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4" r:id="rId4"/>
    <p:sldMasterId id="2147483970" r:id="rId5"/>
    <p:sldMasterId id="2147483841" r:id="rId6"/>
    <p:sldMasterId id="2147483900" r:id="rId7"/>
    <p:sldMasterId id="2147483923" r:id="rId8"/>
    <p:sldMasterId id="2147483942" r:id="rId9"/>
  </p:sldMasterIdLst>
  <p:notesMasterIdLst>
    <p:notesMasterId r:id="rId35"/>
  </p:notesMasterIdLst>
  <p:handoutMasterIdLst>
    <p:handoutMasterId r:id="rId36"/>
  </p:handoutMasterIdLst>
  <p:sldIdLst>
    <p:sldId id="534" r:id="rId10"/>
    <p:sldId id="535" r:id="rId11"/>
    <p:sldId id="548" r:id="rId12"/>
    <p:sldId id="577" r:id="rId13"/>
    <p:sldId id="549" r:id="rId14"/>
    <p:sldId id="539" r:id="rId15"/>
    <p:sldId id="540" r:id="rId16"/>
    <p:sldId id="541" r:id="rId17"/>
    <p:sldId id="575" r:id="rId18"/>
    <p:sldId id="543" r:id="rId19"/>
    <p:sldId id="574" r:id="rId20"/>
    <p:sldId id="578" r:id="rId21"/>
    <p:sldId id="547" r:id="rId22"/>
    <p:sldId id="572" r:id="rId23"/>
    <p:sldId id="573" r:id="rId24"/>
    <p:sldId id="553" r:id="rId25"/>
    <p:sldId id="659" r:id="rId26"/>
    <p:sldId id="554" r:id="rId27"/>
    <p:sldId id="639" r:id="rId28"/>
    <p:sldId id="628" r:id="rId29"/>
    <p:sldId id="633" r:id="rId30"/>
    <p:sldId id="634" r:id="rId31"/>
    <p:sldId id="653" r:id="rId32"/>
    <p:sldId id="654" r:id="rId33"/>
    <p:sldId id="558" r:id="rId34"/>
  </p:sldIdLst>
  <p:sldSz cx="14630400" cy="8229600"/>
  <p:notesSz cx="6858000" cy="9144000"/>
  <p:custDataLst>
    <p:tags r:id="rId37"/>
  </p:custDataLst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97" userDrawn="1">
          <p15:clr>
            <a:srgbClr val="A4A3A4"/>
          </p15:clr>
        </p15:guide>
        <p15:guide id="2" orient="horz" pos="1617" userDrawn="1">
          <p15:clr>
            <a:srgbClr val="A4A3A4"/>
          </p15:clr>
        </p15:guide>
        <p15:guide id="4" orient="horz" pos="3590" userDrawn="1">
          <p15:clr>
            <a:srgbClr val="A4A3A4"/>
          </p15:clr>
        </p15:guide>
        <p15:guide id="5" pos="7193" userDrawn="1">
          <p15:clr>
            <a:srgbClr val="A4A3A4"/>
          </p15:clr>
        </p15:guide>
        <p15:guide id="7" pos="4948" userDrawn="1">
          <p15:clr>
            <a:srgbClr val="A4A3A4"/>
          </p15:clr>
        </p15:guide>
        <p15:guide id="9" userDrawn="1">
          <p15:clr>
            <a:srgbClr val="A4A3A4"/>
          </p15:clr>
        </p15:guide>
        <p15:guide id="12" orient="horz" pos="2615" userDrawn="1">
          <p15:clr>
            <a:srgbClr val="A4A3A4"/>
          </p15:clr>
        </p15:guide>
        <p15:guide id="13" orient="horz" pos="279" userDrawn="1">
          <p15:clr>
            <a:srgbClr val="A4A3A4"/>
          </p15:clr>
        </p15:guide>
        <p15:guide id="14" orient="horz" pos="4724" userDrawn="1">
          <p15:clr>
            <a:srgbClr val="A4A3A4"/>
          </p15:clr>
        </p15:guide>
        <p15:guide id="15" pos="2521" userDrawn="1">
          <p15:clr>
            <a:srgbClr val="A4A3A4"/>
          </p15:clr>
        </p15:guide>
        <p15:guide id="16" orient="horz" pos="2093" userDrawn="1">
          <p15:clr>
            <a:srgbClr val="A4A3A4"/>
          </p15:clr>
        </p15:guide>
        <p15:guide id="17" orient="horz" pos="12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2F2"/>
    <a:srgbClr val="FBE2D5"/>
    <a:srgbClr val="3C080A"/>
    <a:srgbClr val="FFFF99"/>
    <a:srgbClr val="CAEDFB"/>
    <a:srgbClr val="B5E6A2"/>
    <a:srgbClr val="B6D0FE"/>
    <a:srgbClr val="001F60"/>
    <a:srgbClr val="FF9712"/>
    <a:srgbClr val="6C64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ECA2AF-B786-45EC-A899-C4C7368DB0E0}" v="34" dt="2024-12-06T10:49:50.419"/>
    <p1510:client id="{E3FA220E-DFA3-485E-BDE2-A98ECE4C8D8F}" v="7" dt="2024-12-06T11:13:33.799"/>
    <p1510:client id="{EAFB66D1-6FCC-7ADD-F55A-F0DC08F2DC50}" v="2" dt="2024-12-06T10:54:05.070"/>
  </p1510:revLst>
</p1510:revInfo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34" y="970"/>
      </p:cViewPr>
      <p:guideLst>
        <p:guide orient="horz" pos="4497"/>
        <p:guide orient="horz" pos="1617"/>
        <p:guide orient="horz" pos="3590"/>
        <p:guide pos="7193"/>
        <p:guide pos="4948"/>
        <p:guide/>
        <p:guide orient="horz" pos="2615"/>
        <p:guide orient="horz" pos="279"/>
        <p:guide orient="horz" pos="4724"/>
        <p:guide pos="2521"/>
        <p:guide orient="horz" pos="2093"/>
        <p:guide orient="horz" pos="12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8A6D1-998E-4C55-8542-7AAA0C9A9AB8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AB6F5-C0E1-4DEF-9E80-8EDB682E808C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1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141C1-3C5A-4240-87DB-9D4217E9B3B1}" type="datetimeFigureOut">
              <a:rPr lang="en-US" smtClean="0"/>
              <a:pPr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2788" y="609600"/>
            <a:ext cx="5432425" cy="3055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57684" y="3810000"/>
            <a:ext cx="5742632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92C5E-BF34-4775-B657-4ADF2F3104CA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64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65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80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50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6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Buona norma e’ testare la campagna dopo il whitelisting cosi’ da controllare che le mail arrivano</a:t>
            </a:r>
          </a:p>
          <a:p>
            <a:r>
              <a:rPr lang="en-IT"/>
              <a:t>Le remediation e’ meglio avviarle dopo un certo numero di campagne cosi’ da avere dei dati storici su cui basarsi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56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19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13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56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2C5E-BF34-4775-B657-4ADF2F3104C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306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12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415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2C5E-BF34-4775-B657-4ADF2F3104CA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32323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415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3232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201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5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99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9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8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15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3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8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Test tecnico: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/>
              <a:t>CST</a:t>
            </a:r>
            <a:r>
              <a:rPr lang="en-IT"/>
              <a:t> invia le credenziali di accesso al cliente per </a:t>
            </a:r>
            <a:r>
              <a:rPr lang="it-IT"/>
              <a:t>i referenti </a:t>
            </a:r>
            <a:r>
              <a:rPr lang="en-IT"/>
              <a:t>(da concordare</a:t>
            </a:r>
            <a:r>
              <a:rPr lang="it-IT"/>
              <a:t> con il Cliente</a:t>
            </a:r>
            <a:r>
              <a:rPr lang="en-IT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/>
              <a:t>Il cliente</a:t>
            </a:r>
            <a:r>
              <a:rPr lang="it-IT"/>
              <a:t>,</a:t>
            </a:r>
            <a:r>
              <a:rPr lang="en-IT"/>
              <a:t> utilizzando il documento di test effettua l’accesso e le prove di fruizione CGA (</a:t>
            </a:r>
            <a:r>
              <a:rPr lang="it-IT"/>
              <a:t>fare riferimento alla documentazione di </a:t>
            </a:r>
            <a:r>
              <a:rPr lang="en-IT"/>
              <a:t>whitelisting)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T"/>
          </a:p>
          <a:p>
            <a:r>
              <a:rPr lang="en-IT"/>
              <a:t>Comunicazione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T"/>
              <a:t>C</a:t>
            </a:r>
            <a:r>
              <a:rPr lang="it-IT" err="1"/>
              <a:t>yber</a:t>
            </a:r>
            <a:r>
              <a:rPr lang="it-IT"/>
              <a:t> Guru</a:t>
            </a:r>
            <a:r>
              <a:rPr lang="en-IT"/>
              <a:t> fornisce </a:t>
            </a:r>
            <a:r>
              <a:rPr lang="it-IT"/>
              <a:t>delle linee guida </a:t>
            </a:r>
            <a:r>
              <a:rPr lang="en-IT"/>
              <a:t>per l</a:t>
            </a:r>
            <a:r>
              <a:rPr lang="it-IT"/>
              <a:t>a </a:t>
            </a:r>
            <a:r>
              <a:rPr lang="en-IT"/>
              <a:t>comunicazione interna</a:t>
            </a:r>
            <a:r>
              <a:rPr lang="it-IT"/>
              <a:t> (Piano Comunicazione)</a:t>
            </a:r>
            <a:r>
              <a:rPr lang="en-IT"/>
              <a:t>. </a:t>
            </a:r>
          </a:p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64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/>
              <a:t>Gamification e’ attivata in piattaforma di default.</a:t>
            </a:r>
          </a:p>
          <a:p>
            <a:r>
              <a:rPr lang="en-IT"/>
              <a:t>Il cliente sceglie se veicolare </a:t>
            </a:r>
            <a:r>
              <a:rPr lang="en-GB"/>
              <a:t>I</a:t>
            </a:r>
            <a:r>
              <a:rPr lang="en-IT"/>
              <a:t> risultati della gamification nello student caring o meno e quindi comunicare</a:t>
            </a:r>
            <a:r>
              <a:rPr lang="it-IT"/>
              <a:t>,</a:t>
            </a:r>
            <a:r>
              <a:rPr lang="en-IT"/>
              <a:t> </a:t>
            </a:r>
            <a:r>
              <a:rPr lang="it-IT"/>
              <a:t>all’interno della realtà aziendale, l’ implementazione di un campionato o meno.</a:t>
            </a:r>
            <a:endParaRPr lang="en-IT"/>
          </a:p>
          <a:p>
            <a:r>
              <a:rPr lang="en-IT"/>
              <a:t>Gamification e’ attivata in piattaforma di default.</a:t>
            </a:r>
          </a:p>
          <a:p>
            <a:r>
              <a:rPr lang="en-IT"/>
              <a:t>Il cliente sceglie se veicolare </a:t>
            </a:r>
            <a:r>
              <a:rPr lang="en-GB"/>
              <a:t>I</a:t>
            </a:r>
            <a:r>
              <a:rPr lang="en-IT"/>
              <a:t> risultati della gamification nello student caring o meno e quindi comunicare</a:t>
            </a:r>
            <a:r>
              <a:rPr lang="it-IT"/>
              <a:t>,</a:t>
            </a:r>
            <a:r>
              <a:rPr lang="en-IT"/>
              <a:t> </a:t>
            </a:r>
            <a:r>
              <a:rPr lang="it-IT"/>
              <a:t>all’interno della realtà aziendale, l’ implementazione di un campionato o meno.</a:t>
            </a:r>
            <a:endParaRPr lang="en-IT"/>
          </a:p>
          <a:p>
            <a:endParaRPr lang="en-IT"/>
          </a:p>
          <a:p>
            <a:endParaRPr lang="en-IT"/>
          </a:p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26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T"/>
              <a:t>Solo la comunicazione interna viene gestita dal cliente. Le altre sono automatiche dalla piattaforma</a:t>
            </a:r>
          </a:p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92C5E-BF34-4775-B657-4ADF2F3104C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3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1">
    <p:bg>
      <p:bgPr>
        <a:solidFill>
          <a:srgbClr val="032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A36604F-A79D-488A-9506-93CEB7FF1311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DFC083A4-3C74-9AA0-5D84-281501154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0"/>
            <a:ext cx="14630400" cy="302139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3824227-F4FD-0FDE-55D4-B3311712D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4605"/>
            <a:ext cx="14630399" cy="3744995"/>
          </a:xfrm>
          <a:prstGeom prst="rect">
            <a:avLst/>
          </a:prstGeom>
        </p:spPr>
      </p:pic>
      <p:cxnSp>
        <p:nvCxnSpPr>
          <p:cNvPr id="3" name="Google Shape;11;p2">
            <a:extLst>
              <a:ext uri="{FF2B5EF4-FFF2-40B4-BE49-F238E27FC236}">
                <a16:creationId xmlns:a16="http://schemas.microsoft.com/office/drawing/2014/main" id="{4827FC76-DD38-0CE3-95A4-98D9EC37BF01}"/>
              </a:ext>
            </a:extLst>
          </p:cNvPr>
          <p:cNvCxnSpPr>
            <a:cxnSpLocks/>
          </p:cNvCxnSpPr>
          <p:nvPr userDrawn="1"/>
        </p:nvCxnSpPr>
        <p:spPr>
          <a:xfrm>
            <a:off x="1525312" y="3567897"/>
            <a:ext cx="0" cy="3170494"/>
          </a:xfrm>
          <a:prstGeom prst="straightConnector1">
            <a:avLst/>
          </a:prstGeom>
          <a:noFill/>
          <a:ln w="266700" cap="flat" cmpd="sng">
            <a:solidFill>
              <a:srgbClr val="FF971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logo-01.png" descr="logo-01.png">
            <a:extLst>
              <a:ext uri="{FF2B5EF4-FFF2-40B4-BE49-F238E27FC236}">
                <a16:creationId xmlns:a16="http://schemas.microsoft.com/office/drawing/2014/main" id="{3D52B6E3-6526-E1D8-5804-9CD353E5E8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312" y="1049233"/>
            <a:ext cx="3985389" cy="2089827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EA5EDB1-34F4-4A2E-E2EE-564E6AB654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2469" y="3583808"/>
            <a:ext cx="10425818" cy="1556605"/>
          </a:xfrm>
        </p:spPr>
        <p:txBody>
          <a:bodyPr lIns="0" anchor="t" anchorCtr="0">
            <a:noAutofit/>
          </a:bodyPr>
          <a:lstStyle>
            <a:lvl1pPr>
              <a:lnSpc>
                <a:spcPts val="550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Here: Up to Two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6C0360-F30A-EB13-1EC3-4E132F73EB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2715" y="5175709"/>
            <a:ext cx="10425818" cy="13649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egnaposto testo 9">
            <a:extLst>
              <a:ext uri="{FF2B5EF4-FFF2-40B4-BE49-F238E27FC236}">
                <a16:creationId xmlns:a16="http://schemas.microsoft.com/office/drawing/2014/main" id="{FEC3B440-4442-E033-7102-65AB142707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7750" y="7291744"/>
            <a:ext cx="10426700" cy="398738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/>
            </a:lvl1pPr>
          </a:lstStyle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>
                <a:srgbClr val="FF9712"/>
              </a:buClr>
              <a:buSzTx/>
              <a:buFontTx/>
              <a:buNone/>
              <a:tabLst/>
              <a:defRPr/>
            </a:pP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Inter Medium" panose="02000503000000020004" pitchFamily="2" charset="0"/>
                <a:cs typeface="Arial" panose="020B0604020202020204" pitchFamily="34" charset="0"/>
              </a:rPr>
              <a:t>www.cyberguru.io</a:t>
            </a:r>
            <a:endParaRPr lang="en-US" sz="2000">
              <a:solidFill>
                <a:srgbClr val="FFFFFF"/>
              </a:solidFill>
              <a:latin typeface="Arial" panose="020B0604020202020204" pitchFamily="34" charset="0"/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Segnaposto testo 9">
            <a:extLst>
              <a:ext uri="{FF2B5EF4-FFF2-40B4-BE49-F238E27FC236}">
                <a16:creationId xmlns:a16="http://schemas.microsoft.com/office/drawing/2014/main" id="{AFD3325D-4261-D888-4E78-17EA8F3FAC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7750" y="6786417"/>
            <a:ext cx="10426700" cy="398738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/>
            </a:lvl1pPr>
          </a:lstStyle>
          <a:p>
            <a:r>
              <a:rPr lang="en-US">
                <a:solidFill>
                  <a:srgbClr val="FF9712"/>
                </a:solidFill>
              </a:rPr>
              <a:t>Speaker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5983820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lin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C4974679-0249-D1DC-69FE-F741ABE1B03B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1737360"/>
            <a:ext cx="6464301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432041" y="1737360"/>
            <a:ext cx="6466840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EEF4F172-8705-1307-E085-521341A5D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F6E8481-BCBF-3313-B4B6-07B6A69D8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5607EC65-28DF-6E6B-52DD-5C204D9E37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2889202"/>
            <a:ext cx="6475412" cy="4601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5B4517BC-DCBE-728D-82E4-B6532E2F14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7948" y="2889202"/>
            <a:ext cx="6475412" cy="4601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5370642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98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C52DFE0A-A9DB-2044-AD8A-A629679669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29646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2" name="Segnaposto immagine 11">
            <a:extLst>
              <a:ext uri="{FF2B5EF4-FFF2-40B4-BE49-F238E27FC236}">
                <a16:creationId xmlns:a16="http://schemas.microsoft.com/office/drawing/2014/main" id="{E662F771-8F50-664B-29C5-14D43F47F4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53897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7C93CF55-A8AF-65AE-8F54-DF74CD84A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75" y="4443619"/>
            <a:ext cx="3925888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28" name="Segnaposto testo 26">
            <a:extLst>
              <a:ext uri="{FF2B5EF4-FFF2-40B4-BE49-F238E27FC236}">
                <a16:creationId xmlns:a16="http://schemas.microsoft.com/office/drawing/2014/main" id="{8F63A850-54A0-93F4-EBC7-096508F7A8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256" y="4443619"/>
            <a:ext cx="3898782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29" name="Segnaposto testo 26">
            <a:extLst>
              <a:ext uri="{FF2B5EF4-FFF2-40B4-BE49-F238E27FC236}">
                <a16:creationId xmlns:a16="http://schemas.microsoft.com/office/drawing/2014/main" id="{1996FD7E-B796-D971-184C-54944D5B60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68547" y="4443619"/>
            <a:ext cx="3925888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A299349-2FAC-6875-A337-0BBF81E65C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F4A05AF-35FC-F05A-B713-2D825706548E}"/>
              </a:ext>
            </a:extLst>
          </p:cNvPr>
          <p:cNvSpPr/>
          <p:nvPr userDrawn="1"/>
        </p:nvSpPr>
        <p:spPr>
          <a:xfrm>
            <a:off x="726561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C6949D8-4A5E-53C1-DD69-5DD5A22D07A1}"/>
              </a:ext>
            </a:extLst>
          </p:cNvPr>
          <p:cNvSpPr/>
          <p:nvPr userDrawn="1"/>
        </p:nvSpPr>
        <p:spPr>
          <a:xfrm>
            <a:off x="5324687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90D360F-A4F5-D6E8-11B1-99A466764363}"/>
              </a:ext>
            </a:extLst>
          </p:cNvPr>
          <p:cNvSpPr/>
          <p:nvPr userDrawn="1"/>
        </p:nvSpPr>
        <p:spPr>
          <a:xfrm>
            <a:off x="9948938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406687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B9037D8-6983-78AA-943E-44F5B676C0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C52DFE0A-A9DB-2044-AD8A-A629679669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29646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2" name="Segnaposto immagine 11">
            <a:extLst>
              <a:ext uri="{FF2B5EF4-FFF2-40B4-BE49-F238E27FC236}">
                <a16:creationId xmlns:a16="http://schemas.microsoft.com/office/drawing/2014/main" id="{E662F771-8F50-664B-29C5-14D43F47F4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53897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7C93CF55-A8AF-65AE-8F54-DF74CD84A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75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testo 26">
            <a:extLst>
              <a:ext uri="{FF2B5EF4-FFF2-40B4-BE49-F238E27FC236}">
                <a16:creationId xmlns:a16="http://schemas.microsoft.com/office/drawing/2014/main" id="{A6D31E89-C85B-8EEE-D0D6-226DF6DA60C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2942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testo 26">
            <a:extLst>
              <a:ext uri="{FF2B5EF4-FFF2-40B4-BE49-F238E27FC236}">
                <a16:creationId xmlns:a16="http://schemas.microsoft.com/office/drawing/2014/main" id="{892F9429-9791-D127-157C-7D9C8E7356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72675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F4A05AF-35FC-F05A-B713-2D825706548E}"/>
              </a:ext>
            </a:extLst>
          </p:cNvPr>
          <p:cNvSpPr/>
          <p:nvPr userDrawn="1"/>
        </p:nvSpPr>
        <p:spPr>
          <a:xfrm>
            <a:off x="726561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C6949D8-4A5E-53C1-DD69-5DD5A22D07A1}"/>
              </a:ext>
            </a:extLst>
          </p:cNvPr>
          <p:cNvSpPr/>
          <p:nvPr userDrawn="1"/>
        </p:nvSpPr>
        <p:spPr>
          <a:xfrm>
            <a:off x="5324687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90D360F-A4F5-D6E8-11B1-99A466764363}"/>
              </a:ext>
            </a:extLst>
          </p:cNvPr>
          <p:cNvSpPr/>
          <p:nvPr userDrawn="1"/>
        </p:nvSpPr>
        <p:spPr>
          <a:xfrm>
            <a:off x="9948938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43851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4A6122D-4E8F-4D56-0A8E-EEE4240E35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egnaposto testo 10">
            <a:extLst>
              <a:ext uri="{FF2B5EF4-FFF2-40B4-BE49-F238E27FC236}">
                <a16:creationId xmlns:a16="http://schemas.microsoft.com/office/drawing/2014/main" id="{AF1397A1-BFD3-7578-D7E6-9B203BC71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7075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5E7B6EE3-0C70-EE7A-5D45-7772C598E61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5130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2A7709E6-88EC-4E27-1D2C-5374C10528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1654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E0B00D8-08ED-F0F0-684A-3B971C583B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69709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61561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C226F2C-B0AD-6532-09BC-A74CF77EB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8A374-C530-DAA5-6FE2-883D65BCFE5A}"/>
              </a:ext>
            </a:extLst>
          </p:cNvPr>
          <p:cNvSpPr txBox="1"/>
          <p:nvPr userDrawn="1"/>
        </p:nvSpPr>
        <p:spPr>
          <a:xfrm>
            <a:off x="9024079" y="154398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E7D7A992-4D04-FEE5-AE2C-1AA7453DCF4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054696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BECA8556-448A-DC3C-D9CF-71738FB23C3A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406917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contenuto 8">
            <a:extLst>
              <a:ext uri="{FF2B5EF4-FFF2-40B4-BE49-F238E27FC236}">
                <a16:creationId xmlns:a16="http://schemas.microsoft.com/office/drawing/2014/main" id="{62BFEF63-FFC4-B425-28F1-5E430EA391B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40504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8A93ACF-72A4-A4E3-A907-F8A959183E4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27075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40855246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C226F2C-B0AD-6532-09BC-A74CF77EB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8A374-C530-DAA5-6FE2-883D65BCFE5A}"/>
              </a:ext>
            </a:extLst>
          </p:cNvPr>
          <p:cNvSpPr txBox="1"/>
          <p:nvPr userDrawn="1"/>
        </p:nvSpPr>
        <p:spPr>
          <a:xfrm>
            <a:off x="9024079" y="154398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8A93ACF-72A4-A4E3-A907-F8A959183E4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27075" y="3957638"/>
            <a:ext cx="3162300" cy="3073400"/>
          </a:xfrm>
          <a:prstGeom prst="rect">
            <a:avLst/>
          </a:prstGeom>
        </p:spPr>
        <p:txBody>
          <a:bodyPr/>
          <a:lstStyle>
            <a:lvl1pPr marL="223838" indent="-223838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E7D7A992-4D04-FEE5-AE2C-1AA7453DCF4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054696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BECA8556-448A-DC3C-D9CF-71738FB23C3A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406917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contenuto 8">
            <a:extLst>
              <a:ext uri="{FF2B5EF4-FFF2-40B4-BE49-F238E27FC236}">
                <a16:creationId xmlns:a16="http://schemas.microsoft.com/office/drawing/2014/main" id="{62BFEF63-FFC4-B425-28F1-5E430EA391B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40504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58253449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199" y="2545492"/>
            <a:ext cx="6588125" cy="472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31B3F"/>
                </a:solidFill>
              </a:defRPr>
            </a:lvl1pPr>
            <a:lvl2pPr marL="653110" indent="0">
              <a:buNone/>
              <a:defRPr>
                <a:solidFill>
                  <a:srgbClr val="131B3F"/>
                </a:solidFill>
              </a:defRPr>
            </a:lvl2pPr>
            <a:lvl3pPr marL="1240909" indent="0">
              <a:buNone/>
              <a:defRPr>
                <a:solidFill>
                  <a:srgbClr val="131B3F"/>
                </a:solidFill>
              </a:defRPr>
            </a:lvl3pPr>
            <a:lvl4pPr marL="1763398" indent="0">
              <a:buNone/>
              <a:defRPr>
                <a:solidFill>
                  <a:srgbClr val="131B3F"/>
                </a:solidFill>
              </a:defRPr>
            </a:lvl4pPr>
            <a:lvl5pPr marL="2285886" indent="0">
              <a:buNone/>
              <a:defRPr>
                <a:solidFill>
                  <a:srgbClr val="131B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916F0A4-E391-0A5A-CB4D-A5F30DF25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521657"/>
            <a:ext cx="6583680" cy="1665089"/>
          </a:xfrm>
        </p:spPr>
        <p:txBody>
          <a:bodyPr/>
          <a:lstStyle>
            <a:lvl1pPr>
              <a:lnSpc>
                <a:spcPts val="5000"/>
              </a:lnSpc>
              <a:defRPr>
                <a:solidFill>
                  <a:srgbClr val="FF9712"/>
                </a:solidFill>
              </a:defRPr>
            </a:lvl1pPr>
          </a:lstStyle>
          <a:p>
            <a:r>
              <a:rPr lang="it-IT"/>
              <a:t>Title</a:t>
            </a:r>
            <a:br>
              <a:rPr lang="it-IT"/>
            </a:br>
            <a:r>
              <a:rPr lang="it-IT"/>
              <a:t>two line</a:t>
            </a:r>
            <a:br>
              <a:rPr lang="it-IT"/>
            </a:br>
            <a:endParaRPr lang="it-IT"/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6FE6BABE-DC02-05A5-C9E8-4C820E577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7631743"/>
            <a:ext cx="1679786" cy="482400"/>
          </a:xfrm>
          <a:prstGeom prst="rect">
            <a:avLst/>
          </a:prstGeom>
        </p:spPr>
      </p:pic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088C4B19-937C-EEBC-45C0-782A112889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9623" cy="8229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49574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274734D6-8013-5EC4-7EF5-04FCC71B51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8743" y="98579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4CD6E110-67D8-82EE-FF90-C796305F55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7921" y="98579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3" name="Segnaposto immagine 10">
            <a:extLst>
              <a:ext uri="{FF2B5EF4-FFF2-40B4-BE49-F238E27FC236}">
                <a16:creationId xmlns:a16="http://schemas.microsoft.com/office/drawing/2014/main" id="{5BC066E7-BF2B-A1AA-FE52-37384E0E48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332" y="98579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4" name="Segnaposto immagine 10">
            <a:extLst>
              <a:ext uri="{FF2B5EF4-FFF2-40B4-BE49-F238E27FC236}">
                <a16:creationId xmlns:a16="http://schemas.microsoft.com/office/drawing/2014/main" id="{8BDD2F46-3BFB-B7F0-11A3-3BF7AD68B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510" y="98579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5" name="Segnaposto immagine 10">
            <a:extLst>
              <a:ext uri="{FF2B5EF4-FFF2-40B4-BE49-F238E27FC236}">
                <a16:creationId xmlns:a16="http://schemas.microsoft.com/office/drawing/2014/main" id="{1C28B9C9-5322-BD48-BB86-8B0F5EF6C8F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77098" y="98579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31ADB27D-1915-5CD6-9ED1-26D1A20F9E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8857" y="2562509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22" name="Segnaposto immagine 10">
            <a:extLst>
              <a:ext uri="{FF2B5EF4-FFF2-40B4-BE49-F238E27FC236}">
                <a16:creationId xmlns:a16="http://schemas.microsoft.com/office/drawing/2014/main" id="{D47C936F-9981-4690-6BEC-ED7A85873CA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43503" y="3241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23" name="Segnaposto immagine 10">
            <a:extLst>
              <a:ext uri="{FF2B5EF4-FFF2-40B4-BE49-F238E27FC236}">
                <a16:creationId xmlns:a16="http://schemas.microsoft.com/office/drawing/2014/main" id="{49B608A6-09A4-977F-E8B4-3B68FF089A8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02681" y="3241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24" name="Segnaposto immagine 10">
            <a:extLst>
              <a:ext uri="{FF2B5EF4-FFF2-40B4-BE49-F238E27FC236}">
                <a16:creationId xmlns:a16="http://schemas.microsoft.com/office/drawing/2014/main" id="{17614CB6-D2DE-EBB7-2FCA-F4E731FDEB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23092" y="3241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25" name="Segnaposto immagine 10">
            <a:extLst>
              <a:ext uri="{FF2B5EF4-FFF2-40B4-BE49-F238E27FC236}">
                <a16:creationId xmlns:a16="http://schemas.microsoft.com/office/drawing/2014/main" id="{D6745D93-84E0-4CDC-593B-F2CC339C1B3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882270" y="3241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26" name="Segnaposto immagine 10">
            <a:extLst>
              <a:ext uri="{FF2B5EF4-FFF2-40B4-BE49-F238E27FC236}">
                <a16:creationId xmlns:a16="http://schemas.microsoft.com/office/drawing/2014/main" id="{22ED4446-AF77-A86C-4668-BC0B4E4E65F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1561858" y="3241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2" name="Segnaposto immagine 10">
            <a:extLst>
              <a:ext uri="{FF2B5EF4-FFF2-40B4-BE49-F238E27FC236}">
                <a16:creationId xmlns:a16="http://schemas.microsoft.com/office/drawing/2014/main" id="{02E9911D-1448-9D38-70D5-84D9E5610A4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8743" y="5527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3" name="Segnaposto immagine 10">
            <a:extLst>
              <a:ext uri="{FF2B5EF4-FFF2-40B4-BE49-F238E27FC236}">
                <a16:creationId xmlns:a16="http://schemas.microsoft.com/office/drawing/2014/main" id="{7ACC27AF-FE3F-A523-5C28-17751703EAB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217921" y="5527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4" name="Segnaposto immagine 10">
            <a:extLst>
              <a:ext uri="{FF2B5EF4-FFF2-40B4-BE49-F238E27FC236}">
                <a16:creationId xmlns:a16="http://schemas.microsoft.com/office/drawing/2014/main" id="{2DEB8EE5-656B-98CE-1EF5-BBDDD30CA9D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538332" y="5527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5" name="Segnaposto immagine 10">
            <a:extLst>
              <a:ext uri="{FF2B5EF4-FFF2-40B4-BE49-F238E27FC236}">
                <a16:creationId xmlns:a16="http://schemas.microsoft.com/office/drawing/2014/main" id="{0650AEB9-6C7D-CF1F-90E4-3742D5DE346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897510" y="5527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36" name="Segnaposto immagine 10">
            <a:extLst>
              <a:ext uri="{FF2B5EF4-FFF2-40B4-BE49-F238E27FC236}">
                <a16:creationId xmlns:a16="http://schemas.microsoft.com/office/drawing/2014/main" id="{D4DC4A2B-6CAB-2DA8-C316-CB787545FC4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1577098" y="5527316"/>
            <a:ext cx="2194560" cy="1335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"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43" name="Titolo 42">
            <a:extLst>
              <a:ext uri="{FF2B5EF4-FFF2-40B4-BE49-F238E27FC236}">
                <a16:creationId xmlns:a16="http://schemas.microsoft.com/office/drawing/2014/main" id="{EA8F2AF2-47F8-73C2-3228-B83018DB6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6" y="7792112"/>
            <a:ext cx="5583556" cy="213361"/>
          </a:xfrm>
        </p:spPr>
        <p:txBody>
          <a:bodyPr/>
          <a:lstStyle/>
          <a:p>
            <a:r>
              <a:rPr lang="it-IT"/>
              <a:t>Product </a:t>
            </a:r>
            <a:r>
              <a:rPr lang="it-IT" err="1"/>
              <a:t>Category</a:t>
            </a:r>
            <a:r>
              <a:rPr lang="it-IT"/>
              <a:t>: </a:t>
            </a:r>
          </a:p>
        </p:txBody>
      </p:sp>
      <p:pic>
        <p:nvPicPr>
          <p:cNvPr id="45" name="Immagine 44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21421607-A757-AD06-4E81-EBA581B52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1940" y="7693187"/>
            <a:ext cx="1569720" cy="450791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53E7663-A1E2-25FE-794B-A59174F8417D}"/>
              </a:ext>
            </a:extLst>
          </p:cNvPr>
          <p:cNvSpPr txBox="1"/>
          <p:nvPr userDrawn="1"/>
        </p:nvSpPr>
        <p:spPr>
          <a:xfrm>
            <a:off x="858743" y="2531913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47" name="Segnaposto testo 16">
            <a:extLst>
              <a:ext uri="{FF2B5EF4-FFF2-40B4-BE49-F238E27FC236}">
                <a16:creationId xmlns:a16="http://schemas.microsoft.com/office/drawing/2014/main" id="{BE50F5BF-0959-FD84-BF5E-E547F282B9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84644" y="2562509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643F8390-1729-A369-2426-992710AD163B}"/>
              </a:ext>
            </a:extLst>
          </p:cNvPr>
          <p:cNvSpPr txBox="1"/>
          <p:nvPr userDrawn="1"/>
        </p:nvSpPr>
        <p:spPr>
          <a:xfrm>
            <a:off x="3554530" y="2531913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49" name="Segnaposto testo 16">
            <a:extLst>
              <a:ext uri="{FF2B5EF4-FFF2-40B4-BE49-F238E27FC236}">
                <a16:creationId xmlns:a16="http://schemas.microsoft.com/office/drawing/2014/main" id="{FE826EBC-F366-515A-ABEC-ECD815E789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66884" y="2562509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A789BA1E-CC49-7DBD-4B05-41C9E7329FE2}"/>
              </a:ext>
            </a:extLst>
          </p:cNvPr>
          <p:cNvSpPr txBox="1"/>
          <p:nvPr userDrawn="1"/>
        </p:nvSpPr>
        <p:spPr>
          <a:xfrm>
            <a:off x="6236770" y="2531913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51" name="Segnaposto testo 16">
            <a:extLst>
              <a:ext uri="{FF2B5EF4-FFF2-40B4-BE49-F238E27FC236}">
                <a16:creationId xmlns:a16="http://schemas.microsoft.com/office/drawing/2014/main" id="{4C66DB55-E78F-FC8A-EADD-4628DBF9A55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722031" y="2562509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4CA56260-6C8C-B41C-58B3-C69CFEE0E320}"/>
              </a:ext>
            </a:extLst>
          </p:cNvPr>
          <p:cNvSpPr txBox="1"/>
          <p:nvPr userDrawn="1"/>
        </p:nvSpPr>
        <p:spPr>
          <a:xfrm>
            <a:off x="8891916" y="2531913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53" name="Segnaposto testo 16">
            <a:extLst>
              <a:ext uri="{FF2B5EF4-FFF2-40B4-BE49-F238E27FC236}">
                <a16:creationId xmlns:a16="http://schemas.microsoft.com/office/drawing/2014/main" id="{3DA1625B-242E-CA1A-3DD9-706AEEB4923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444911" y="2562509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FA31A9DB-C144-35A4-1761-C100D6CFF551}"/>
              </a:ext>
            </a:extLst>
          </p:cNvPr>
          <p:cNvSpPr txBox="1"/>
          <p:nvPr userDrawn="1"/>
        </p:nvSpPr>
        <p:spPr>
          <a:xfrm>
            <a:off x="11614797" y="2531913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55" name="Segnaposto testo 16">
            <a:extLst>
              <a:ext uri="{FF2B5EF4-FFF2-40B4-BE49-F238E27FC236}">
                <a16:creationId xmlns:a16="http://schemas.microsoft.com/office/drawing/2014/main" id="{32AECC66-155E-6507-C78D-95FD74ED32B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52281" y="4805837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CB53C52D-932B-7A21-E0AD-1F5AF6EDB3EC}"/>
              </a:ext>
            </a:extLst>
          </p:cNvPr>
          <p:cNvSpPr txBox="1"/>
          <p:nvPr userDrawn="1"/>
        </p:nvSpPr>
        <p:spPr>
          <a:xfrm>
            <a:off x="822167" y="4775241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57" name="Segnaposto testo 16">
            <a:extLst>
              <a:ext uri="{FF2B5EF4-FFF2-40B4-BE49-F238E27FC236}">
                <a16:creationId xmlns:a16="http://schemas.microsoft.com/office/drawing/2014/main" id="{AF840C20-578C-3566-F09C-A1F5CCA739C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48068" y="4805837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53343156-4242-E68D-EB4B-88AED98208F8}"/>
              </a:ext>
            </a:extLst>
          </p:cNvPr>
          <p:cNvSpPr txBox="1"/>
          <p:nvPr userDrawn="1"/>
        </p:nvSpPr>
        <p:spPr>
          <a:xfrm>
            <a:off x="3517954" y="4775241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59" name="Segnaposto testo 16">
            <a:extLst>
              <a:ext uri="{FF2B5EF4-FFF2-40B4-BE49-F238E27FC236}">
                <a16:creationId xmlns:a16="http://schemas.microsoft.com/office/drawing/2014/main" id="{E4E8E23B-D1F0-244F-E0B8-F504FA10AE3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30308" y="4805837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96C95DF2-23FF-74B2-E06A-15198A354257}"/>
              </a:ext>
            </a:extLst>
          </p:cNvPr>
          <p:cNvSpPr txBox="1"/>
          <p:nvPr userDrawn="1"/>
        </p:nvSpPr>
        <p:spPr>
          <a:xfrm>
            <a:off x="6200194" y="4775241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61" name="Segnaposto testo 16">
            <a:extLst>
              <a:ext uri="{FF2B5EF4-FFF2-40B4-BE49-F238E27FC236}">
                <a16:creationId xmlns:a16="http://schemas.microsoft.com/office/drawing/2014/main" id="{AECED1FD-F581-A6AE-2FF2-83985F8E546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85455" y="4805837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31E317F6-3300-1A0D-8F13-AB770E74FF2D}"/>
              </a:ext>
            </a:extLst>
          </p:cNvPr>
          <p:cNvSpPr txBox="1"/>
          <p:nvPr userDrawn="1"/>
        </p:nvSpPr>
        <p:spPr>
          <a:xfrm>
            <a:off x="8855340" y="4775241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63" name="Segnaposto testo 16">
            <a:extLst>
              <a:ext uri="{FF2B5EF4-FFF2-40B4-BE49-F238E27FC236}">
                <a16:creationId xmlns:a16="http://schemas.microsoft.com/office/drawing/2014/main" id="{887D2A1B-7E45-A49E-B921-51A21CBFF94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408335" y="4805837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A73D6916-B65E-614A-AAE3-F0B71AE7F7D6}"/>
              </a:ext>
            </a:extLst>
          </p:cNvPr>
          <p:cNvSpPr txBox="1"/>
          <p:nvPr userDrawn="1"/>
        </p:nvSpPr>
        <p:spPr>
          <a:xfrm>
            <a:off x="11578221" y="4775241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65" name="Segnaposto testo 16">
            <a:extLst>
              <a:ext uri="{FF2B5EF4-FFF2-40B4-BE49-F238E27FC236}">
                <a16:creationId xmlns:a16="http://schemas.microsoft.com/office/drawing/2014/main" id="{43EF201C-1EDD-F2C6-A7E9-6413862A6A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676665" y="7097933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7882BE23-2BD3-6989-7FD8-317E47E403CD}"/>
              </a:ext>
            </a:extLst>
          </p:cNvPr>
          <p:cNvSpPr txBox="1"/>
          <p:nvPr userDrawn="1"/>
        </p:nvSpPr>
        <p:spPr>
          <a:xfrm>
            <a:off x="846551" y="7067337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67" name="Segnaposto testo 16">
            <a:extLst>
              <a:ext uri="{FF2B5EF4-FFF2-40B4-BE49-F238E27FC236}">
                <a16:creationId xmlns:a16="http://schemas.microsoft.com/office/drawing/2014/main" id="{D80A7EA5-42B7-E32E-2C48-A8B88B2501B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72452" y="7097933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0C9DDF20-1D5A-3B41-417A-DB99B8FA4F32}"/>
              </a:ext>
            </a:extLst>
          </p:cNvPr>
          <p:cNvSpPr txBox="1"/>
          <p:nvPr userDrawn="1"/>
        </p:nvSpPr>
        <p:spPr>
          <a:xfrm>
            <a:off x="3542338" y="7067337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69" name="Segnaposto testo 16">
            <a:extLst>
              <a:ext uri="{FF2B5EF4-FFF2-40B4-BE49-F238E27FC236}">
                <a16:creationId xmlns:a16="http://schemas.microsoft.com/office/drawing/2014/main" id="{E552C54A-9568-AEC0-497D-D3434F66AEA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54692" y="7097933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F78F1057-BBCE-13FA-D92A-D61B83B1C95C}"/>
              </a:ext>
            </a:extLst>
          </p:cNvPr>
          <p:cNvSpPr txBox="1"/>
          <p:nvPr userDrawn="1"/>
        </p:nvSpPr>
        <p:spPr>
          <a:xfrm>
            <a:off x="6224578" y="7067337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71" name="Segnaposto testo 16">
            <a:extLst>
              <a:ext uri="{FF2B5EF4-FFF2-40B4-BE49-F238E27FC236}">
                <a16:creationId xmlns:a16="http://schemas.microsoft.com/office/drawing/2014/main" id="{BCFEFB18-5BD3-0961-8AD9-FEB97F94216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709839" y="7097933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5E4F3060-EFC6-39CC-308E-339D9CC024D2}"/>
              </a:ext>
            </a:extLst>
          </p:cNvPr>
          <p:cNvSpPr txBox="1"/>
          <p:nvPr userDrawn="1"/>
        </p:nvSpPr>
        <p:spPr>
          <a:xfrm>
            <a:off x="8879724" y="7067337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sp>
        <p:nvSpPr>
          <p:cNvPr id="73" name="Segnaposto testo 16">
            <a:extLst>
              <a:ext uri="{FF2B5EF4-FFF2-40B4-BE49-F238E27FC236}">
                <a16:creationId xmlns:a16="http://schemas.microsoft.com/office/drawing/2014/main" id="{702D334C-F75F-6D46-D1BB-188BFCE19ED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432719" y="7097933"/>
            <a:ext cx="1364858" cy="2133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it-IT"/>
              <a:t>1000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B55356A4-6151-D5AD-12DA-856A7E5E5A43}"/>
              </a:ext>
            </a:extLst>
          </p:cNvPr>
          <p:cNvSpPr txBox="1"/>
          <p:nvPr userDrawn="1"/>
        </p:nvSpPr>
        <p:spPr>
          <a:xfrm>
            <a:off x="11602605" y="7067337"/>
            <a:ext cx="83011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it-IT" sz="1680">
                <a:solidFill>
                  <a:srgbClr val="071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 users: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94E55A1-F386-EC3A-EEF5-1B956696D027}"/>
              </a:ext>
            </a:extLst>
          </p:cNvPr>
          <p:cNvGrpSpPr/>
          <p:nvPr userDrawn="1"/>
        </p:nvGrpSpPr>
        <p:grpSpPr>
          <a:xfrm>
            <a:off x="619126" y="627325"/>
            <a:ext cx="13392150" cy="6911340"/>
            <a:chOff x="515938" y="522771"/>
            <a:chExt cx="11160125" cy="5759450"/>
          </a:xfrm>
        </p:grpSpPr>
        <p:cxnSp>
          <p:nvCxnSpPr>
            <p:cNvPr id="4" name="Connettore 1 3">
              <a:extLst>
                <a:ext uri="{FF2B5EF4-FFF2-40B4-BE49-F238E27FC236}">
                  <a16:creationId xmlns:a16="http://schemas.microsoft.com/office/drawing/2014/main" id="{76590BC5-D5BC-FB62-5450-0F4914AB85C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769704" y="522771"/>
              <a:ext cx="0" cy="57594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1 4">
              <a:extLst>
                <a:ext uri="{FF2B5EF4-FFF2-40B4-BE49-F238E27FC236}">
                  <a16:creationId xmlns:a16="http://schemas.microsoft.com/office/drawing/2014/main" id="{F1057816-CC2A-B406-8206-7EA1F61C98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82817" y="522771"/>
              <a:ext cx="0" cy="57594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5">
              <a:extLst>
                <a:ext uri="{FF2B5EF4-FFF2-40B4-BE49-F238E27FC236}">
                  <a16:creationId xmlns:a16="http://schemas.microsoft.com/office/drawing/2014/main" id="{B14C6249-3838-CE9D-CC6B-424E325E69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222434" y="522771"/>
              <a:ext cx="0" cy="57594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>
              <a:extLst>
                <a:ext uri="{FF2B5EF4-FFF2-40B4-BE49-F238E27FC236}">
                  <a16:creationId xmlns:a16="http://schemas.microsoft.com/office/drawing/2014/main" id="{31779AF6-08A2-9F18-3ACF-76E7DEC0F8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462052" y="522771"/>
              <a:ext cx="0" cy="575945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BF648167-1444-2A6F-F23B-741A092B93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5938" y="2457588"/>
              <a:ext cx="111601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>
              <a:extLst>
                <a:ext uri="{FF2B5EF4-FFF2-40B4-BE49-F238E27FC236}">
                  <a16:creationId xmlns:a16="http://schemas.microsoft.com/office/drawing/2014/main" id="{F01D0940-7BCC-AB58-0CF0-F4D04550B1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15938" y="4365901"/>
              <a:ext cx="1116012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6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7A6E6BF-880C-4A22-9DA9-07DE11890FDE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024F8091-0B71-154C-0967-722ED09D4E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B5DE77B-A14F-E319-714B-E1C2E73C7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88513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8A4EBD6-739C-4023-7397-856FD15482B2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8B3679-76BF-F665-AF37-8BE33DE37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9925" y="1738313"/>
            <a:ext cx="5608638" cy="5670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959752B-C12F-3A64-5AA7-3C6D6CB920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BE9F991-053C-A8B3-D6A1-12B223A07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egnaposto contenuto 17">
            <a:extLst>
              <a:ext uri="{FF2B5EF4-FFF2-40B4-BE49-F238E27FC236}">
                <a16:creationId xmlns:a16="http://schemas.microsoft.com/office/drawing/2014/main" id="{B9E95A2E-2D04-9FD9-BEF1-15F8E9CBFE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7075" y="1738313"/>
            <a:ext cx="7391400" cy="5670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tabLst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latin typeface="Arial" panose="020B0604020202020204" pitchFamily="34" charset="0"/>
              </a:defRPr>
            </a:lvl2pPr>
            <a:lvl3pPr>
              <a:defRPr sz="2000" baseline="0">
                <a:latin typeface="Arial" panose="020B0604020202020204" pitchFamily="34" charset="0"/>
              </a:defRPr>
            </a:lvl3pPr>
            <a:lvl4pPr>
              <a:defRPr sz="2000" baseline="0">
                <a:latin typeface="Arial" panose="020B0604020202020204" pitchFamily="34" charset="0"/>
              </a:defRPr>
            </a:lvl4pPr>
            <a:lvl5pP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0481451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53DF9B1-5F9A-6149-FABA-C78BE0E9C23C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3E2BB8E3-BD0D-5E38-FD96-D6203E4CB7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9" y="2147060"/>
            <a:ext cx="6217602" cy="2284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5" name="Segnaposto immagine 5">
            <a:extLst>
              <a:ext uri="{FF2B5EF4-FFF2-40B4-BE49-F238E27FC236}">
                <a16:creationId xmlns:a16="http://schemas.microsoft.com/office/drawing/2014/main" id="{EFDEA89C-F7DB-875F-367B-8FE7817969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59040" y="2147060"/>
            <a:ext cx="6344284" cy="2284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D3A72300-6797-7B4B-A2BF-E07C8884C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CD81E1A-9FB2-AAA5-EED8-712C32232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69CCA80-EE01-0707-A74D-289545977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egnaposto testo 10">
            <a:extLst>
              <a:ext uri="{FF2B5EF4-FFF2-40B4-BE49-F238E27FC236}">
                <a16:creationId xmlns:a16="http://schemas.microsoft.com/office/drawing/2014/main" id="{456645C6-DE5A-C6EB-6C75-725176AF5D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4682358"/>
            <a:ext cx="6217602" cy="26328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 sz="2400" baseline="0">
                <a:latin typeface="Arial" panose="020B0604020202020204" pitchFamily="34" charset="0"/>
              </a:defRPr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2"/>
            <a:r>
              <a:rPr lang="it-IT"/>
              <a:t>Terzo livello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07239A76-0693-AE96-774D-BFD71CA18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79076" y="4682358"/>
            <a:ext cx="6344284" cy="26328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 sz="2400" baseline="0">
                <a:latin typeface="Arial" panose="020B0604020202020204" pitchFamily="34" charset="0"/>
              </a:defRPr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2"/>
            <a:r>
              <a:rPr lang="it-IT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23285854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Pictures, Tex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94A8094-5447-AF8F-220B-FE64EBF2FA0B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7BA0F06-8A0C-805A-E686-D7F44B2044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A1EF2-95E6-ACCE-254D-2ACB81B6E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egnaposto immagine 4">
            <a:extLst>
              <a:ext uri="{FF2B5EF4-FFF2-40B4-BE49-F238E27FC236}">
                <a16:creationId xmlns:a16="http://schemas.microsoft.com/office/drawing/2014/main" id="{99FCCCAB-C2A4-BB4C-32FA-AE4EE469E2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34999" y="2061871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358E4B25-AB8F-844C-68F4-C3DBDA7F49B1}"/>
              </a:ext>
            </a:extLst>
          </p:cNvPr>
          <p:cNvSpPr/>
          <p:nvPr userDrawn="1"/>
        </p:nvSpPr>
        <p:spPr>
          <a:xfrm>
            <a:off x="1935000" y="2047592"/>
            <a:ext cx="4642933" cy="5443564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8A5B6BC0-0A16-E8FD-E6CF-A9561D1FF9E8}"/>
              </a:ext>
            </a:extLst>
          </p:cNvPr>
          <p:cNvSpPr/>
          <p:nvPr userDrawn="1"/>
        </p:nvSpPr>
        <p:spPr>
          <a:xfrm>
            <a:off x="7872504" y="2047592"/>
            <a:ext cx="4642933" cy="5443564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3" name="Segnaposto immagine 4">
            <a:extLst>
              <a:ext uri="{FF2B5EF4-FFF2-40B4-BE49-F238E27FC236}">
                <a16:creationId xmlns:a16="http://schemas.microsoft.com/office/drawing/2014/main" id="{0CBB0BDA-2083-D260-93E1-6684F7A23B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1836" y="2061871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5" name="Segnaposto testo 22">
            <a:extLst>
              <a:ext uri="{FF2B5EF4-FFF2-40B4-BE49-F238E27FC236}">
                <a16:creationId xmlns:a16="http://schemas.microsoft.com/office/drawing/2014/main" id="{ACF7F647-620E-CB86-8BD6-790AA977F1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35163" y="5369782"/>
            <a:ext cx="4643437" cy="209305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6" name="Segnaposto testo 22">
            <a:extLst>
              <a:ext uri="{FF2B5EF4-FFF2-40B4-BE49-F238E27FC236}">
                <a16:creationId xmlns:a16="http://schemas.microsoft.com/office/drawing/2014/main" id="{5F0607F6-2A91-3DE5-021E-4C7CE6AF0A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000" y="5369782"/>
            <a:ext cx="4643437" cy="209305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221088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Pictures, Text (2)">
    <p:bg>
      <p:bgPr>
        <a:solidFill>
          <a:srgbClr val="032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770DD88-A13B-62BD-579C-C6BA85F22188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DCCAEE11-2A5F-A15D-F8D1-A5F935A6A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34999" y="1738314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D8287882-089F-E28F-B861-3FD1F818C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EF78D1-3788-8FA5-3D17-15C1D815A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E42DC33-3D1D-B02C-B701-14B28C3EBF89}"/>
              </a:ext>
            </a:extLst>
          </p:cNvPr>
          <p:cNvSpPr/>
          <p:nvPr userDrawn="1"/>
        </p:nvSpPr>
        <p:spPr>
          <a:xfrm>
            <a:off x="1935000" y="1724034"/>
            <a:ext cx="4642933" cy="5738803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5B0FE4FE-1D5E-6970-908D-938ED86096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35163" y="4948238"/>
            <a:ext cx="4643437" cy="2514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3755D07-711E-2A9D-6A2A-30178755A1F1}"/>
              </a:ext>
            </a:extLst>
          </p:cNvPr>
          <p:cNvSpPr/>
          <p:nvPr userDrawn="1"/>
        </p:nvSpPr>
        <p:spPr>
          <a:xfrm>
            <a:off x="7872504" y="1724034"/>
            <a:ext cx="4642933" cy="5738803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0" name="Segnaposto immagine 4">
            <a:extLst>
              <a:ext uri="{FF2B5EF4-FFF2-40B4-BE49-F238E27FC236}">
                <a16:creationId xmlns:a16="http://schemas.microsoft.com/office/drawing/2014/main" id="{C67249AF-FAC8-6BF7-E077-05156DF924A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1836" y="1738314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1" name="Segnaposto testo 22">
            <a:extLst>
              <a:ext uri="{FF2B5EF4-FFF2-40B4-BE49-F238E27FC236}">
                <a16:creationId xmlns:a16="http://schemas.microsoft.com/office/drawing/2014/main" id="{E34C6F5A-2AFD-427F-3254-4A1F1ADE6B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000" y="4948238"/>
            <a:ext cx="4643437" cy="2514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4215003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 White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72D21E1-17BC-40D3-3CE4-2965FE9CC8CD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7BA0F06-8A0C-805A-E686-D7F44B2044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F4A05AF-35FC-F05A-B713-2D825706548E}"/>
              </a:ext>
            </a:extLst>
          </p:cNvPr>
          <p:cNvSpPr/>
          <p:nvPr userDrawn="1"/>
        </p:nvSpPr>
        <p:spPr>
          <a:xfrm>
            <a:off x="726561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C52DFE0A-A9DB-2044-AD8A-A629679669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29646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C6949D8-4A5E-53C1-DD69-5DD5A22D07A1}"/>
              </a:ext>
            </a:extLst>
          </p:cNvPr>
          <p:cNvSpPr/>
          <p:nvPr userDrawn="1"/>
        </p:nvSpPr>
        <p:spPr>
          <a:xfrm>
            <a:off x="5324687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2" name="Segnaposto immagine 11">
            <a:extLst>
              <a:ext uri="{FF2B5EF4-FFF2-40B4-BE49-F238E27FC236}">
                <a16:creationId xmlns:a16="http://schemas.microsoft.com/office/drawing/2014/main" id="{E662F771-8F50-664B-29C5-14D43F47F4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53897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90D360F-A4F5-D6E8-11B1-99A466764363}"/>
              </a:ext>
            </a:extLst>
          </p:cNvPr>
          <p:cNvSpPr/>
          <p:nvPr userDrawn="1"/>
        </p:nvSpPr>
        <p:spPr>
          <a:xfrm>
            <a:off x="9948938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7C93CF55-A8AF-65AE-8F54-DF74CD84A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75" y="4443619"/>
            <a:ext cx="3925888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28" name="Segnaposto testo 26">
            <a:extLst>
              <a:ext uri="{FF2B5EF4-FFF2-40B4-BE49-F238E27FC236}">
                <a16:creationId xmlns:a16="http://schemas.microsoft.com/office/drawing/2014/main" id="{8F63A850-54A0-93F4-EBC7-096508F7A8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256" y="4443619"/>
            <a:ext cx="3898782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29" name="Segnaposto testo 26">
            <a:extLst>
              <a:ext uri="{FF2B5EF4-FFF2-40B4-BE49-F238E27FC236}">
                <a16:creationId xmlns:a16="http://schemas.microsoft.com/office/drawing/2014/main" id="{1996FD7E-B796-D971-184C-54944D5B60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68547" y="4443619"/>
            <a:ext cx="3925888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A299349-2FAC-6875-A337-0BBF81E65C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23896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White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72D21E1-17BC-40D3-3CE4-2965FE9CC8CD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B7BA0F06-8A0C-805A-E686-D7F44B2044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B9037D8-6983-78AA-943E-44F5B676C0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F4A05AF-35FC-F05A-B713-2D825706548E}"/>
              </a:ext>
            </a:extLst>
          </p:cNvPr>
          <p:cNvSpPr/>
          <p:nvPr userDrawn="1"/>
        </p:nvSpPr>
        <p:spPr>
          <a:xfrm>
            <a:off x="726561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C52DFE0A-A9DB-2044-AD8A-A629679669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29646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C6949D8-4A5E-53C1-DD69-5DD5A22D07A1}"/>
              </a:ext>
            </a:extLst>
          </p:cNvPr>
          <p:cNvSpPr/>
          <p:nvPr userDrawn="1"/>
        </p:nvSpPr>
        <p:spPr>
          <a:xfrm>
            <a:off x="5324687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2" name="Segnaposto immagine 11">
            <a:extLst>
              <a:ext uri="{FF2B5EF4-FFF2-40B4-BE49-F238E27FC236}">
                <a16:creationId xmlns:a16="http://schemas.microsoft.com/office/drawing/2014/main" id="{E662F771-8F50-664B-29C5-14D43F47F4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53897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90D360F-A4F5-D6E8-11B1-99A466764363}"/>
              </a:ext>
            </a:extLst>
          </p:cNvPr>
          <p:cNvSpPr/>
          <p:nvPr userDrawn="1"/>
        </p:nvSpPr>
        <p:spPr>
          <a:xfrm>
            <a:off x="9948938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7C93CF55-A8AF-65AE-8F54-DF74CD84A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75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testo 26">
            <a:extLst>
              <a:ext uri="{FF2B5EF4-FFF2-40B4-BE49-F238E27FC236}">
                <a16:creationId xmlns:a16="http://schemas.microsoft.com/office/drawing/2014/main" id="{A6D31E89-C85B-8EEE-D0D6-226DF6DA60C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2942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testo 26">
            <a:extLst>
              <a:ext uri="{FF2B5EF4-FFF2-40B4-BE49-F238E27FC236}">
                <a16:creationId xmlns:a16="http://schemas.microsoft.com/office/drawing/2014/main" id="{892F9429-9791-D127-157C-7D9C8E7356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72675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51120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F5DD6EC-EED0-5BFE-42C8-6E23EBCCF7E7}"/>
              </a:ext>
            </a:extLst>
          </p:cNvPr>
          <p:cNvSpPr/>
          <p:nvPr userDrawn="1"/>
        </p:nvSpPr>
        <p:spPr>
          <a:xfrm>
            <a:off x="0" y="35957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4A6122D-4E8F-4D56-0A8E-EEE4240E35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092D790D-EA10-A8CA-681D-9BE5BCDAA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829A54B7-E4AF-ADEF-720A-47E2454292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7075" y="3966693"/>
            <a:ext cx="3163699" cy="3061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F9A13382-78E3-039C-ACC3-58A640DFB8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66996" y="3940935"/>
            <a:ext cx="3163699" cy="3061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4847D680-B686-9830-48EF-E968F070EF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06917" y="3940935"/>
            <a:ext cx="3163699" cy="3061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CE81D5AC-60ED-0674-F185-55C6475D5A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46838" y="3979572"/>
            <a:ext cx="3163699" cy="3061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66757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8F5DD6EC-EED0-5BFE-42C8-6E23EBCCF7E7}"/>
              </a:ext>
            </a:extLst>
          </p:cNvPr>
          <p:cNvSpPr/>
          <p:nvPr userDrawn="1"/>
        </p:nvSpPr>
        <p:spPr>
          <a:xfrm>
            <a:off x="0" y="35957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092D790D-EA10-A8CA-681D-9BE5BCDAAA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829A54B7-E4AF-ADEF-720A-47E2454292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7075" y="3966693"/>
            <a:ext cx="3163699" cy="3061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300038" indent="-285750">
              <a:buFont typeface="Courier New" panose="02070309020205020404" pitchFamily="49" charset="0"/>
              <a:buChar char="o"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F9A13382-78E3-039C-ACC3-58A640DFB8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66996" y="3940935"/>
            <a:ext cx="3163699" cy="3061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300038" indent="-285750">
              <a:buFont typeface="Courier New" panose="02070309020205020404" pitchFamily="49" charset="0"/>
              <a:buChar char="o"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4847D680-B686-9830-48EF-E968F070EF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06917" y="3940935"/>
            <a:ext cx="3163699" cy="3061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300038" indent="-285750">
              <a:buFont typeface="Courier New" panose="02070309020205020404" pitchFamily="49" charset="0"/>
              <a:buChar char="o"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CE81D5AC-60ED-0674-F185-55C6475D5A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46838" y="3979572"/>
            <a:ext cx="3163699" cy="30615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300038" indent="-285750">
              <a:buFont typeface="Courier New" panose="02070309020205020404" pitchFamily="49" charset="0"/>
              <a:buChar char="o"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C226F2C-B0AD-6532-09BC-A74CF77EB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069595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02469" y="3336671"/>
            <a:ext cx="10425818" cy="1556605"/>
          </a:xfrm>
        </p:spPr>
        <p:txBody>
          <a:bodyPr lIns="0" anchor="t" anchorCtr="0">
            <a:noAutofit/>
          </a:bodyPr>
          <a:lstStyle>
            <a:lvl1pPr>
              <a:lnSpc>
                <a:spcPts val="550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Here: Up to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92715" y="4928572"/>
            <a:ext cx="10425818" cy="13649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logo-01.png" descr="logo-01.png">
            <a:extLst>
              <a:ext uri="{FF2B5EF4-FFF2-40B4-BE49-F238E27FC236}">
                <a16:creationId xmlns:a16="http://schemas.microsoft.com/office/drawing/2014/main" id="{32252CFA-9026-384C-B7AB-FC05962FA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312" y="1049233"/>
            <a:ext cx="3985389" cy="2089827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4" name="Segnaposto testo 9">
            <a:extLst>
              <a:ext uri="{FF2B5EF4-FFF2-40B4-BE49-F238E27FC236}">
                <a16:creationId xmlns:a16="http://schemas.microsoft.com/office/drawing/2014/main" id="{1453A212-C8CF-2BC2-718E-3F8EFA73FF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7750" y="7044607"/>
            <a:ext cx="10426700" cy="398738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/>
            </a:lvl1pPr>
          </a:lstStyle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>
                <a:srgbClr val="FF9712"/>
              </a:buClr>
              <a:buSzTx/>
              <a:buFontTx/>
              <a:buNone/>
              <a:tabLst/>
              <a:defRPr/>
            </a:pP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Inter Medium" panose="02000503000000020004" pitchFamily="2" charset="0"/>
                <a:cs typeface="Arial" panose="020B0604020202020204" pitchFamily="34" charset="0"/>
              </a:rPr>
              <a:t>www.cyberguru.io</a:t>
            </a:r>
            <a:endParaRPr lang="en-US" sz="2000">
              <a:solidFill>
                <a:srgbClr val="FFFFFF"/>
              </a:solidFill>
              <a:latin typeface="Arial" panose="020B0604020202020204" pitchFamily="34" charset="0"/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Segnaposto testo 9">
            <a:extLst>
              <a:ext uri="{FF2B5EF4-FFF2-40B4-BE49-F238E27FC236}">
                <a16:creationId xmlns:a16="http://schemas.microsoft.com/office/drawing/2014/main" id="{C070E9CF-A40D-A2AA-B5CB-7986AD84E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7750" y="6539280"/>
            <a:ext cx="10426700" cy="398738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/>
            </a:lvl1pPr>
          </a:lstStyle>
          <a:p>
            <a:r>
              <a:rPr lang="en-US">
                <a:solidFill>
                  <a:srgbClr val="FF9712"/>
                </a:solidFill>
              </a:rPr>
              <a:t>Speaker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21555603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  <p15:guide id="3" pos="11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1ED16E7-6344-7B31-6E97-CE1363437FFA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6480" y="6429134"/>
            <a:ext cx="10792358" cy="57182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rgbClr val="FF971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3"/>
          </p:nvPr>
        </p:nvSpPr>
        <p:spPr>
          <a:xfrm>
            <a:off x="2316480" y="7009970"/>
            <a:ext cx="10792358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200" i="0">
                <a:solidFill>
                  <a:srgbClr val="FF971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38FE5C-61BF-8A9B-026A-DAD33344B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371" y="2196662"/>
            <a:ext cx="11643467" cy="3196166"/>
          </a:xfrm>
        </p:spPr>
        <p:txBody>
          <a:bodyPr lIns="0" tIns="0" rIns="0" bIns="0" anchor="t"/>
          <a:lstStyle>
            <a:lvl1pPr algn="ctr">
              <a:defRPr sz="36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“Click to edit Master title style</a:t>
            </a:r>
          </a:p>
        </p:txBody>
      </p:sp>
      <p:pic>
        <p:nvPicPr>
          <p:cNvPr id="10" name="Immagine 9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2FF7B85-6184-68BC-C971-548D95602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195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A1ED16E7-6344-7B31-6E97-CE1363437FFA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38FE5C-61BF-8A9B-026A-DAD33344B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3467" y="2196662"/>
            <a:ext cx="11643467" cy="2733922"/>
          </a:xfrm>
        </p:spPr>
        <p:txBody>
          <a:bodyPr lIns="0" tIns="0" rIns="0" bIns="0" anchor="ctr"/>
          <a:lstStyle>
            <a:lvl1pPr algn="ctr">
              <a:defRPr sz="54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10" name="Immagine 9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2FF7B85-6184-68BC-C971-548D95602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cxnSp>
        <p:nvCxnSpPr>
          <p:cNvPr id="4" name="Google Shape;11;p2">
            <a:extLst>
              <a:ext uri="{FF2B5EF4-FFF2-40B4-BE49-F238E27FC236}">
                <a16:creationId xmlns:a16="http://schemas.microsoft.com/office/drawing/2014/main" id="{2D52D237-BC62-F3EF-9A49-749C72CC5DA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930585"/>
            <a:ext cx="14630400" cy="0"/>
          </a:xfrm>
          <a:prstGeom prst="straightConnector1">
            <a:avLst/>
          </a:prstGeom>
          <a:noFill/>
          <a:ln w="206375" cap="flat" cmpd="sng">
            <a:solidFill>
              <a:srgbClr val="FF971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89494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0F305EE-D604-E2BE-D24A-90038B81E4CB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BF6675-CE0E-8A6C-E2B5-873A08895F92}"/>
              </a:ext>
            </a:extLst>
          </p:cNvPr>
          <p:cNvSpPr txBox="1">
            <a:spLocks/>
          </p:cNvSpPr>
          <p:nvPr userDrawn="1"/>
        </p:nvSpPr>
        <p:spPr>
          <a:xfrm>
            <a:off x="731520" y="521658"/>
            <a:ext cx="13167360" cy="1005840"/>
          </a:xfrm>
          <a:prstGeom prst="rect">
            <a:avLst/>
          </a:prstGeom>
        </p:spPr>
        <p:txBody>
          <a:bodyPr vert="horz" lIns="0" tIns="0" rIns="130622" bIns="65311" rtlCol="0" anchor="t" anchorCtr="0">
            <a:noAutofit/>
          </a:bodyPr>
          <a:lstStyle>
            <a:lvl1pPr algn="l" defTabSz="13062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3" name="Immagine 2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EA02B89C-F8DB-E1AD-D42C-0B77F2A308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3294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1">
    <p:bg>
      <p:bgPr>
        <a:solidFill>
          <a:srgbClr val="032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A36604F-A79D-488A-9506-93CEB7FF1311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3824227-F4FD-0FDE-55D4-B3311712D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4605"/>
            <a:ext cx="14630399" cy="3744995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DFC083A4-3C74-9AA0-5D84-281501154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0"/>
            <a:ext cx="14630400" cy="3021399"/>
          </a:xfrm>
          <a:prstGeom prst="rect">
            <a:avLst/>
          </a:prstGeom>
        </p:spPr>
      </p:pic>
      <p:pic>
        <p:nvPicPr>
          <p:cNvPr id="3" name="logo-01.png">
            <a:extLst>
              <a:ext uri="{FF2B5EF4-FFF2-40B4-BE49-F238E27FC236}">
                <a16:creationId xmlns:a16="http://schemas.microsoft.com/office/drawing/2014/main" id="{F63B651D-334B-56E4-6187-B8AFE34E3D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8613" y="794296"/>
            <a:ext cx="4653175" cy="2917092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B69E5DF-4BF4-C2FC-1616-D00B61C23B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202" y="4786755"/>
            <a:ext cx="13167997" cy="13396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6000" b="1">
                <a:solidFill>
                  <a:srgbClr val="FFFFFF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Grazie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61AE88D-4347-182F-E9F6-92162B1724AE}"/>
              </a:ext>
            </a:extLst>
          </p:cNvPr>
          <p:cNvSpPr txBox="1"/>
          <p:nvPr userDrawn="1"/>
        </p:nvSpPr>
        <p:spPr>
          <a:xfrm>
            <a:off x="5998838" y="7201805"/>
            <a:ext cx="2632725" cy="522066"/>
          </a:xfrm>
          <a:prstGeom prst="rect">
            <a:avLst/>
          </a:prstGeom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ts val="4667"/>
              </a:lnSpc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Inter Medium" panose="02000503000000020004" pitchFamily="2" charset="0"/>
                <a:cs typeface="Arial" panose="020B0604020202020204" pitchFamily="34" charset="0"/>
              </a:rPr>
              <a:t>www.cyberguru.io</a:t>
            </a:r>
          </a:p>
        </p:txBody>
      </p:sp>
    </p:spTree>
    <p:extLst>
      <p:ext uri="{BB962C8B-B14F-4D97-AF65-F5344CB8AC3E}">
        <p14:creationId xmlns:p14="http://schemas.microsoft.com/office/powerpoint/2010/main" val="125789882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2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5E4399-B08B-392C-A4DB-908838051158}"/>
              </a:ext>
            </a:extLst>
          </p:cNvPr>
          <p:cNvSpPr txBox="1"/>
          <p:nvPr userDrawn="1"/>
        </p:nvSpPr>
        <p:spPr>
          <a:xfrm>
            <a:off x="3657600" y="305316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6" name="logo-01.png">
            <a:extLst>
              <a:ext uri="{FF2B5EF4-FFF2-40B4-BE49-F238E27FC236}">
                <a16:creationId xmlns:a16="http://schemas.microsoft.com/office/drawing/2014/main" id="{97966520-4A52-1547-16E5-BC1E465EF1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8613" y="794296"/>
            <a:ext cx="4653175" cy="2917092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EF0E928D-ABB0-425E-1AF9-80BA4C9647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202" y="4786755"/>
            <a:ext cx="13167997" cy="13396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6000" b="1">
                <a:solidFill>
                  <a:srgbClr val="FFFFFF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Grazie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CF861CD-42A5-C647-1621-C2502A268D2C}"/>
              </a:ext>
            </a:extLst>
          </p:cNvPr>
          <p:cNvSpPr txBox="1"/>
          <p:nvPr userDrawn="1"/>
        </p:nvSpPr>
        <p:spPr>
          <a:xfrm>
            <a:off x="5998838" y="7201805"/>
            <a:ext cx="2632725" cy="522066"/>
          </a:xfrm>
          <a:prstGeom prst="rect">
            <a:avLst/>
          </a:prstGeom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ts val="4667"/>
              </a:lnSpc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Inter Medium" panose="02000503000000020004" pitchFamily="2" charset="0"/>
                <a:cs typeface="Arial" panose="020B0604020202020204" pitchFamily="34" charset="0"/>
              </a:rPr>
              <a:t>www.cyberguru.io</a:t>
            </a:r>
          </a:p>
        </p:txBody>
      </p:sp>
    </p:spTree>
    <p:extLst>
      <p:ext uri="{BB962C8B-B14F-4D97-AF65-F5344CB8AC3E}">
        <p14:creationId xmlns:p14="http://schemas.microsoft.com/office/powerpoint/2010/main" val="15817765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5A3F3C-3CDB-BC90-855C-1F4E093543BD}"/>
              </a:ext>
            </a:extLst>
          </p:cNvPr>
          <p:cNvSpPr txBox="1"/>
          <p:nvPr userDrawn="1"/>
        </p:nvSpPr>
        <p:spPr>
          <a:xfrm>
            <a:off x="1201271" y="78710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2F0E300-B348-5CE2-D504-AA8511FC6BCC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8" name="logo-01.png">
            <a:extLst>
              <a:ext uri="{FF2B5EF4-FFF2-40B4-BE49-F238E27FC236}">
                <a16:creationId xmlns:a16="http://schemas.microsoft.com/office/drawing/2014/main" id="{F167E4A9-0ADD-822A-BADA-03D38139D4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8613" y="794296"/>
            <a:ext cx="4653175" cy="2917092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190CC44-AFB2-D6C3-7826-536531415B9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202" y="4786755"/>
            <a:ext cx="13167997" cy="133968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6000" b="1">
                <a:solidFill>
                  <a:srgbClr val="FFFFFF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Grazie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8A3FCAB9-C27B-3BB9-C8EC-D8D40472B826}"/>
              </a:ext>
            </a:extLst>
          </p:cNvPr>
          <p:cNvSpPr txBox="1"/>
          <p:nvPr userDrawn="1"/>
        </p:nvSpPr>
        <p:spPr>
          <a:xfrm>
            <a:off x="5998838" y="7201805"/>
            <a:ext cx="2632725" cy="522066"/>
          </a:xfrm>
          <a:prstGeom prst="rect">
            <a:avLst/>
          </a:prstGeom>
        </p:spPr>
        <p:txBody>
          <a:bodyPr wrap="square" lIns="0" tIns="0" rIns="0" bIns="0" rtlCol="0" anchor="ctr" anchorCtr="0">
            <a:normAutofit/>
          </a:bodyPr>
          <a:lstStyle/>
          <a:p>
            <a:pPr>
              <a:lnSpc>
                <a:spcPts val="4667"/>
              </a:lnSpc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Inter Medium" panose="02000503000000020004" pitchFamily="2" charset="0"/>
                <a:cs typeface="Arial" panose="020B0604020202020204" pitchFamily="34" charset="0"/>
              </a:rPr>
              <a:t>www.cyberguru.io</a:t>
            </a:r>
          </a:p>
        </p:txBody>
      </p:sp>
    </p:spTree>
    <p:extLst>
      <p:ext uri="{BB962C8B-B14F-4D97-AF65-F5344CB8AC3E}">
        <p14:creationId xmlns:p14="http://schemas.microsoft.com/office/powerpoint/2010/main" val="32526228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30A0DF74-5A0A-D8A8-5FC8-3402B4A142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1838" y="1570038"/>
            <a:ext cx="13166725" cy="57610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</a:defRPr>
            </a:lvl2pPr>
            <a:lvl3pPr>
              <a:defRPr sz="2400" baseline="0">
                <a:latin typeface="Arial" panose="020B0604020202020204" pitchFamily="34" charset="0"/>
              </a:defRPr>
            </a:lvl3pPr>
            <a:lvl4pPr>
              <a:defRPr sz="2400" baseline="0">
                <a:latin typeface="Arial" panose="020B0604020202020204" pitchFamily="34" charset="0"/>
              </a:defRPr>
            </a:lvl4pPr>
            <a:lvl5pPr>
              <a:defRPr sz="24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2527991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Orang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6F33B-7DC1-625A-C509-B6855EF9A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3F8D94-114F-CBBB-45E5-C4319B1EB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F39C54A-0B15-F8B0-F31E-0ACA16833C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939214"/>
            <a:ext cx="13166725" cy="534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3pPr>
            <a:lvl4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1425978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  <p15:guide id="5" orient="horz" pos="120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Whit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EC55F3-FD34-4218-2C62-C46867720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B57F024-2166-E5D4-19C4-C10D2C263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15E680B8-8A64-7B3F-A8C8-C998558D3E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939214"/>
            <a:ext cx="13166725" cy="534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3pPr>
            <a:lvl4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99049636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66F29-5635-4AE1-771F-31FB29450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58889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37DB8B1-3867-CAF7-3817-8F006DE6472A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2" name="logo-01.png" descr="logo-01.png">
            <a:extLst>
              <a:ext uri="{FF2B5EF4-FFF2-40B4-BE49-F238E27FC236}">
                <a16:creationId xmlns:a16="http://schemas.microsoft.com/office/drawing/2014/main" id="{F5301513-4485-2E4A-1A4B-93FBDA6E99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97" y="727788"/>
            <a:ext cx="3985389" cy="2089827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B787F3-D6E6-A928-B8CA-E9A6FA2156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4915" y="3336671"/>
            <a:ext cx="12972082" cy="1568961"/>
          </a:xfrm>
        </p:spPr>
        <p:txBody>
          <a:bodyPr lIns="0" anchor="t" anchorCtr="0">
            <a:noAutofit/>
          </a:bodyPr>
          <a:lstStyle>
            <a:lvl1pPr>
              <a:lnSpc>
                <a:spcPts val="550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Here: </a:t>
            </a:r>
            <a:br>
              <a:rPr lang="en-US"/>
            </a:br>
            <a:r>
              <a:rPr lang="en-US"/>
              <a:t>Up to Two Lines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0D34E46-60A6-2487-CBB1-AC771E5937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4915" y="4916213"/>
            <a:ext cx="12972082" cy="13649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Segnaposto testo 9">
            <a:extLst>
              <a:ext uri="{FF2B5EF4-FFF2-40B4-BE49-F238E27FC236}">
                <a16:creationId xmlns:a16="http://schemas.microsoft.com/office/drawing/2014/main" id="{D64CEC9C-E1D0-E86C-1C97-3E2BD7A0EF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4915" y="7032249"/>
            <a:ext cx="10426700" cy="398738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/>
            </a:lvl1pPr>
          </a:lstStyle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>
                <a:srgbClr val="FF9712"/>
              </a:buClr>
              <a:buSzTx/>
              <a:buFontTx/>
              <a:buNone/>
              <a:tabLst/>
              <a:defRPr/>
            </a:pP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Inter Medium" panose="02000503000000020004" pitchFamily="2" charset="0"/>
                <a:cs typeface="Arial" panose="020B0604020202020204" pitchFamily="34" charset="0"/>
              </a:rPr>
              <a:t>www.cyberguru.io</a:t>
            </a:r>
            <a:endParaRPr lang="en-US" sz="2000">
              <a:solidFill>
                <a:srgbClr val="FFFFFF"/>
              </a:solidFill>
              <a:latin typeface="Arial" panose="020B0604020202020204" pitchFamily="34" charset="0"/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Segnaposto testo 9">
            <a:extLst>
              <a:ext uri="{FF2B5EF4-FFF2-40B4-BE49-F238E27FC236}">
                <a16:creationId xmlns:a16="http://schemas.microsoft.com/office/drawing/2014/main" id="{A04558E9-367E-A308-D248-FCACA4EC1D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915" y="6526922"/>
            <a:ext cx="10426700" cy="398738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/>
            </a:lvl1pPr>
          </a:lstStyle>
          <a:p>
            <a:r>
              <a:rPr lang="en-US">
                <a:solidFill>
                  <a:srgbClr val="FF9712"/>
                </a:solidFill>
              </a:rPr>
              <a:t>Speaker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1927167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55C5DF5-B005-EC02-02C9-1669BE2B6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D2D01-82DA-6E3B-60FF-5B0464DAF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15545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874BB42-90D7-B4DB-3F96-9A776E037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153055DC-75BA-7293-5CAF-5C2CD6A45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1769846"/>
            <a:ext cx="6475412" cy="5545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C13934E7-EE12-A3DA-E289-5AEB94A5B4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7948" y="1769846"/>
            <a:ext cx="6475412" cy="5545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38339761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540">
          <p15:clr>
            <a:srgbClr val="FBAE40"/>
          </p15:clr>
        </p15:guide>
        <p15:guide id="3" pos="467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Headlin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1737360"/>
            <a:ext cx="6464301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432041" y="1737360"/>
            <a:ext cx="6466840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E8481-BCBF-3313-B4B6-07B6A69D8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FDA88B85-0ED3-C2A8-7521-D5832D5AF7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7075" y="2854325"/>
            <a:ext cx="6469063" cy="4637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contenuto 8">
            <a:extLst>
              <a:ext uri="{FF2B5EF4-FFF2-40B4-BE49-F238E27FC236}">
                <a16:creationId xmlns:a16="http://schemas.microsoft.com/office/drawing/2014/main" id="{F07793D4-2945-0A74-AEF6-DA4817A82B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34262" y="2854325"/>
            <a:ext cx="6469063" cy="4637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640701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9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5DE77B-A14F-E319-714B-E1C2E73C7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89752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8B3679-76BF-F665-AF37-8BE33DE37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9925" y="1738313"/>
            <a:ext cx="5608638" cy="5670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E9F991-053C-A8B3-D6A1-12B223A07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03F3A5D8-59A3-5412-AD21-D7C5CD7DA3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7075" y="1738313"/>
            <a:ext cx="7391400" cy="5670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tabLst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latin typeface="Arial" panose="020B0604020202020204" pitchFamily="34" charset="0"/>
              </a:defRPr>
            </a:lvl2pPr>
            <a:lvl3pPr>
              <a:defRPr sz="2000" baseline="0">
                <a:latin typeface="Arial" panose="020B0604020202020204" pitchFamily="34" charset="0"/>
              </a:defRPr>
            </a:lvl3pPr>
            <a:lvl4pPr>
              <a:defRPr sz="2000" baseline="0">
                <a:latin typeface="Arial" panose="020B0604020202020204" pitchFamily="34" charset="0"/>
              </a:defRPr>
            </a:lvl4pPr>
            <a:lvl5pP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639132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3E2BB8E3-BD0D-5E38-FD96-D6203E4CB7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9" y="2147060"/>
            <a:ext cx="6217602" cy="2284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5" name="Segnaposto immagine 5">
            <a:extLst>
              <a:ext uri="{FF2B5EF4-FFF2-40B4-BE49-F238E27FC236}">
                <a16:creationId xmlns:a16="http://schemas.microsoft.com/office/drawing/2014/main" id="{EFDEA89C-F7DB-875F-367B-8FE7817969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59040" y="2147060"/>
            <a:ext cx="6344284" cy="2284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D81E1A-9FB2-AAA5-EED8-712C32232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69CCA80-EE01-0707-A74D-289545977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5A06E783-90C4-79C0-C56F-014FE54D5B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7075" y="4683125"/>
            <a:ext cx="6223000" cy="260191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contenuto 12">
            <a:extLst>
              <a:ext uri="{FF2B5EF4-FFF2-40B4-BE49-F238E27FC236}">
                <a16:creationId xmlns:a16="http://schemas.microsoft.com/office/drawing/2014/main" id="{80407C4A-7AB4-A43E-FB63-3FC53A8A5D5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59040" y="4683125"/>
            <a:ext cx="6344284" cy="2601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6510676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Pictures, Tex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A1EF2-95E6-ACCE-254D-2ACB81B6E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egnaposto immagine 4">
            <a:extLst>
              <a:ext uri="{FF2B5EF4-FFF2-40B4-BE49-F238E27FC236}">
                <a16:creationId xmlns:a16="http://schemas.microsoft.com/office/drawing/2014/main" id="{99FCCCAB-C2A4-BB4C-32FA-AE4EE469E2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34999" y="2048043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3" name="Segnaposto immagine 4">
            <a:extLst>
              <a:ext uri="{FF2B5EF4-FFF2-40B4-BE49-F238E27FC236}">
                <a16:creationId xmlns:a16="http://schemas.microsoft.com/office/drawing/2014/main" id="{0CBB0BDA-2083-D260-93E1-6684F7A23B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2502" y="2048043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5" name="Segnaposto testo 22">
            <a:extLst>
              <a:ext uri="{FF2B5EF4-FFF2-40B4-BE49-F238E27FC236}">
                <a16:creationId xmlns:a16="http://schemas.microsoft.com/office/drawing/2014/main" id="{ACF7F647-620E-CB86-8BD6-790AA977F1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35163" y="5369782"/>
            <a:ext cx="4643437" cy="209305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6" name="Segnaposto testo 22">
            <a:extLst>
              <a:ext uri="{FF2B5EF4-FFF2-40B4-BE49-F238E27FC236}">
                <a16:creationId xmlns:a16="http://schemas.microsoft.com/office/drawing/2014/main" id="{5F0607F6-2A91-3DE5-021E-4C7CE6AF0A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000" y="5369782"/>
            <a:ext cx="4643437" cy="209305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8A5B6BC0-0A16-E8FD-E6CF-A9561D1FF9E8}"/>
              </a:ext>
            </a:extLst>
          </p:cNvPr>
          <p:cNvSpPr/>
          <p:nvPr userDrawn="1"/>
        </p:nvSpPr>
        <p:spPr>
          <a:xfrm>
            <a:off x="7872504" y="2047592"/>
            <a:ext cx="4642933" cy="5443564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358E4B25-AB8F-844C-68F4-C3DBDA7F49B1}"/>
              </a:ext>
            </a:extLst>
          </p:cNvPr>
          <p:cNvSpPr/>
          <p:nvPr userDrawn="1"/>
        </p:nvSpPr>
        <p:spPr>
          <a:xfrm>
            <a:off x="1935000" y="2047592"/>
            <a:ext cx="4642933" cy="5443564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72870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Pictures, Text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DCCAEE11-2A5F-A15D-F8D1-A5F935A6A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34999" y="1738314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EF78D1-3788-8FA5-3D17-15C1D815A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E42DC33-3D1D-B02C-B701-14B28C3EBF89}"/>
              </a:ext>
            </a:extLst>
          </p:cNvPr>
          <p:cNvSpPr/>
          <p:nvPr userDrawn="1"/>
        </p:nvSpPr>
        <p:spPr>
          <a:xfrm>
            <a:off x="1935000" y="1724034"/>
            <a:ext cx="4642933" cy="5738803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5B0FE4FE-1D5E-6970-908D-938ED86096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35163" y="4948238"/>
            <a:ext cx="4643437" cy="2514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3755D07-711E-2A9D-6A2A-30178755A1F1}"/>
              </a:ext>
            </a:extLst>
          </p:cNvPr>
          <p:cNvSpPr/>
          <p:nvPr userDrawn="1"/>
        </p:nvSpPr>
        <p:spPr>
          <a:xfrm>
            <a:off x="7872504" y="1724034"/>
            <a:ext cx="4642933" cy="5738803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1" name="Segnaposto testo 22">
            <a:extLst>
              <a:ext uri="{FF2B5EF4-FFF2-40B4-BE49-F238E27FC236}">
                <a16:creationId xmlns:a16="http://schemas.microsoft.com/office/drawing/2014/main" id="{E34C6F5A-2AFD-427F-3254-4A1F1ADE6B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000" y="4948238"/>
            <a:ext cx="4643437" cy="2514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Segnaposto immagine 4">
            <a:extLst>
              <a:ext uri="{FF2B5EF4-FFF2-40B4-BE49-F238E27FC236}">
                <a16:creationId xmlns:a16="http://schemas.microsoft.com/office/drawing/2014/main" id="{F7EF7D8D-823C-71BC-43ED-3DA78803FB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1836" y="1738314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84700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1916184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F4A05AF-35FC-F05A-B713-2D825706548E}"/>
              </a:ext>
            </a:extLst>
          </p:cNvPr>
          <p:cNvSpPr/>
          <p:nvPr userDrawn="1"/>
        </p:nvSpPr>
        <p:spPr>
          <a:xfrm>
            <a:off x="726561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C52DFE0A-A9DB-2044-AD8A-A629679669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29646" y="1916184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C6949D8-4A5E-53C1-DD69-5DD5A22D07A1}"/>
              </a:ext>
            </a:extLst>
          </p:cNvPr>
          <p:cNvSpPr/>
          <p:nvPr userDrawn="1"/>
        </p:nvSpPr>
        <p:spPr>
          <a:xfrm>
            <a:off x="5324687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2" name="Segnaposto immagine 11">
            <a:extLst>
              <a:ext uri="{FF2B5EF4-FFF2-40B4-BE49-F238E27FC236}">
                <a16:creationId xmlns:a16="http://schemas.microsoft.com/office/drawing/2014/main" id="{E662F771-8F50-664B-29C5-14D43F47F4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53897" y="1916184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90D360F-A4F5-D6E8-11B1-99A466764363}"/>
              </a:ext>
            </a:extLst>
          </p:cNvPr>
          <p:cNvSpPr/>
          <p:nvPr userDrawn="1"/>
        </p:nvSpPr>
        <p:spPr>
          <a:xfrm>
            <a:off x="9948938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7C93CF55-A8AF-65AE-8F54-DF74CD84A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75" y="4443619"/>
            <a:ext cx="3925888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28" name="Segnaposto testo 26">
            <a:extLst>
              <a:ext uri="{FF2B5EF4-FFF2-40B4-BE49-F238E27FC236}">
                <a16:creationId xmlns:a16="http://schemas.microsoft.com/office/drawing/2014/main" id="{8F63A850-54A0-93F4-EBC7-096508F7A8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256" y="4443619"/>
            <a:ext cx="3898782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29" name="Segnaposto testo 26">
            <a:extLst>
              <a:ext uri="{FF2B5EF4-FFF2-40B4-BE49-F238E27FC236}">
                <a16:creationId xmlns:a16="http://schemas.microsoft.com/office/drawing/2014/main" id="{1996FD7E-B796-D971-184C-54944D5B60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68547" y="4443619"/>
            <a:ext cx="3925888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A299349-2FAC-6875-A337-0BBF81E65C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9003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B9037D8-6983-78AA-943E-44F5B676C0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F4A05AF-35FC-F05A-B713-2D825706548E}"/>
              </a:ext>
            </a:extLst>
          </p:cNvPr>
          <p:cNvSpPr/>
          <p:nvPr userDrawn="1"/>
        </p:nvSpPr>
        <p:spPr>
          <a:xfrm>
            <a:off x="726561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C52DFE0A-A9DB-2044-AD8A-A629679669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29646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C6949D8-4A5E-53C1-DD69-5DD5A22D07A1}"/>
              </a:ext>
            </a:extLst>
          </p:cNvPr>
          <p:cNvSpPr/>
          <p:nvPr userDrawn="1"/>
        </p:nvSpPr>
        <p:spPr>
          <a:xfrm>
            <a:off x="5324687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2" name="Segnaposto immagine 11">
            <a:extLst>
              <a:ext uri="{FF2B5EF4-FFF2-40B4-BE49-F238E27FC236}">
                <a16:creationId xmlns:a16="http://schemas.microsoft.com/office/drawing/2014/main" id="{E662F771-8F50-664B-29C5-14D43F47F4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53897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90D360F-A4F5-D6E8-11B1-99A466764363}"/>
              </a:ext>
            </a:extLst>
          </p:cNvPr>
          <p:cNvSpPr/>
          <p:nvPr userDrawn="1"/>
        </p:nvSpPr>
        <p:spPr>
          <a:xfrm>
            <a:off x="9948938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7C93CF55-A8AF-65AE-8F54-DF74CD84A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75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testo 26">
            <a:extLst>
              <a:ext uri="{FF2B5EF4-FFF2-40B4-BE49-F238E27FC236}">
                <a16:creationId xmlns:a16="http://schemas.microsoft.com/office/drawing/2014/main" id="{A6D31E89-C85B-8EEE-D0D6-226DF6DA60C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2942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testo 26">
            <a:extLst>
              <a:ext uri="{FF2B5EF4-FFF2-40B4-BE49-F238E27FC236}">
                <a16:creationId xmlns:a16="http://schemas.microsoft.com/office/drawing/2014/main" id="{892F9429-9791-D127-157C-7D9C8E7356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72675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728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8A81C201-1F95-F7D9-A194-15E53B929AF8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Immagine 6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15171E49-2342-2958-A3D2-E3C199823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DEF5F0-0A0D-E4F8-1860-E9A0EBC377C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1838" y="1570038"/>
            <a:ext cx="13166725" cy="57610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latin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</a:defRPr>
            </a:lvl2pPr>
            <a:lvl3pPr>
              <a:defRPr sz="2400" baseline="0">
                <a:latin typeface="Arial" panose="020B0604020202020204" pitchFamily="34" charset="0"/>
              </a:defRPr>
            </a:lvl3pPr>
            <a:lvl4pPr>
              <a:defRPr sz="2400" baseline="0">
                <a:latin typeface="Arial" panose="020B0604020202020204" pitchFamily="34" charset="0"/>
              </a:defRPr>
            </a:lvl4pPr>
            <a:lvl5pPr>
              <a:defRPr sz="24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9026938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4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4A6122D-4E8F-4D56-0A8E-EEE4240E35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Segnaposto testo 10">
            <a:extLst>
              <a:ext uri="{FF2B5EF4-FFF2-40B4-BE49-F238E27FC236}">
                <a16:creationId xmlns:a16="http://schemas.microsoft.com/office/drawing/2014/main" id="{AF1397A1-BFD3-7578-D7E6-9B203BC71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7075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5E7B6EE3-0C70-EE7A-5D45-7772C598E61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5130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2A7709E6-88EC-4E27-1D2C-5374C10528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1654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E0B00D8-08ED-F0F0-684A-3B971C583B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69709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161628569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C226F2C-B0AD-6532-09BC-A74CF77EB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8A374-C530-DAA5-6FE2-883D65BCFE5A}"/>
              </a:ext>
            </a:extLst>
          </p:cNvPr>
          <p:cNvSpPr txBox="1"/>
          <p:nvPr userDrawn="1"/>
        </p:nvSpPr>
        <p:spPr>
          <a:xfrm>
            <a:off x="9024079" y="154398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8A93ACF-72A4-A4E3-A907-F8A959183E4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27075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E7D7A992-4D04-FEE5-AE2C-1AA7453DCF4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054696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BECA8556-448A-DC3C-D9CF-71738FB23C3A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406917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contenuto 8">
            <a:extLst>
              <a:ext uri="{FF2B5EF4-FFF2-40B4-BE49-F238E27FC236}">
                <a16:creationId xmlns:a16="http://schemas.microsoft.com/office/drawing/2014/main" id="{62BFEF63-FFC4-B425-28F1-5E430EA391B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40504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8748337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C226F2C-B0AD-6532-09BC-A74CF77EB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8A374-C530-DAA5-6FE2-883D65BCFE5A}"/>
              </a:ext>
            </a:extLst>
          </p:cNvPr>
          <p:cNvSpPr txBox="1"/>
          <p:nvPr userDrawn="1"/>
        </p:nvSpPr>
        <p:spPr>
          <a:xfrm>
            <a:off x="9024079" y="154398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8A93ACF-72A4-A4E3-A907-F8A959183E4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27075" y="3957638"/>
            <a:ext cx="3162300" cy="3073400"/>
          </a:xfrm>
          <a:prstGeom prst="rect">
            <a:avLst/>
          </a:prstGeom>
        </p:spPr>
        <p:txBody>
          <a:bodyPr/>
          <a:lstStyle>
            <a:lvl1pPr marL="223838" indent="-223838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E7D7A992-4D04-FEE5-AE2C-1AA7453DCF4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054696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BECA8556-448A-DC3C-D9CF-71738FB23C3A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406917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contenuto 8">
            <a:extLst>
              <a:ext uri="{FF2B5EF4-FFF2-40B4-BE49-F238E27FC236}">
                <a16:creationId xmlns:a16="http://schemas.microsoft.com/office/drawing/2014/main" id="{62BFEF63-FFC4-B425-28F1-5E430EA391B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40504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9269181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199" y="2545492"/>
            <a:ext cx="6588125" cy="472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31B3F"/>
                </a:solidFill>
              </a:defRPr>
            </a:lvl1pPr>
            <a:lvl2pPr marL="653110" indent="0">
              <a:buNone/>
              <a:defRPr>
                <a:solidFill>
                  <a:srgbClr val="131B3F"/>
                </a:solidFill>
              </a:defRPr>
            </a:lvl2pPr>
            <a:lvl3pPr marL="1240909" indent="0">
              <a:buNone/>
              <a:defRPr>
                <a:solidFill>
                  <a:srgbClr val="131B3F"/>
                </a:solidFill>
              </a:defRPr>
            </a:lvl3pPr>
            <a:lvl4pPr marL="1763398" indent="0">
              <a:buNone/>
              <a:defRPr>
                <a:solidFill>
                  <a:srgbClr val="131B3F"/>
                </a:solidFill>
              </a:defRPr>
            </a:lvl4pPr>
            <a:lvl5pPr marL="2285886" indent="0">
              <a:buNone/>
              <a:defRPr>
                <a:solidFill>
                  <a:srgbClr val="131B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916F0A4-E391-0A5A-CB4D-A5F30DF25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521657"/>
            <a:ext cx="6583680" cy="1665089"/>
          </a:xfrm>
        </p:spPr>
        <p:txBody>
          <a:bodyPr/>
          <a:lstStyle>
            <a:lvl1pPr>
              <a:lnSpc>
                <a:spcPts val="5000"/>
              </a:lnSpc>
              <a:defRPr>
                <a:solidFill>
                  <a:srgbClr val="071036"/>
                </a:solidFill>
              </a:defRPr>
            </a:lvl1pPr>
          </a:lstStyle>
          <a:p>
            <a:r>
              <a:rPr lang="it-IT"/>
              <a:t>Title</a:t>
            </a:r>
            <a:br>
              <a:rPr lang="it-IT"/>
            </a:br>
            <a:r>
              <a:rPr lang="it-IT"/>
              <a:t>two line</a:t>
            </a:r>
            <a:br>
              <a:rPr lang="it-IT"/>
            </a:br>
            <a:endParaRPr lang="it-IT"/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6FE6BABE-DC02-05A5-C9E8-4C820E577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7631743"/>
            <a:ext cx="1679786" cy="482400"/>
          </a:xfrm>
          <a:prstGeom prst="rect">
            <a:avLst/>
          </a:prstGeom>
        </p:spPr>
      </p:pic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088C4B19-937C-EEBC-45C0-782A112889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9623" cy="8229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403972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6480" y="6429134"/>
            <a:ext cx="10792358" cy="57182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rgbClr val="FF971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3"/>
          </p:nvPr>
        </p:nvSpPr>
        <p:spPr>
          <a:xfrm>
            <a:off x="2316480" y="7009970"/>
            <a:ext cx="10792358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200" i="0">
                <a:solidFill>
                  <a:srgbClr val="FF971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38FE5C-61BF-8A9B-026A-DAD33344B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371" y="2196662"/>
            <a:ext cx="11643467" cy="3196166"/>
          </a:xfrm>
        </p:spPr>
        <p:txBody>
          <a:bodyPr lIns="0" tIns="0" rIns="0" bIns="0" anchor="t"/>
          <a:lstStyle>
            <a:lvl1pPr algn="ctr">
              <a:defRPr sz="3600" b="1" i="0" cap="none" baseline="0">
                <a:solidFill>
                  <a:srgbClr val="131B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“Click to edit Master title style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B88E56-5F87-284A-F923-5E5A8B84305F}"/>
              </a:ext>
            </a:extLst>
          </p:cNvPr>
          <p:cNvSpPr txBox="1"/>
          <p:nvPr userDrawn="1"/>
        </p:nvSpPr>
        <p:spPr>
          <a:xfrm>
            <a:off x="4400550" y="306705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724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38FE5C-61BF-8A9B-026A-DAD33344B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3467" y="2196662"/>
            <a:ext cx="11643467" cy="2733922"/>
          </a:xfrm>
        </p:spPr>
        <p:txBody>
          <a:bodyPr lIns="0" tIns="0" rIns="0" bIns="0" anchor="ctr"/>
          <a:lstStyle>
            <a:lvl1pPr algn="ctr">
              <a:defRPr sz="5400" b="1" i="0" cap="none" baseline="0">
                <a:solidFill>
                  <a:srgbClr val="131B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4" name="Google Shape;11;p2">
            <a:extLst>
              <a:ext uri="{FF2B5EF4-FFF2-40B4-BE49-F238E27FC236}">
                <a16:creationId xmlns:a16="http://schemas.microsoft.com/office/drawing/2014/main" id="{2D52D237-BC62-F3EF-9A49-749C72CC5DA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930585"/>
            <a:ext cx="14630400" cy="0"/>
          </a:xfrm>
          <a:prstGeom prst="straightConnector1">
            <a:avLst/>
          </a:prstGeom>
          <a:noFill/>
          <a:ln w="206375" cap="flat" cmpd="sng">
            <a:solidFill>
              <a:srgbClr val="FF971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297610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BF6675-CE0E-8A6C-E2B5-873A08895F92}"/>
              </a:ext>
            </a:extLst>
          </p:cNvPr>
          <p:cNvSpPr txBox="1">
            <a:spLocks/>
          </p:cNvSpPr>
          <p:nvPr userDrawn="1"/>
        </p:nvSpPr>
        <p:spPr>
          <a:xfrm>
            <a:off x="731520" y="521658"/>
            <a:ext cx="13167360" cy="1005840"/>
          </a:xfrm>
          <a:prstGeom prst="rect">
            <a:avLst/>
          </a:prstGeom>
        </p:spPr>
        <p:txBody>
          <a:bodyPr vert="horz" lIns="0" tIns="0" rIns="130622" bIns="65311" rtlCol="0" anchor="t" anchorCtr="0">
            <a:noAutofit/>
          </a:bodyPr>
          <a:lstStyle>
            <a:lvl1pPr algn="l" defTabSz="13062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440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1">
    <p:bg>
      <p:bgPr>
        <a:solidFill>
          <a:srgbClr val="032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4A36604F-A79D-488A-9506-93CEB7FF1311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DFC083A4-3C74-9AA0-5D84-281501154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0"/>
            <a:ext cx="14630400" cy="302139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83824227-F4FD-0FDE-55D4-B3311712D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84605"/>
            <a:ext cx="14630399" cy="3744995"/>
          </a:xfrm>
          <a:prstGeom prst="rect">
            <a:avLst/>
          </a:prstGeom>
        </p:spPr>
      </p:pic>
      <p:cxnSp>
        <p:nvCxnSpPr>
          <p:cNvPr id="3" name="Google Shape;11;p2">
            <a:extLst>
              <a:ext uri="{FF2B5EF4-FFF2-40B4-BE49-F238E27FC236}">
                <a16:creationId xmlns:a16="http://schemas.microsoft.com/office/drawing/2014/main" id="{4827FC76-DD38-0CE3-95A4-98D9EC37BF01}"/>
              </a:ext>
            </a:extLst>
          </p:cNvPr>
          <p:cNvCxnSpPr>
            <a:cxnSpLocks/>
          </p:cNvCxnSpPr>
          <p:nvPr userDrawn="1"/>
        </p:nvCxnSpPr>
        <p:spPr>
          <a:xfrm>
            <a:off x="1525312" y="3567897"/>
            <a:ext cx="0" cy="3170494"/>
          </a:xfrm>
          <a:prstGeom prst="straightConnector1">
            <a:avLst/>
          </a:prstGeom>
          <a:noFill/>
          <a:ln w="266700" cap="flat" cmpd="sng">
            <a:solidFill>
              <a:srgbClr val="FF971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logo-01.png" descr="logo-01.png">
            <a:extLst>
              <a:ext uri="{FF2B5EF4-FFF2-40B4-BE49-F238E27FC236}">
                <a16:creationId xmlns:a16="http://schemas.microsoft.com/office/drawing/2014/main" id="{3D52B6E3-6526-E1D8-5804-9CD353E5E8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312" y="1049233"/>
            <a:ext cx="3985389" cy="2089827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EA5EDB1-34F4-4A2E-E2EE-564E6AB654A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02469" y="3583808"/>
            <a:ext cx="10425818" cy="1556605"/>
          </a:xfrm>
        </p:spPr>
        <p:txBody>
          <a:bodyPr lIns="0" anchor="t" anchorCtr="0">
            <a:noAutofit/>
          </a:bodyPr>
          <a:lstStyle>
            <a:lvl1pPr>
              <a:lnSpc>
                <a:spcPts val="5500"/>
              </a:lnSpc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Goes Here: Up to Two Lines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26C0360-F30A-EB13-1EC3-4E132F73EB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2715" y="5175709"/>
            <a:ext cx="10425818" cy="136497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egnaposto testo 9">
            <a:extLst>
              <a:ext uri="{FF2B5EF4-FFF2-40B4-BE49-F238E27FC236}">
                <a16:creationId xmlns:a16="http://schemas.microsoft.com/office/drawing/2014/main" id="{FEC3B440-4442-E033-7102-65AB142707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7750" y="7291744"/>
            <a:ext cx="10426700" cy="398738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/>
            </a:lvl1pPr>
          </a:lstStyle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>
                <a:srgbClr val="FF9712"/>
              </a:buClr>
              <a:buSzTx/>
              <a:buFontTx/>
              <a:buNone/>
              <a:tabLst/>
              <a:defRPr/>
            </a:pPr>
            <a:r>
              <a:rPr lang="en-US" sz="2000" err="1">
                <a:solidFill>
                  <a:srgbClr val="FFFFFF"/>
                </a:solidFill>
                <a:latin typeface="Arial" panose="020B0604020202020204" pitchFamily="34" charset="0"/>
                <a:ea typeface="Inter Medium" panose="02000503000000020004" pitchFamily="2" charset="0"/>
                <a:cs typeface="Arial" panose="020B0604020202020204" pitchFamily="34" charset="0"/>
              </a:rPr>
              <a:t>www.cyberguru.io</a:t>
            </a:r>
            <a:endParaRPr lang="en-US" sz="2000">
              <a:solidFill>
                <a:srgbClr val="FFFFFF"/>
              </a:solidFill>
              <a:latin typeface="Arial" panose="020B0604020202020204" pitchFamily="34" charset="0"/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Segnaposto testo 9">
            <a:extLst>
              <a:ext uri="{FF2B5EF4-FFF2-40B4-BE49-F238E27FC236}">
                <a16:creationId xmlns:a16="http://schemas.microsoft.com/office/drawing/2014/main" id="{AFD3325D-4261-D888-4E78-17EA8F3FAC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7750" y="6786417"/>
            <a:ext cx="10426700" cy="398738"/>
          </a:xfrm>
          <a:prstGeom prst="rect">
            <a:avLst/>
          </a:prstGeom>
        </p:spPr>
        <p:txBody>
          <a:bodyPr lIns="0"/>
          <a:lstStyle>
            <a:lvl1pPr marL="0" indent="0">
              <a:buFontTx/>
              <a:buNone/>
              <a:defRPr sz="2000" b="1"/>
            </a:lvl1pPr>
          </a:lstStyle>
          <a:p>
            <a:r>
              <a:rPr lang="en-US">
                <a:solidFill>
                  <a:srgbClr val="FF9712"/>
                </a:solidFill>
              </a:rPr>
              <a:t>Speaker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17588457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8F8B644-C4EE-D75D-2526-A1BC4B3DE611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7" name="Immagine 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196D3395-EDC8-5AC8-924C-DD65BBEED3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057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Orang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7075" y="1952787"/>
            <a:ext cx="13167360" cy="5514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6F33B-7DC1-625A-C509-B6855EF9A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8C41878-BBF2-83F3-83FE-BF0E6AAE5F69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10" name="Immagine 9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ED76D3E9-4F46-9C25-FD5A-D9AD5C795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15FFB3E-714C-930B-CF01-56F5ED8E4B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5565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Orang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7EC6B89F-0F10-5280-7310-3A30BD86F039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6" name="Immagine 5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FD9F7CA1-4659-4781-1556-2B66E66274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86F33B-7DC1-625A-C509-B6855EF9A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3F8D94-114F-CBBB-45E5-C4319B1EB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F39C54A-0B15-F8B0-F31E-0ACA16833C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939214"/>
            <a:ext cx="13166725" cy="534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13455000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  <p15:guide id="5" orient="horz" pos="120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Blu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EC55F3-FD34-4218-2C62-C46867720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A9F7D6-3449-8EFF-A8A9-0E82F5703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5" y="1952787"/>
            <a:ext cx="13167360" cy="5514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294691F-9926-27C7-942D-C808FE9334C8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5" name="Immagine 4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6A297C30-CD2B-FCA3-83A3-4FAC4DFF4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210FE0F-32BE-7A31-3554-E87FA4027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29628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66F29-5635-4AE1-771F-31FB29450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8E1600F-B960-A51D-A208-A3F093900850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BFBA6FDD-EB45-C636-ED36-CCB004E2EC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429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55C5DF5-B005-EC02-02C9-1669BE2B6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071036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D2D01-82DA-6E3B-60FF-5B0464DAF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8D34B2C-CB39-6FE2-1B60-54197304DD44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7" name="Immagine 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F1DBDBA8-7A79-60D1-686D-B123AC699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783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7075" y="1737360"/>
            <a:ext cx="6461760" cy="566928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737360"/>
            <a:ext cx="6461760" cy="566928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74BB42-90D7-B4DB-3F96-9A776E037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DCF65DFF-33B4-872A-9BCF-91D53F461185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7" name="Immagine 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3F425EEB-27E4-4F1A-42AC-7CE3AA71AB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9498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Headlin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1737360"/>
            <a:ext cx="6464301" cy="90106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0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43200"/>
            <a:ext cx="6464301" cy="466344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31B3F"/>
                </a:solidFill>
              </a:defRPr>
            </a:lvl1pPr>
            <a:lvl2pPr>
              <a:defRPr sz="2400">
                <a:solidFill>
                  <a:srgbClr val="131B3F"/>
                </a:solidFill>
              </a:defRPr>
            </a:lvl2pPr>
            <a:lvl3pPr>
              <a:defRPr sz="2000">
                <a:solidFill>
                  <a:srgbClr val="131B3F"/>
                </a:solidFill>
              </a:defRPr>
            </a:lvl3pPr>
            <a:lvl4pPr>
              <a:defRPr sz="1800">
                <a:solidFill>
                  <a:srgbClr val="131B3F"/>
                </a:solidFill>
              </a:defRPr>
            </a:lvl4pPr>
            <a:lvl5pPr>
              <a:defRPr sz="1800">
                <a:solidFill>
                  <a:srgbClr val="131B3F"/>
                </a:solidFill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432041" y="1737360"/>
            <a:ext cx="6466840" cy="901066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30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743200"/>
            <a:ext cx="6466840" cy="466344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131B3F"/>
                </a:solidFill>
              </a:defRPr>
            </a:lvl1pPr>
            <a:lvl2pPr>
              <a:defRPr sz="2400">
                <a:solidFill>
                  <a:srgbClr val="131B3F"/>
                </a:solidFill>
              </a:defRPr>
            </a:lvl2pPr>
            <a:lvl3pPr>
              <a:defRPr sz="2000">
                <a:solidFill>
                  <a:srgbClr val="131B3F"/>
                </a:solidFill>
              </a:defRPr>
            </a:lvl3pPr>
            <a:lvl4pPr>
              <a:defRPr sz="1800">
                <a:solidFill>
                  <a:srgbClr val="131B3F"/>
                </a:solidFill>
              </a:defRPr>
            </a:lvl4pPr>
            <a:lvl5pPr>
              <a:defRPr sz="1800">
                <a:solidFill>
                  <a:srgbClr val="131B3F"/>
                </a:solidFill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E8481-BCBF-3313-B4B6-07B6A69D8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E20EFFA-2E30-F33B-1F65-FB3E5C0E42FC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11" name="Immagine 10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4D5D1291-AE65-0D73-9519-9A9AF3422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8211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5DE77B-A14F-E319-714B-E1C2E73C7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B8052E0B-23EB-4CE1-2806-93F6AD9E3473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D663B933-079C-AE7A-E6D3-D9303ABF16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14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8B3679-76BF-F665-AF37-8BE33DE37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9925" y="1736725"/>
            <a:ext cx="5608638" cy="5670550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5F8817E-DECA-68D4-2245-20B0F2299F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520" y="1736725"/>
            <a:ext cx="7140575" cy="56705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E9F991-053C-A8B3-D6A1-12B223A07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E933FE-B552-97DA-4C13-2A9FB89A0E13}"/>
              </a:ext>
            </a:extLst>
          </p:cNvPr>
          <p:cNvSpPr txBox="1"/>
          <p:nvPr userDrawn="1"/>
        </p:nvSpPr>
        <p:spPr>
          <a:xfrm>
            <a:off x="5674659" y="1748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DC2E4B81-A6AA-FF85-38CC-B197CF34A846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8" name="Immagine 7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76D28F4D-4AD6-0CC2-4752-99B1E60F51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8658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31520" y="4663440"/>
            <a:ext cx="6217920" cy="2743200"/>
          </a:xfrm>
        </p:spPr>
        <p:txBody>
          <a:bodyPr>
            <a:noAutofit/>
          </a:bodyPr>
          <a:lstStyle>
            <a:lvl1pPr marL="331091" indent="-331091">
              <a:defRPr sz="2600">
                <a:solidFill>
                  <a:srgbClr val="131B3F"/>
                </a:solidFill>
              </a:defRPr>
            </a:lvl1pPr>
            <a:lvl2pPr marL="725678" indent="-310682">
              <a:defRPr sz="2300">
                <a:solidFill>
                  <a:srgbClr val="131B3F"/>
                </a:solidFill>
              </a:defRPr>
            </a:lvl2pPr>
            <a:lvl3pPr marL="1140676" indent="-249452">
              <a:defRPr sz="2000">
                <a:solidFill>
                  <a:srgbClr val="131B3F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559040" y="4663440"/>
            <a:ext cx="6339840" cy="2743200"/>
          </a:xfrm>
        </p:spPr>
        <p:txBody>
          <a:bodyPr>
            <a:noAutofit/>
          </a:bodyPr>
          <a:lstStyle>
            <a:lvl1pPr marL="331091" indent="-331091">
              <a:defRPr sz="2600">
                <a:solidFill>
                  <a:srgbClr val="131B3F"/>
                </a:solidFill>
              </a:defRPr>
            </a:lvl1pPr>
            <a:lvl2pPr marL="809585" indent="-312949">
              <a:defRPr sz="2300">
                <a:solidFill>
                  <a:srgbClr val="131B3F"/>
                </a:solidFill>
              </a:defRPr>
            </a:lvl2pPr>
            <a:lvl3pPr marL="1306220" indent="-331091">
              <a:defRPr sz="2000">
                <a:solidFill>
                  <a:srgbClr val="131B3F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3E2BB8E3-BD0D-5E38-FD96-D6203E4CB7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9" y="2166938"/>
            <a:ext cx="6217602" cy="1947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5" name="Segnaposto immagine 5">
            <a:extLst>
              <a:ext uri="{FF2B5EF4-FFF2-40B4-BE49-F238E27FC236}">
                <a16:creationId xmlns:a16="http://schemas.microsoft.com/office/drawing/2014/main" id="{EFDEA89C-F7DB-875F-367B-8FE7817969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59040" y="2147060"/>
            <a:ext cx="6344284" cy="19478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D81E1A-9FB2-AAA5-EED8-712C32232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EE52D270-D1A0-43B2-425A-4C5F5D3F0356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4" name="Immagine 3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65B69C08-68C7-44C2-E2F7-26DDE9009A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B6D14E5-14F1-BBC2-549B-F78EF50782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77813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pictures,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999443" y="4945486"/>
            <a:ext cx="4578491" cy="2461153"/>
          </a:xfrm>
        </p:spPr>
        <p:txBody>
          <a:bodyPr>
            <a:noAutofit/>
          </a:bodyPr>
          <a:lstStyle>
            <a:lvl1pPr marL="331091" indent="-331091">
              <a:defRPr sz="2600"/>
            </a:lvl1pPr>
            <a:lvl2pPr marL="725678" indent="-310682">
              <a:defRPr sz="2300"/>
            </a:lvl2pPr>
            <a:lvl3pPr marL="1140676" indent="-249452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DCCAEE11-2A5F-A15D-F8D1-A5F935A6A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99443" y="2125014"/>
            <a:ext cx="4578491" cy="26001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1E4625A-E169-D74B-46FF-91CEB279B1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16908" y="4945486"/>
            <a:ext cx="4578491" cy="2461153"/>
          </a:xfrm>
        </p:spPr>
        <p:txBody>
          <a:bodyPr>
            <a:noAutofit/>
          </a:bodyPr>
          <a:lstStyle>
            <a:lvl1pPr marL="331091" indent="-331091">
              <a:defRPr sz="2600"/>
            </a:lvl1pPr>
            <a:lvl2pPr marL="725678" indent="-310682">
              <a:defRPr sz="2300"/>
            </a:lvl2pPr>
            <a:lvl3pPr marL="1140676" indent="-249452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egnaposto immagine 4">
            <a:extLst>
              <a:ext uri="{FF2B5EF4-FFF2-40B4-BE49-F238E27FC236}">
                <a16:creationId xmlns:a16="http://schemas.microsoft.com/office/drawing/2014/main" id="{7831B38B-D587-C59D-D0C5-13E52958BF2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16908" y="2125014"/>
            <a:ext cx="4578491" cy="26001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EF78D1-3788-8FA5-3D17-15C1D815A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8337DB3-0D2F-EB4A-5178-C545568F160C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9" name="Immagine 8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3466D9DD-40C7-61A6-5DAC-C7103C879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8986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EFFC89-8875-0B4F-2026-977F2A8FF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010B483-559C-0BAC-0DC8-61016432ABFA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12" name="Immagine 11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ABAD8BCC-1461-96D2-01D8-0DED0B250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5A81EE77-7B6A-6B7F-585E-545C2B1E98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520" y="4389120"/>
            <a:ext cx="3877056" cy="3017520"/>
          </a:xfrm>
        </p:spPr>
        <p:txBody>
          <a:bodyPr>
            <a:noAutofit/>
          </a:bodyPr>
          <a:lstStyle>
            <a:lvl1pPr marL="331091" indent="-331091">
              <a:defRPr sz="2600">
                <a:solidFill>
                  <a:srgbClr val="000000"/>
                </a:solidFill>
              </a:defRPr>
            </a:lvl1pPr>
            <a:lvl2pPr marL="809585" indent="-312949">
              <a:defRPr sz="23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24E05C2-4259-AF55-8304-A316D71466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81016" y="4389120"/>
            <a:ext cx="3877056" cy="3017520"/>
          </a:xfrm>
        </p:spPr>
        <p:txBody>
          <a:bodyPr>
            <a:noAutofit/>
          </a:bodyPr>
          <a:lstStyle>
            <a:lvl1pPr marL="331091" indent="-331091">
              <a:defRPr sz="2600">
                <a:solidFill>
                  <a:srgbClr val="000000"/>
                </a:solidFill>
              </a:defRPr>
            </a:lvl1pPr>
            <a:lvl2pPr marL="809585" indent="-312949">
              <a:defRPr sz="23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BBEEEC9-B703-A7DE-234B-A4DBB9582D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27163" y="4389120"/>
            <a:ext cx="3877056" cy="3017520"/>
          </a:xfrm>
        </p:spPr>
        <p:txBody>
          <a:bodyPr>
            <a:noAutofit/>
          </a:bodyPr>
          <a:lstStyle>
            <a:lvl1pPr marL="331091" indent="-331091">
              <a:defRPr sz="2600">
                <a:solidFill>
                  <a:srgbClr val="000000"/>
                </a:solidFill>
              </a:defRPr>
            </a:lvl1pPr>
            <a:lvl2pPr marL="809585" indent="-312949">
              <a:defRPr sz="23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egnaposto immagine 11">
            <a:extLst>
              <a:ext uri="{FF2B5EF4-FFF2-40B4-BE49-F238E27FC236}">
                <a16:creationId xmlns:a16="http://schemas.microsoft.com/office/drawing/2014/main" id="{462E87D8-A672-CB62-7D9A-A380EF70A6C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2179143"/>
            <a:ext cx="3876675" cy="2185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6" name="Segnaposto immagine 11">
            <a:extLst>
              <a:ext uri="{FF2B5EF4-FFF2-40B4-BE49-F238E27FC236}">
                <a16:creationId xmlns:a16="http://schemas.microsoft.com/office/drawing/2014/main" id="{236254CC-6B18-D05A-B07F-48458276315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016" y="2179143"/>
            <a:ext cx="3876675" cy="2185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7" name="Segnaposto immagine 11">
            <a:extLst>
              <a:ext uri="{FF2B5EF4-FFF2-40B4-BE49-F238E27FC236}">
                <a16:creationId xmlns:a16="http://schemas.microsoft.com/office/drawing/2014/main" id="{27351919-73B6-3EF6-196C-402E53CF32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7163" y="2179143"/>
            <a:ext cx="3876675" cy="2185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974CF79-7B80-EE76-7BA7-89C82E5F7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39716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Whit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61A7DEF-3D98-0DCC-C8D0-1F7A6110D64B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4E177747-02A0-9F8A-5768-CAD39F0AD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EC55F3-FD34-4218-2C62-C46867720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B57F024-2166-E5D4-19C4-C10D2C263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15E680B8-8A64-7B3F-A8C8-C998558D3E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939214"/>
            <a:ext cx="13166725" cy="534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281555491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31520" y="4389120"/>
            <a:ext cx="3877056" cy="3017520"/>
          </a:xfrm>
        </p:spPr>
        <p:txBody>
          <a:bodyPr>
            <a:noAutofit/>
          </a:bodyPr>
          <a:lstStyle>
            <a:lvl1pPr marL="331091" indent="-331091">
              <a:defRPr sz="2600">
                <a:solidFill>
                  <a:srgbClr val="000000"/>
                </a:solidFill>
              </a:defRPr>
            </a:lvl1pPr>
            <a:lvl2pPr marL="809585" indent="-312949">
              <a:defRPr sz="23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5381016" y="4389120"/>
            <a:ext cx="3877056" cy="3017520"/>
          </a:xfrm>
        </p:spPr>
        <p:txBody>
          <a:bodyPr>
            <a:noAutofit/>
          </a:bodyPr>
          <a:lstStyle>
            <a:lvl1pPr marL="331091" indent="-331091">
              <a:defRPr sz="2600">
                <a:solidFill>
                  <a:srgbClr val="000000"/>
                </a:solidFill>
              </a:defRPr>
            </a:lvl1pPr>
            <a:lvl2pPr marL="809585" indent="-312949">
              <a:defRPr sz="23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10027163" y="4389120"/>
            <a:ext cx="3877056" cy="3017520"/>
          </a:xfrm>
        </p:spPr>
        <p:txBody>
          <a:bodyPr>
            <a:noAutofit/>
          </a:bodyPr>
          <a:lstStyle>
            <a:lvl1pPr marL="331091" indent="-331091">
              <a:defRPr sz="2600">
                <a:solidFill>
                  <a:srgbClr val="000000"/>
                </a:solidFill>
              </a:defRPr>
            </a:lvl1pPr>
            <a:lvl2pPr marL="809585" indent="-312949">
              <a:defRPr sz="23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2179143"/>
            <a:ext cx="3876675" cy="2185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3" name="Segnaposto immagine 11">
            <a:extLst>
              <a:ext uri="{FF2B5EF4-FFF2-40B4-BE49-F238E27FC236}">
                <a16:creationId xmlns:a16="http://schemas.microsoft.com/office/drawing/2014/main" id="{224959BE-471F-235D-63A6-D979AE2D75A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016" y="2179143"/>
            <a:ext cx="3876675" cy="2185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5" name="Segnaposto immagine 11">
            <a:extLst>
              <a:ext uri="{FF2B5EF4-FFF2-40B4-BE49-F238E27FC236}">
                <a16:creationId xmlns:a16="http://schemas.microsoft.com/office/drawing/2014/main" id="{6D12CB3F-FC48-6D9F-0995-30D360DF525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027163" y="2179143"/>
            <a:ext cx="3876675" cy="21859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EA5F30C-15E5-27A2-D6B8-068098AAEF44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7" name="Immagine 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3EDF7CAE-2058-7873-4F1A-A44E8B753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B5DC1E6-AA2A-2BCF-5B23-37606751B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8873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4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4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40774" y="3839008"/>
            <a:ext cx="3150000" cy="3093066"/>
          </a:xfrm>
        </p:spPr>
        <p:txBody>
          <a:bodyPr>
            <a:noAutofit/>
          </a:bodyPr>
          <a:lstStyle>
            <a:lvl1pPr marL="331091" indent="-331091">
              <a:defRPr sz="2000">
                <a:solidFill>
                  <a:srgbClr val="000000"/>
                </a:solidFill>
              </a:defRPr>
            </a:lvl1pPr>
            <a:lvl2pPr marL="809585" indent="-312949">
              <a:defRPr sz="20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EA5F30C-15E5-27A2-D6B8-068098AAEF44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7" name="Immagine 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3EDF7CAE-2058-7873-4F1A-A44E8B753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  <p:sp>
        <p:nvSpPr>
          <p:cNvPr id="19" name="TextBox 24">
            <a:extLst>
              <a:ext uri="{FF2B5EF4-FFF2-40B4-BE49-F238E27FC236}">
                <a16:creationId xmlns:a16="http://schemas.microsoft.com/office/drawing/2014/main" id="{9582D719-5CA0-294B-5F61-62DA322E9A8D}"/>
              </a:ext>
            </a:extLst>
          </p:cNvPr>
          <p:cNvSpPr txBox="1"/>
          <p:nvPr/>
        </p:nvSpPr>
        <p:spPr>
          <a:xfrm>
            <a:off x="7404428" y="5006799"/>
            <a:ext cx="31460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200" b="0" i="0">
                <a:solidFill>
                  <a:schemeClr val="bg1"/>
                </a:solidFill>
                <a:effectLst/>
              </a:rPr>
              <a:t>"Sed ut perspiciatis unde omnis iste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200" b="0" i="0">
                <a:solidFill>
                  <a:schemeClr val="bg1"/>
                </a:solidFill>
                <a:effectLst/>
              </a:rPr>
              <a:t>"Sed ut perspiciatis unde omnis iste</a:t>
            </a:r>
            <a:endParaRPr lang="it-IT" sz="220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200" b="0" i="0">
                <a:solidFill>
                  <a:schemeClr val="bg1"/>
                </a:solidFill>
                <a:effectLst/>
              </a:rPr>
              <a:t>"Sed ut perspiciatis</a:t>
            </a:r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774" y="2140673"/>
            <a:ext cx="3150000" cy="1682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BB94CECC-2A72-61CE-8BE3-38E664DDA8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8334" y="3839008"/>
            <a:ext cx="3150000" cy="3093066"/>
          </a:xfrm>
        </p:spPr>
        <p:txBody>
          <a:bodyPr>
            <a:noAutofit/>
          </a:bodyPr>
          <a:lstStyle>
            <a:lvl1pPr marL="331091" indent="-331091">
              <a:defRPr sz="2000">
                <a:solidFill>
                  <a:srgbClr val="000000"/>
                </a:solidFill>
              </a:defRPr>
            </a:lvl1pPr>
            <a:lvl2pPr marL="809585" indent="-312949">
              <a:defRPr sz="20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78334" y="2140673"/>
            <a:ext cx="3150000" cy="1682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F6EEFE2-0F44-B875-C8F6-946269B817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5894" y="3839008"/>
            <a:ext cx="3150000" cy="3093066"/>
          </a:xfrm>
        </p:spPr>
        <p:txBody>
          <a:bodyPr>
            <a:noAutofit/>
          </a:bodyPr>
          <a:lstStyle>
            <a:lvl1pPr marL="331091" indent="-331091">
              <a:defRPr sz="2000">
                <a:solidFill>
                  <a:srgbClr val="000000"/>
                </a:solidFill>
              </a:defRPr>
            </a:lvl1pPr>
            <a:lvl2pPr marL="809585" indent="-312949">
              <a:defRPr sz="20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15894" y="2140673"/>
            <a:ext cx="3150000" cy="1682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B537178-7605-ECAF-93BD-3F737F0F50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53454" y="3839008"/>
            <a:ext cx="3150000" cy="3093066"/>
          </a:xfrm>
        </p:spPr>
        <p:txBody>
          <a:bodyPr>
            <a:noAutofit/>
          </a:bodyPr>
          <a:lstStyle>
            <a:lvl1pPr marL="331091" indent="-331091">
              <a:defRPr sz="2000">
                <a:solidFill>
                  <a:srgbClr val="000000"/>
                </a:solidFill>
              </a:defRPr>
            </a:lvl1pPr>
            <a:lvl2pPr marL="809585" indent="-312949">
              <a:defRPr sz="20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53454" y="2140673"/>
            <a:ext cx="3150000" cy="1682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4A6122D-4E8F-4D56-0A8E-EEE4240E35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98990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Orange, 4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740774" y="3839008"/>
            <a:ext cx="3150000" cy="3093066"/>
          </a:xfrm>
        </p:spPr>
        <p:txBody>
          <a:bodyPr>
            <a:noAutofit/>
          </a:bodyPr>
          <a:lstStyle>
            <a:lvl1pPr marL="331091" indent="-331091">
              <a:defRPr sz="2000">
                <a:solidFill>
                  <a:srgbClr val="000000"/>
                </a:solidFill>
              </a:defRPr>
            </a:lvl1pPr>
            <a:lvl2pPr marL="809585" indent="-312949">
              <a:defRPr sz="20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EA5F30C-15E5-27A2-D6B8-068098AAEF44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7" name="Immagine 6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3EDF7CAE-2058-7873-4F1A-A44E8B753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  <p:sp>
        <p:nvSpPr>
          <p:cNvPr id="19" name="TextBox 24">
            <a:extLst>
              <a:ext uri="{FF2B5EF4-FFF2-40B4-BE49-F238E27FC236}">
                <a16:creationId xmlns:a16="http://schemas.microsoft.com/office/drawing/2014/main" id="{9582D719-5CA0-294B-5F61-62DA322E9A8D}"/>
              </a:ext>
            </a:extLst>
          </p:cNvPr>
          <p:cNvSpPr txBox="1"/>
          <p:nvPr/>
        </p:nvSpPr>
        <p:spPr>
          <a:xfrm>
            <a:off x="7404428" y="5006799"/>
            <a:ext cx="31460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200" b="0" i="0">
                <a:solidFill>
                  <a:schemeClr val="bg1"/>
                </a:solidFill>
                <a:effectLst/>
              </a:rPr>
              <a:t>"Sed ut perspiciatis unde omnis iste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200" b="0" i="0">
                <a:solidFill>
                  <a:schemeClr val="bg1"/>
                </a:solidFill>
                <a:effectLst/>
              </a:rPr>
              <a:t>"Sed ut perspiciatis unde omnis iste</a:t>
            </a:r>
            <a:endParaRPr lang="it-IT" sz="2200">
              <a:solidFill>
                <a:schemeClr val="bg1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it-IT" sz="2200" b="0" i="0">
                <a:solidFill>
                  <a:schemeClr val="bg1"/>
                </a:solidFill>
                <a:effectLst/>
              </a:rPr>
              <a:t>"Sed ut perspiciatis</a:t>
            </a:r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0774" y="2140673"/>
            <a:ext cx="3150000" cy="1682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BB94CECC-2A72-61CE-8BE3-38E664DDA8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78334" y="3839008"/>
            <a:ext cx="3150000" cy="3093066"/>
          </a:xfrm>
        </p:spPr>
        <p:txBody>
          <a:bodyPr>
            <a:noAutofit/>
          </a:bodyPr>
          <a:lstStyle>
            <a:lvl1pPr marL="331091" indent="-331091">
              <a:defRPr sz="2000">
                <a:solidFill>
                  <a:srgbClr val="000000"/>
                </a:solidFill>
              </a:defRPr>
            </a:lvl1pPr>
            <a:lvl2pPr marL="809585" indent="-312949">
              <a:defRPr sz="20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78334" y="2140673"/>
            <a:ext cx="3150000" cy="1682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8F6EEFE2-0F44-B875-C8F6-946269B817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5894" y="3839008"/>
            <a:ext cx="3150000" cy="3093066"/>
          </a:xfrm>
        </p:spPr>
        <p:txBody>
          <a:bodyPr>
            <a:noAutofit/>
          </a:bodyPr>
          <a:lstStyle>
            <a:lvl1pPr marL="331091" indent="-331091">
              <a:defRPr sz="2000">
                <a:solidFill>
                  <a:srgbClr val="000000"/>
                </a:solidFill>
              </a:defRPr>
            </a:lvl1pPr>
            <a:lvl2pPr marL="809585" indent="-312949">
              <a:defRPr sz="20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15894" y="2140673"/>
            <a:ext cx="3150000" cy="1682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B537178-7605-ECAF-93BD-3F737F0F50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53454" y="3839008"/>
            <a:ext cx="3150000" cy="3093066"/>
          </a:xfrm>
        </p:spPr>
        <p:txBody>
          <a:bodyPr>
            <a:noAutofit/>
          </a:bodyPr>
          <a:lstStyle>
            <a:lvl1pPr marL="331091" indent="-331091">
              <a:defRPr sz="2000">
                <a:solidFill>
                  <a:srgbClr val="000000"/>
                </a:solidFill>
              </a:defRPr>
            </a:lvl1pPr>
            <a:lvl2pPr marL="809585" indent="-312949">
              <a:defRPr sz="2000">
                <a:solidFill>
                  <a:srgbClr val="000000"/>
                </a:solidFill>
              </a:defRPr>
            </a:lvl2pPr>
            <a:lvl3pPr marL="1306220" indent="-331091"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53454" y="2140673"/>
            <a:ext cx="3150000" cy="1682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4A6122D-4E8F-4D56-0A8E-EEE4240E35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037927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199" y="2545492"/>
            <a:ext cx="6588125" cy="4727505"/>
          </a:xfrm>
        </p:spPr>
        <p:txBody>
          <a:bodyPr/>
          <a:lstStyle>
            <a:lvl1pPr marL="0" indent="0">
              <a:buNone/>
              <a:defRPr>
                <a:solidFill>
                  <a:srgbClr val="131B3F"/>
                </a:solidFill>
              </a:defRPr>
            </a:lvl1pPr>
            <a:lvl2pPr marL="653110" indent="0">
              <a:buNone/>
              <a:defRPr>
                <a:solidFill>
                  <a:srgbClr val="131B3F"/>
                </a:solidFill>
              </a:defRPr>
            </a:lvl2pPr>
            <a:lvl3pPr marL="1240909" indent="0">
              <a:buNone/>
              <a:defRPr>
                <a:solidFill>
                  <a:srgbClr val="131B3F"/>
                </a:solidFill>
              </a:defRPr>
            </a:lvl3pPr>
            <a:lvl4pPr marL="1763398" indent="0">
              <a:buNone/>
              <a:defRPr>
                <a:solidFill>
                  <a:srgbClr val="131B3F"/>
                </a:solidFill>
              </a:defRPr>
            </a:lvl4pPr>
            <a:lvl5pPr marL="2285886" indent="0">
              <a:buNone/>
              <a:defRPr>
                <a:solidFill>
                  <a:srgbClr val="131B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916F0A4-E391-0A5A-CB4D-A5F30DF2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521657"/>
            <a:ext cx="6583680" cy="1665089"/>
          </a:xfrm>
        </p:spPr>
        <p:txBody>
          <a:bodyPr/>
          <a:lstStyle>
            <a:lvl1pPr>
              <a:lnSpc>
                <a:spcPts val="5000"/>
              </a:lnSpc>
              <a:defRPr>
                <a:solidFill>
                  <a:srgbClr val="071036"/>
                </a:solidFill>
              </a:defRPr>
            </a:lvl1pPr>
          </a:lstStyle>
          <a:p>
            <a:r>
              <a:rPr lang="it-IT"/>
              <a:t>Fare clic per modificare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57B7F19-1B14-5A2C-95C2-ADB836FE7BD1}"/>
              </a:ext>
            </a:extLst>
          </p:cNvPr>
          <p:cNvGrpSpPr/>
          <p:nvPr userDrawn="1"/>
        </p:nvGrpSpPr>
        <p:grpSpPr>
          <a:xfrm>
            <a:off x="7239000" y="7631743"/>
            <a:ext cx="4463502" cy="482400"/>
            <a:chOff x="7239000" y="7631743"/>
            <a:chExt cx="4463502" cy="482400"/>
          </a:xfrm>
        </p:grpSpPr>
        <p:sp>
          <p:nvSpPr>
            <p:cNvPr id="2" name="TextBox 9">
              <a:extLst>
                <a:ext uri="{FF2B5EF4-FFF2-40B4-BE49-F238E27FC236}">
                  <a16:creationId xmlns:a16="http://schemas.microsoft.com/office/drawing/2014/main" id="{75A9D697-7A61-5180-C0E6-483125B82B36}"/>
                </a:ext>
              </a:extLst>
            </p:cNvPr>
            <p:cNvSpPr txBox="1"/>
            <p:nvPr userDrawn="1"/>
          </p:nvSpPr>
          <p:spPr>
            <a:xfrm>
              <a:off x="8918786" y="7774351"/>
              <a:ext cx="2783716" cy="284247"/>
            </a:xfrm>
            <a:prstGeom prst="rect">
              <a:avLst/>
            </a:prstGeom>
            <a:noFill/>
          </p:spPr>
          <p:txBody>
            <a:bodyPr wrap="none" lIns="130622" tIns="65311" rIns="130622" bIns="65311" rtlCol="0" anchor="ctr">
              <a:spAutoFit/>
            </a:bodyPr>
            <a:lstStyle/>
            <a:p>
              <a:pPr marL="0" marR="0" lvl="0" indent="0" algn="l" defTabSz="130622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Cyber Guru Srl – </a:t>
              </a:r>
              <a:r>
                <a:rPr lang="it-IT" sz="1100">
                  <a:solidFill>
                    <a:srgbClr val="000000"/>
                  </a:solidFill>
                  <a:effectLst/>
                  <a:latin typeface="Inter" panose="02000503000000020004" pitchFamily="2" charset="0"/>
                </a:rPr>
                <a:t>Tutti i diritti riservati.</a:t>
              </a:r>
              <a:endParaRPr lang="it-IT" sz="1100">
                <a:solidFill>
                  <a:srgbClr val="000000"/>
                </a:solidFill>
                <a:effectLst/>
              </a:endParaRPr>
            </a:p>
          </p:txBody>
        </p:sp>
        <p:pic>
          <p:nvPicPr>
            <p:cNvPr id="6" name="Immagine 5" descr="Immagine che contiene testo, cartello&#10;&#10;Descrizione generata automaticamente">
              <a:extLst>
                <a:ext uri="{FF2B5EF4-FFF2-40B4-BE49-F238E27FC236}">
                  <a16:creationId xmlns:a16="http://schemas.microsoft.com/office/drawing/2014/main" id="{6FE6BABE-DC02-05A5-C9E8-4C820E577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9000" y="7631743"/>
              <a:ext cx="1679786" cy="482400"/>
            </a:xfrm>
            <a:prstGeom prst="rect">
              <a:avLst/>
            </a:prstGeom>
          </p:spPr>
        </p:pic>
      </p:grp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2FD341E2-7F67-9560-C137-16F9E47757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6789270" cy="82296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9532442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BF6675-CE0E-8A6C-E2B5-873A08895F92}"/>
              </a:ext>
            </a:extLst>
          </p:cNvPr>
          <p:cNvSpPr txBox="1">
            <a:spLocks/>
          </p:cNvSpPr>
          <p:nvPr userDrawn="1"/>
        </p:nvSpPr>
        <p:spPr>
          <a:xfrm>
            <a:off x="731520" y="521658"/>
            <a:ext cx="13167360" cy="1005840"/>
          </a:xfrm>
          <a:prstGeom prst="rect">
            <a:avLst/>
          </a:prstGeom>
        </p:spPr>
        <p:txBody>
          <a:bodyPr vert="horz" lIns="0" tIns="0" rIns="130622" bIns="65311" rtlCol="0" anchor="t" anchorCtr="0">
            <a:noAutofit/>
          </a:bodyPr>
          <a:lstStyle>
            <a:lvl1pPr algn="l" defTabSz="13062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4FD22FEF-E53E-E5A4-1970-A63B295E73BC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A11085B6-EA5F-0A9E-AF25-7958D2D9B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8118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7657779"/>
            <a:ext cx="7997371" cy="57182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6480" y="6429134"/>
            <a:ext cx="10792358" cy="571823"/>
          </a:xfrm>
        </p:spPr>
        <p:txBody>
          <a:bodyPr anchor="b" anchorCtr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rgbClr val="FF971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3"/>
          </p:nvPr>
        </p:nvSpPr>
        <p:spPr>
          <a:xfrm>
            <a:off x="2316480" y="7009970"/>
            <a:ext cx="10792358" cy="457200"/>
          </a:xfrm>
        </p:spPr>
        <p:txBody>
          <a:bodyPr anchor="t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200" i="0">
                <a:solidFill>
                  <a:srgbClr val="FF971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38FE5C-61BF-8A9B-026A-DAD33344B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371" y="2196662"/>
            <a:ext cx="11643467" cy="3196166"/>
          </a:xfrm>
        </p:spPr>
        <p:txBody>
          <a:bodyPr lIns="0" tIns="0" rIns="0" bIns="0" anchor="t"/>
          <a:lstStyle>
            <a:lvl1pPr algn="l">
              <a:defRPr sz="3600" b="1" i="0" cap="none" baseline="0">
                <a:solidFill>
                  <a:srgbClr val="131B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“Click to edit Master title style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A2EB5C7-419C-9AF6-79BA-10E7BEDA73BB}"/>
              </a:ext>
            </a:extLst>
          </p:cNvPr>
          <p:cNvSpPr txBox="1"/>
          <p:nvPr userDrawn="1"/>
        </p:nvSpPr>
        <p:spPr>
          <a:xfrm>
            <a:off x="2283317" y="7774835"/>
            <a:ext cx="2783716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>
            <a:sp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Guru Srl – </a:t>
            </a:r>
            <a:r>
              <a:rPr lang="it-IT" sz="1100">
                <a:solidFill>
                  <a:srgbClr val="000000"/>
                </a:solidFill>
                <a:effectLst/>
                <a:latin typeface="Inter" panose="02000503000000020004" pitchFamily="2" charset="0"/>
              </a:rPr>
              <a:t>Tutti i diritti riservati. </a:t>
            </a:r>
            <a:endParaRPr lang="it-IT" sz="1100">
              <a:solidFill>
                <a:srgbClr val="000000"/>
              </a:solidFill>
              <a:effectLst/>
            </a:endParaRPr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22189A51-D3A0-05BD-306A-8CA966A6B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852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C628D910-FB5A-219F-B154-8284F6FACB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31838" y="1570038"/>
            <a:ext cx="13166725" cy="5516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 marL="653110" indent="0">
              <a:buFont typeface="Arial" panose="020B0604020202020204" pitchFamily="34" charset="0"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3917681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Orang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6F33B-7DC1-625A-C509-B6855EF9A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3F8D94-114F-CBBB-45E5-C4319B1EB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F39C54A-0B15-F8B0-F31E-0ACA16833C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939214"/>
            <a:ext cx="13166725" cy="534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3pPr>
            <a:lvl4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11745801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  <p15:guide id="5" orient="horz" pos="120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EC55F3-FD34-4218-2C62-C46867720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B57F024-2166-E5D4-19C4-C10D2C263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15E680B8-8A64-7B3F-A8C8-C998558D3E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939214"/>
            <a:ext cx="13166725" cy="534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3pPr>
            <a:lvl4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44185100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66F29-5635-4AE1-771F-31FB29450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05307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888DF6EE-292F-54C3-9B13-A49899E05F6F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D3C5E05-25A4-4F8E-619F-D41CB5024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F66F29-5635-4AE1-771F-31FB29450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90523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55C5DF5-B005-EC02-02C9-1669BE2B6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D2D01-82DA-6E3B-60FF-5B0464DAF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4444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874BB42-90D7-B4DB-3F96-9A776E037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153055DC-75BA-7293-5CAF-5C2CD6A45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1769846"/>
            <a:ext cx="6475412" cy="5545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C13934E7-EE12-A3DA-E289-5AEB94A5B4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7948" y="1769846"/>
            <a:ext cx="6475412" cy="5545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3045584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540">
          <p15:clr>
            <a:srgbClr val="FBAE40"/>
          </p15:clr>
        </p15:guide>
        <p15:guide id="3" pos="467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Headlin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1737360"/>
            <a:ext cx="6464301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432041" y="1737360"/>
            <a:ext cx="6466840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E8481-BCBF-3313-B4B6-07B6A69D8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FDA88B85-0ED3-C2A8-7521-D5832D5AF7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7075" y="2854325"/>
            <a:ext cx="6469063" cy="4637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contenuto 8">
            <a:extLst>
              <a:ext uri="{FF2B5EF4-FFF2-40B4-BE49-F238E27FC236}">
                <a16:creationId xmlns:a16="http://schemas.microsoft.com/office/drawing/2014/main" id="{F07793D4-2945-0A74-AEF6-DA4817A82B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34262" y="2854325"/>
            <a:ext cx="6469063" cy="4637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925387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9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Headlin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1737360"/>
            <a:ext cx="6464301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432041" y="1737360"/>
            <a:ext cx="6466840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E8481-BCBF-3313-B4B6-07B6A69D8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FDA88B85-0ED3-C2A8-7521-D5832D5AF7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7075" y="2854325"/>
            <a:ext cx="6469063" cy="4637088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contenuto 8">
            <a:extLst>
              <a:ext uri="{FF2B5EF4-FFF2-40B4-BE49-F238E27FC236}">
                <a16:creationId xmlns:a16="http://schemas.microsoft.com/office/drawing/2014/main" id="{F07793D4-2945-0A74-AEF6-DA4817A82B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34262" y="2854325"/>
            <a:ext cx="6469063" cy="4637088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540256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9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5DE77B-A14F-E319-714B-E1C2E73C7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913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8B3679-76BF-F665-AF37-8BE33DE37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9925" y="1738313"/>
            <a:ext cx="5608638" cy="5670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E9F991-053C-A8B3-D6A1-12B223A07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03F3A5D8-59A3-5412-AD21-D7C5CD7DA3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7075" y="1738313"/>
            <a:ext cx="7391400" cy="5670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tabLst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latin typeface="Arial" panose="020B0604020202020204" pitchFamily="34" charset="0"/>
              </a:defRPr>
            </a:lvl2pPr>
            <a:lvl3pPr>
              <a:defRPr sz="2000" baseline="0">
                <a:latin typeface="Arial" panose="020B0604020202020204" pitchFamily="34" charset="0"/>
              </a:defRPr>
            </a:lvl3pPr>
            <a:lvl4pPr>
              <a:defRPr sz="2000" baseline="0">
                <a:latin typeface="Arial" panose="020B0604020202020204" pitchFamily="34" charset="0"/>
              </a:defRPr>
            </a:lvl4pPr>
            <a:lvl5pP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10654217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2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CD81E1A-9FB2-AAA5-EED8-712C32232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69CCA80-EE01-0707-A74D-289545977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Segnaposto immagine 5">
            <a:extLst>
              <a:ext uri="{FF2B5EF4-FFF2-40B4-BE49-F238E27FC236}">
                <a16:creationId xmlns:a16="http://schemas.microsoft.com/office/drawing/2014/main" id="{E9C6C30D-E0DF-CCA4-24AC-10E7D3B9FDB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9" y="2147060"/>
            <a:ext cx="6217602" cy="2284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7" name="Segnaposto immagine 5">
            <a:extLst>
              <a:ext uri="{FF2B5EF4-FFF2-40B4-BE49-F238E27FC236}">
                <a16:creationId xmlns:a16="http://schemas.microsoft.com/office/drawing/2014/main" id="{194C7059-24C6-754C-8A25-34831859B11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59040" y="2147060"/>
            <a:ext cx="6344284" cy="2284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8" name="Segnaposto contenuto 12">
            <a:extLst>
              <a:ext uri="{FF2B5EF4-FFF2-40B4-BE49-F238E27FC236}">
                <a16:creationId xmlns:a16="http://schemas.microsoft.com/office/drawing/2014/main" id="{7D49EEF0-81FA-BB14-87F5-57D799553B4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7075" y="4683125"/>
            <a:ext cx="6223000" cy="260191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contenuto 12">
            <a:extLst>
              <a:ext uri="{FF2B5EF4-FFF2-40B4-BE49-F238E27FC236}">
                <a16:creationId xmlns:a16="http://schemas.microsoft.com/office/drawing/2014/main" id="{1866276C-9A01-E1D7-795C-8ACBE99C982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59040" y="4683125"/>
            <a:ext cx="6344284" cy="2601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89790956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Pictures, Tex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A1EF2-95E6-ACCE-254D-2ACB81B6E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egnaposto immagine 4">
            <a:extLst>
              <a:ext uri="{FF2B5EF4-FFF2-40B4-BE49-F238E27FC236}">
                <a16:creationId xmlns:a16="http://schemas.microsoft.com/office/drawing/2014/main" id="{99FCCCAB-C2A4-BB4C-32FA-AE4EE469E2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34999" y="2048043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358E4B25-AB8F-844C-68F4-C3DBDA7F49B1}"/>
              </a:ext>
            </a:extLst>
          </p:cNvPr>
          <p:cNvSpPr/>
          <p:nvPr userDrawn="1"/>
        </p:nvSpPr>
        <p:spPr>
          <a:xfrm>
            <a:off x="1935000" y="2047592"/>
            <a:ext cx="4642933" cy="5443564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8A5B6BC0-0A16-E8FD-E6CF-A9561D1FF9E8}"/>
              </a:ext>
            </a:extLst>
          </p:cNvPr>
          <p:cNvSpPr/>
          <p:nvPr userDrawn="1"/>
        </p:nvSpPr>
        <p:spPr>
          <a:xfrm>
            <a:off x="7872504" y="2047592"/>
            <a:ext cx="4642933" cy="5443564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3" name="Segnaposto immagine 4">
            <a:extLst>
              <a:ext uri="{FF2B5EF4-FFF2-40B4-BE49-F238E27FC236}">
                <a16:creationId xmlns:a16="http://schemas.microsoft.com/office/drawing/2014/main" id="{0CBB0BDA-2083-D260-93E1-6684F7A23B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2502" y="2048043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5" name="Segnaposto testo 22">
            <a:extLst>
              <a:ext uri="{FF2B5EF4-FFF2-40B4-BE49-F238E27FC236}">
                <a16:creationId xmlns:a16="http://schemas.microsoft.com/office/drawing/2014/main" id="{ACF7F647-620E-CB86-8BD6-790AA977F1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35163" y="5369782"/>
            <a:ext cx="4643437" cy="209305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6" name="Segnaposto testo 22">
            <a:extLst>
              <a:ext uri="{FF2B5EF4-FFF2-40B4-BE49-F238E27FC236}">
                <a16:creationId xmlns:a16="http://schemas.microsoft.com/office/drawing/2014/main" id="{5F0607F6-2A91-3DE5-021E-4C7CE6AF0A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000" y="5369782"/>
            <a:ext cx="4643437" cy="209305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8654903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Pictures, Text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DCCAEE11-2A5F-A15D-F8D1-A5F935A6A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34999" y="1738314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EF78D1-3788-8FA5-3D17-15C1D815A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E42DC33-3D1D-B02C-B701-14B28C3EBF89}"/>
              </a:ext>
            </a:extLst>
          </p:cNvPr>
          <p:cNvSpPr/>
          <p:nvPr userDrawn="1"/>
        </p:nvSpPr>
        <p:spPr>
          <a:xfrm>
            <a:off x="1935000" y="1724034"/>
            <a:ext cx="4642933" cy="5738803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5B0FE4FE-1D5E-6970-908D-938ED86096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35163" y="4948238"/>
            <a:ext cx="4643437" cy="2514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3755D07-711E-2A9D-6A2A-30178755A1F1}"/>
              </a:ext>
            </a:extLst>
          </p:cNvPr>
          <p:cNvSpPr/>
          <p:nvPr userDrawn="1"/>
        </p:nvSpPr>
        <p:spPr>
          <a:xfrm>
            <a:off x="7872504" y="1724034"/>
            <a:ext cx="4642933" cy="5738803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1" name="Segnaposto testo 22">
            <a:extLst>
              <a:ext uri="{FF2B5EF4-FFF2-40B4-BE49-F238E27FC236}">
                <a16:creationId xmlns:a16="http://schemas.microsoft.com/office/drawing/2014/main" id="{E34C6F5A-2AFD-427F-3254-4A1F1ADE6B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000" y="4948238"/>
            <a:ext cx="4643437" cy="2514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Segnaposto immagine 4">
            <a:extLst>
              <a:ext uri="{FF2B5EF4-FFF2-40B4-BE49-F238E27FC236}">
                <a16:creationId xmlns:a16="http://schemas.microsoft.com/office/drawing/2014/main" id="{F7EF7D8D-823C-71BC-43ED-3DA78803FB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1836" y="1738314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39029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F4A05AF-35FC-F05A-B713-2D825706548E}"/>
              </a:ext>
            </a:extLst>
          </p:cNvPr>
          <p:cNvSpPr/>
          <p:nvPr userDrawn="1"/>
        </p:nvSpPr>
        <p:spPr>
          <a:xfrm>
            <a:off x="726561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C52DFE0A-A9DB-2044-AD8A-A629679669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29646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C6949D8-4A5E-53C1-DD69-5DD5A22D07A1}"/>
              </a:ext>
            </a:extLst>
          </p:cNvPr>
          <p:cNvSpPr/>
          <p:nvPr userDrawn="1"/>
        </p:nvSpPr>
        <p:spPr>
          <a:xfrm>
            <a:off x="5324687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2" name="Segnaposto immagine 11">
            <a:extLst>
              <a:ext uri="{FF2B5EF4-FFF2-40B4-BE49-F238E27FC236}">
                <a16:creationId xmlns:a16="http://schemas.microsoft.com/office/drawing/2014/main" id="{E662F771-8F50-664B-29C5-14D43F47F4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53897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90D360F-A4F5-D6E8-11B1-99A466764363}"/>
              </a:ext>
            </a:extLst>
          </p:cNvPr>
          <p:cNvSpPr/>
          <p:nvPr userDrawn="1"/>
        </p:nvSpPr>
        <p:spPr>
          <a:xfrm>
            <a:off x="9948938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7C93CF55-A8AF-65AE-8F54-DF74CD84A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75" y="4443619"/>
            <a:ext cx="3925888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28" name="Segnaposto testo 26">
            <a:extLst>
              <a:ext uri="{FF2B5EF4-FFF2-40B4-BE49-F238E27FC236}">
                <a16:creationId xmlns:a16="http://schemas.microsoft.com/office/drawing/2014/main" id="{8F63A850-54A0-93F4-EBC7-096508F7A8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256" y="4443619"/>
            <a:ext cx="3898782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29" name="Segnaposto testo 26">
            <a:extLst>
              <a:ext uri="{FF2B5EF4-FFF2-40B4-BE49-F238E27FC236}">
                <a16:creationId xmlns:a16="http://schemas.microsoft.com/office/drawing/2014/main" id="{1996FD7E-B796-D971-184C-54944D5B609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68547" y="4443619"/>
            <a:ext cx="3925888" cy="29029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31B3F"/>
                </a:solidFill>
                <a:latin typeface="+mj-lt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A299349-2FAC-6875-A337-0BBF81E65C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01114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>
            <a:extLst>
              <a:ext uri="{FF2B5EF4-FFF2-40B4-BE49-F238E27FC236}">
                <a16:creationId xmlns:a16="http://schemas.microsoft.com/office/drawing/2014/main" id="{888DF6EE-292F-54C3-9B13-A49899E05F6F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14" name="Immagine 1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D3C5E05-25A4-4F8E-619F-D41CB5024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55C5DF5-B005-EC02-02C9-1669BE2B6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D2D01-82DA-6E3B-60FF-5B0464DAF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74001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3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1D0B04CB-C11C-2B58-16F5-016DDF0DD16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1520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B9037D8-6983-78AA-943E-44F5B676C0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F4A05AF-35FC-F05A-B713-2D825706548E}"/>
              </a:ext>
            </a:extLst>
          </p:cNvPr>
          <p:cNvSpPr/>
          <p:nvPr userDrawn="1"/>
        </p:nvSpPr>
        <p:spPr>
          <a:xfrm>
            <a:off x="726561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C52DFE0A-A9DB-2044-AD8A-A6296796696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29646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C6949D8-4A5E-53C1-DD69-5DD5A22D07A1}"/>
              </a:ext>
            </a:extLst>
          </p:cNvPr>
          <p:cNvSpPr/>
          <p:nvPr userDrawn="1"/>
        </p:nvSpPr>
        <p:spPr>
          <a:xfrm>
            <a:off x="5324687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2" name="Segnaposto immagine 11">
            <a:extLst>
              <a:ext uri="{FF2B5EF4-FFF2-40B4-BE49-F238E27FC236}">
                <a16:creationId xmlns:a16="http://schemas.microsoft.com/office/drawing/2014/main" id="{E662F771-8F50-664B-29C5-14D43F47F42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953897" y="1903827"/>
            <a:ext cx="3921392" cy="2395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490D360F-A4F5-D6E8-11B1-99A466764363}"/>
              </a:ext>
            </a:extLst>
          </p:cNvPr>
          <p:cNvSpPr/>
          <p:nvPr userDrawn="1"/>
        </p:nvSpPr>
        <p:spPr>
          <a:xfrm>
            <a:off x="9948938" y="1903827"/>
            <a:ext cx="3926351" cy="546197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7" name="Segnaposto testo 26">
            <a:extLst>
              <a:ext uri="{FF2B5EF4-FFF2-40B4-BE49-F238E27FC236}">
                <a16:creationId xmlns:a16="http://schemas.microsoft.com/office/drawing/2014/main" id="{7C93CF55-A8AF-65AE-8F54-DF74CD84ABF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75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4" name="Segnaposto testo 26">
            <a:extLst>
              <a:ext uri="{FF2B5EF4-FFF2-40B4-BE49-F238E27FC236}">
                <a16:creationId xmlns:a16="http://schemas.microsoft.com/office/drawing/2014/main" id="{A6D31E89-C85B-8EEE-D0D6-226DF6DA60C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2942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testo 26">
            <a:extLst>
              <a:ext uri="{FF2B5EF4-FFF2-40B4-BE49-F238E27FC236}">
                <a16:creationId xmlns:a16="http://schemas.microsoft.com/office/drawing/2014/main" id="{892F9429-9791-D127-157C-7D9C8E7356B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72675" y="4409751"/>
            <a:ext cx="3925888" cy="2902969"/>
          </a:xfrm>
          <a:prstGeom prst="rect">
            <a:avLst/>
          </a:prstGeom>
        </p:spPr>
        <p:txBody>
          <a:bodyPr/>
          <a:lstStyle>
            <a:lvl1pPr marL="342900" indent="-342900">
              <a:buFont typeface="Courier New" panose="02070309020205020404" pitchFamily="49" charset="0"/>
              <a:buChar char="o"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1526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1425"/>
            <a:ext cx="3150000" cy="17219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4A6122D-4E8F-4D56-0A8E-EEE4240E35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Segnaposto testo 10">
            <a:extLst>
              <a:ext uri="{FF2B5EF4-FFF2-40B4-BE49-F238E27FC236}">
                <a16:creationId xmlns:a16="http://schemas.microsoft.com/office/drawing/2014/main" id="{AF1397A1-BFD3-7578-D7E6-9B203BC71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7075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5E7B6EE3-0C70-EE7A-5D45-7772C598E61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85130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2A7709E6-88EC-4E27-1D2C-5374C10528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1654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2E0B00D8-08ED-F0F0-684A-3B971C583B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769709" y="3958716"/>
            <a:ext cx="3163699" cy="3061589"/>
          </a:xfrm>
          <a:prstGeom prst="rect">
            <a:avLst/>
          </a:prstGeom>
        </p:spPr>
        <p:txBody>
          <a:bodyPr lIns="180000" tIns="3600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 typeface="Courier New" panose="02070309020205020404" pitchFamily="49" charset="0"/>
              <a:buNone/>
              <a:tabLst/>
              <a:defRPr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/>
            </a:lvl5pPr>
          </a:lstStyle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2963198052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C226F2C-B0AD-6532-09BC-A74CF77EB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8A374-C530-DAA5-6FE2-883D65BCFE5A}"/>
              </a:ext>
            </a:extLst>
          </p:cNvPr>
          <p:cNvSpPr txBox="1"/>
          <p:nvPr userDrawn="1"/>
        </p:nvSpPr>
        <p:spPr>
          <a:xfrm>
            <a:off x="9024079" y="154398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8A93ACF-72A4-A4E3-A907-F8A959183E4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27075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E7D7A992-4D04-FEE5-AE2C-1AA7453DCF4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054696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BECA8556-448A-DC3C-D9CF-71738FB23C3A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406917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contenuto 8">
            <a:extLst>
              <a:ext uri="{FF2B5EF4-FFF2-40B4-BE49-F238E27FC236}">
                <a16:creationId xmlns:a16="http://schemas.microsoft.com/office/drawing/2014/main" id="{62BFEF63-FFC4-B425-28F1-5E430EA391B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40504" y="3957638"/>
            <a:ext cx="3162300" cy="3073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63057193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Sub, 4 Pictures,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Segnaposto immagine 11">
            <a:extLst>
              <a:ext uri="{FF2B5EF4-FFF2-40B4-BE49-F238E27FC236}">
                <a16:creationId xmlns:a16="http://schemas.microsoft.com/office/drawing/2014/main" id="{B0345DB9-4F33-85A1-7E6A-CAC148B23EF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7075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9" name="Segnaposto immagine 11">
            <a:extLst>
              <a:ext uri="{FF2B5EF4-FFF2-40B4-BE49-F238E27FC236}">
                <a16:creationId xmlns:a16="http://schemas.microsoft.com/office/drawing/2014/main" id="{8B092A4C-6AD8-A684-B35F-9960134AE21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66996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1" name="Segnaposto immagine 11">
            <a:extLst>
              <a:ext uri="{FF2B5EF4-FFF2-40B4-BE49-F238E27FC236}">
                <a16:creationId xmlns:a16="http://schemas.microsoft.com/office/drawing/2014/main" id="{60908A11-AEFF-9B43-77B5-5B694ABF1C2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406917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43" name="Segnaposto immagine 11">
            <a:extLst>
              <a:ext uri="{FF2B5EF4-FFF2-40B4-BE49-F238E27FC236}">
                <a16:creationId xmlns:a16="http://schemas.microsoft.com/office/drawing/2014/main" id="{C1CD708A-5531-21F7-0B93-DCEA8371D2C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0746838" y="2100791"/>
            <a:ext cx="3150000" cy="172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AF5697A-F296-6B2B-CED5-087566C56362}"/>
              </a:ext>
            </a:extLst>
          </p:cNvPr>
          <p:cNvSpPr/>
          <p:nvPr userDrawn="1"/>
        </p:nvSpPr>
        <p:spPr>
          <a:xfrm>
            <a:off x="722267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64BE146-6948-0381-64A4-28A06EFF0729}"/>
              </a:ext>
            </a:extLst>
          </p:cNvPr>
          <p:cNvSpPr/>
          <p:nvPr userDrawn="1"/>
        </p:nvSpPr>
        <p:spPr>
          <a:xfrm>
            <a:off x="4060723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3288D939-0006-A7E0-3F62-120517A1CB03}"/>
              </a:ext>
            </a:extLst>
          </p:cNvPr>
          <p:cNvSpPr/>
          <p:nvPr userDrawn="1"/>
        </p:nvSpPr>
        <p:spPr>
          <a:xfrm>
            <a:off x="7399179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90A31C2A-AE9C-3A92-7B66-25EF9589BB2B}"/>
              </a:ext>
            </a:extLst>
          </p:cNvPr>
          <p:cNvSpPr/>
          <p:nvPr userDrawn="1"/>
        </p:nvSpPr>
        <p:spPr>
          <a:xfrm>
            <a:off x="10737636" y="2101425"/>
            <a:ext cx="3167232" cy="4928979"/>
          </a:xfrm>
          <a:prstGeom prst="roundRect">
            <a:avLst>
              <a:gd name="adj" fmla="val 3219"/>
            </a:avLst>
          </a:prstGeom>
          <a:noFill/>
          <a:ln w="2540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C226F2C-B0AD-6532-09BC-A74CF77EBB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98A374-C530-DAA5-6FE2-883D65BCFE5A}"/>
              </a:ext>
            </a:extLst>
          </p:cNvPr>
          <p:cNvSpPr txBox="1"/>
          <p:nvPr userDrawn="1"/>
        </p:nvSpPr>
        <p:spPr>
          <a:xfrm>
            <a:off x="9024079" y="154398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78A93ACF-72A4-A4E3-A907-F8A959183E4F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27075" y="3957638"/>
            <a:ext cx="3162300" cy="3073400"/>
          </a:xfrm>
          <a:prstGeom prst="rect">
            <a:avLst/>
          </a:prstGeom>
        </p:spPr>
        <p:txBody>
          <a:bodyPr/>
          <a:lstStyle>
            <a:lvl1pPr marL="223838" indent="-223838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E7D7A992-4D04-FEE5-AE2C-1AA7453DCF4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4054696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8" name="Segnaposto contenuto 8">
            <a:extLst>
              <a:ext uri="{FF2B5EF4-FFF2-40B4-BE49-F238E27FC236}">
                <a16:creationId xmlns:a16="http://schemas.microsoft.com/office/drawing/2014/main" id="{BECA8556-448A-DC3C-D9CF-71738FB23C3A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7406917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Segnaposto contenuto 8">
            <a:extLst>
              <a:ext uri="{FF2B5EF4-FFF2-40B4-BE49-F238E27FC236}">
                <a16:creationId xmlns:a16="http://schemas.microsoft.com/office/drawing/2014/main" id="{62BFEF63-FFC4-B425-28F1-5E430EA391B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0740504" y="3957638"/>
            <a:ext cx="3162300" cy="3073400"/>
          </a:xfrm>
          <a:prstGeom prst="rect">
            <a:avLst/>
          </a:prstGeom>
        </p:spPr>
        <p:txBody>
          <a:bodyPr/>
          <a:lstStyle>
            <a:lvl1pPr marL="177800" indent="-177800">
              <a:tabLst/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>
              <a:defRPr sz="18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9648475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, 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199" y="2545492"/>
            <a:ext cx="6588125" cy="4727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131B3F"/>
                </a:solidFill>
              </a:defRPr>
            </a:lvl1pPr>
            <a:lvl2pPr marL="653110" indent="0">
              <a:buNone/>
              <a:defRPr>
                <a:solidFill>
                  <a:srgbClr val="131B3F"/>
                </a:solidFill>
              </a:defRPr>
            </a:lvl2pPr>
            <a:lvl3pPr marL="1240909" indent="0">
              <a:buNone/>
              <a:defRPr>
                <a:solidFill>
                  <a:srgbClr val="131B3F"/>
                </a:solidFill>
              </a:defRPr>
            </a:lvl3pPr>
            <a:lvl4pPr marL="1763398" indent="0">
              <a:buNone/>
              <a:defRPr>
                <a:solidFill>
                  <a:srgbClr val="131B3F"/>
                </a:solidFill>
              </a:defRPr>
            </a:lvl4pPr>
            <a:lvl5pPr marL="2285886" indent="0">
              <a:buNone/>
              <a:defRPr>
                <a:solidFill>
                  <a:srgbClr val="131B3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916F0A4-E391-0A5A-CB4D-A5F30DF25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0" y="521657"/>
            <a:ext cx="6583680" cy="1665089"/>
          </a:xfrm>
        </p:spPr>
        <p:txBody>
          <a:bodyPr/>
          <a:lstStyle>
            <a:lvl1pPr>
              <a:lnSpc>
                <a:spcPts val="5000"/>
              </a:lnSpc>
              <a:defRPr>
                <a:solidFill>
                  <a:srgbClr val="071036"/>
                </a:solidFill>
              </a:defRPr>
            </a:lvl1pPr>
          </a:lstStyle>
          <a:p>
            <a:r>
              <a:rPr lang="it-IT"/>
              <a:t>Title</a:t>
            </a:r>
            <a:br>
              <a:rPr lang="it-IT"/>
            </a:br>
            <a:r>
              <a:rPr lang="it-IT"/>
              <a:t>two line</a:t>
            </a:r>
            <a:br>
              <a:rPr lang="it-IT"/>
            </a:br>
            <a:endParaRPr lang="it-IT"/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6FE6BABE-DC02-05A5-C9E8-4C820E577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7631743"/>
            <a:ext cx="1679786" cy="482400"/>
          </a:xfrm>
          <a:prstGeom prst="rect">
            <a:avLst/>
          </a:prstGeom>
        </p:spPr>
      </p:pic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088C4B19-937C-EEBC-45C0-782A112889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79623" cy="8229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it-IT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334C732E-F2CC-AA2B-F8E8-14EBD4CF47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9622" y="4510731"/>
            <a:ext cx="7850777" cy="3744995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C573841-7DC3-0DD4-2CCE-EF8C3FDE77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2"/>
          <a:stretch/>
        </p:blipFill>
        <p:spPr>
          <a:xfrm>
            <a:off x="6779622" y="0"/>
            <a:ext cx="7850777" cy="302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80176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6480" y="6429134"/>
            <a:ext cx="10792358" cy="57182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 b="1">
                <a:solidFill>
                  <a:srgbClr val="FF971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3"/>
          </p:nvPr>
        </p:nvSpPr>
        <p:spPr>
          <a:xfrm>
            <a:off x="2316480" y="7009970"/>
            <a:ext cx="10792358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200" i="0">
                <a:solidFill>
                  <a:srgbClr val="FF9712"/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38FE5C-61BF-8A9B-026A-DAD33344B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371" y="2196662"/>
            <a:ext cx="11643467" cy="3196166"/>
          </a:xfrm>
        </p:spPr>
        <p:txBody>
          <a:bodyPr lIns="0" tIns="0" rIns="0" bIns="0" anchor="t"/>
          <a:lstStyle>
            <a:lvl1pPr algn="ctr">
              <a:defRPr sz="3600" b="1" i="0" cap="none" baseline="0">
                <a:solidFill>
                  <a:srgbClr val="131B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“Click to edit Master title style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B88E56-5F87-284A-F923-5E5A8B84305F}"/>
              </a:ext>
            </a:extLst>
          </p:cNvPr>
          <p:cNvSpPr txBox="1"/>
          <p:nvPr userDrawn="1"/>
        </p:nvSpPr>
        <p:spPr>
          <a:xfrm>
            <a:off x="4400550" y="306705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329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38FE5C-61BF-8A9B-026A-DAD33344B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3467" y="2196662"/>
            <a:ext cx="11643467" cy="2733922"/>
          </a:xfrm>
        </p:spPr>
        <p:txBody>
          <a:bodyPr lIns="0" tIns="0" rIns="0" bIns="0" anchor="ctr"/>
          <a:lstStyle>
            <a:lvl1pPr algn="ctr">
              <a:defRPr sz="5400" b="1" i="0" cap="none" baseline="0">
                <a:solidFill>
                  <a:srgbClr val="131B3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4" name="Google Shape;11;p2">
            <a:extLst>
              <a:ext uri="{FF2B5EF4-FFF2-40B4-BE49-F238E27FC236}">
                <a16:creationId xmlns:a16="http://schemas.microsoft.com/office/drawing/2014/main" id="{2D52D237-BC62-F3EF-9A49-749C72CC5DA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930585"/>
            <a:ext cx="14630400" cy="0"/>
          </a:xfrm>
          <a:prstGeom prst="straightConnector1">
            <a:avLst/>
          </a:prstGeom>
          <a:noFill/>
          <a:ln w="206375" cap="flat" cmpd="sng">
            <a:solidFill>
              <a:srgbClr val="FF971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189749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8BF6675-CE0E-8A6C-E2B5-873A08895F92}"/>
              </a:ext>
            </a:extLst>
          </p:cNvPr>
          <p:cNvSpPr txBox="1">
            <a:spLocks/>
          </p:cNvSpPr>
          <p:nvPr userDrawn="1"/>
        </p:nvSpPr>
        <p:spPr>
          <a:xfrm>
            <a:off x="731520" y="521658"/>
            <a:ext cx="13167360" cy="1005840"/>
          </a:xfrm>
          <a:prstGeom prst="rect">
            <a:avLst/>
          </a:prstGeom>
        </p:spPr>
        <p:txBody>
          <a:bodyPr vert="horz" lIns="0" tIns="0" rIns="130622" bIns="65311" rtlCol="0" anchor="t" anchorCtr="0">
            <a:noAutofit/>
          </a:bodyPr>
          <a:lstStyle>
            <a:lvl1pPr algn="l" defTabSz="13062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95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egnaposto contenuto 3">
            <a:extLst>
              <a:ext uri="{FF2B5EF4-FFF2-40B4-BE49-F238E27FC236}">
                <a16:creationId xmlns:a16="http://schemas.microsoft.com/office/drawing/2014/main" id="{30A0DF74-5A0A-D8A8-5FC8-3402B4A142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31838" y="1570038"/>
            <a:ext cx="13166725" cy="57610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2400" baseline="0">
                <a:latin typeface="Arial" panose="020B0604020202020204" pitchFamily="34" charset="0"/>
              </a:defRPr>
            </a:lvl2pPr>
            <a:lvl3pPr>
              <a:defRPr sz="2400" baseline="0">
                <a:latin typeface="Arial" panose="020B0604020202020204" pitchFamily="34" charset="0"/>
              </a:defRPr>
            </a:lvl3pPr>
            <a:lvl4pPr>
              <a:defRPr sz="2400" baseline="0">
                <a:latin typeface="Arial" panose="020B0604020202020204" pitchFamily="34" charset="0"/>
              </a:defRPr>
            </a:lvl4pPr>
            <a:lvl5pPr>
              <a:defRPr sz="24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2164096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Orang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6F33B-7DC1-625A-C509-B6855EF9A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3F8D94-114F-CBBB-45E5-C4319B1EB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1F39C54A-0B15-F8B0-F31E-0ACA16833C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939214"/>
            <a:ext cx="13166725" cy="534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3pPr>
            <a:lvl4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3910189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  <p15:guide id="5" orient="horz" pos="12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FE36570E-4CA8-FA01-EA1D-3A8AF15E743B}"/>
              </a:ext>
            </a:extLst>
          </p:cNvPr>
          <p:cNvSpPr/>
          <p:nvPr userDrawn="1"/>
        </p:nvSpPr>
        <p:spPr>
          <a:xfrm>
            <a:off x="-4445" y="0"/>
            <a:ext cx="14630400" cy="8229600"/>
          </a:xfrm>
          <a:prstGeom prst="rect">
            <a:avLst/>
          </a:prstGeom>
          <a:gradFill>
            <a:gsLst>
              <a:gs pos="100000">
                <a:srgbClr val="000000">
                  <a:alpha val="55191"/>
                </a:srgbClr>
              </a:gs>
              <a:gs pos="0">
                <a:srgbClr val="032F67"/>
              </a:gs>
            </a:gsLst>
            <a:lin ang="0" scaled="1"/>
          </a:gra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pic>
        <p:nvPicPr>
          <p:cNvPr id="5" name="Immagine 4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EEF0EE34-152E-B478-4128-97994A3A28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74BB42-90D7-B4DB-3F96-9A776E037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153055DC-75BA-7293-5CAF-5C2CD6A45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1769846"/>
            <a:ext cx="6475412" cy="5545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C13934E7-EE12-A3DA-E289-5AEB94A5B4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7948" y="1769846"/>
            <a:ext cx="6475412" cy="5545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/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13508917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540">
          <p15:clr>
            <a:srgbClr val="FBAE40"/>
          </p15:clr>
        </p15:guide>
        <p15:guide id="3" pos="467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EEC55F3-FD34-4218-2C62-C46867720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B57F024-2166-E5D4-19C4-C10D2C2630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15E680B8-8A64-7B3F-A8C8-C998558D3E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939214"/>
            <a:ext cx="13166725" cy="534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3pPr>
            <a:lvl4pPr marL="14288" indent="0">
              <a:buFontTx/>
              <a:buNone/>
              <a:tabLst/>
              <a:defRPr>
                <a:solidFill>
                  <a:srgbClr val="131B3F"/>
                </a:solidFill>
              </a:defRPr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1890019115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66F29-5635-4AE1-771F-31FB29450A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81492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058786-CD7C-26FB-0704-28A8CB3B5882}"/>
              </a:ext>
            </a:extLst>
          </p:cNvPr>
          <p:cNvSpPr txBox="1"/>
          <p:nvPr userDrawn="1"/>
        </p:nvSpPr>
        <p:spPr>
          <a:xfrm>
            <a:off x="3177766" y="79217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52A7DC-0586-CD19-1517-F7608EDB799D}"/>
              </a:ext>
            </a:extLst>
          </p:cNvPr>
          <p:cNvSpPr txBox="1"/>
          <p:nvPr userDrawn="1"/>
        </p:nvSpPr>
        <p:spPr>
          <a:xfrm>
            <a:off x="3766242" y="781314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E03BFD1-34DE-2CBB-A28B-73145BE989D5}"/>
              </a:ext>
            </a:extLst>
          </p:cNvPr>
          <p:cNvSpPr txBox="1"/>
          <p:nvPr userDrawn="1"/>
        </p:nvSpPr>
        <p:spPr>
          <a:xfrm>
            <a:off x="4125951" y="943393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A05F3EC-BAF1-938C-3881-85405A9AB15E}"/>
              </a:ext>
            </a:extLst>
          </p:cNvPr>
          <p:cNvSpPr txBox="1"/>
          <p:nvPr userDrawn="1"/>
        </p:nvSpPr>
        <p:spPr>
          <a:xfrm>
            <a:off x="1360714" y="9535886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55C5DF5-B005-EC02-02C9-1669BE2B6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1B3F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D2D01-82DA-6E3B-60FF-5B0464DAF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7437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019">
          <p15:clr>
            <a:srgbClr val="FBAE40"/>
          </p15:clr>
        </p15:guide>
        <p15:guide id="2" pos="4608">
          <p15:clr>
            <a:srgbClr val="FBAE40"/>
          </p15:clr>
        </p15:guide>
        <p15:guide id="3" pos="435">
          <p15:clr>
            <a:srgbClr val="FBAE40"/>
          </p15:clr>
        </p15:guide>
        <p15:guide id="4" pos="875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874BB42-90D7-B4DB-3F96-9A776E037A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153055DC-75BA-7293-5CAF-5C2CD6A45B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1769846"/>
            <a:ext cx="6475412" cy="5545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C13934E7-EE12-A3DA-E289-5AEB94A5B4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47948" y="1769846"/>
            <a:ext cx="6475412" cy="55453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rgbClr val="131B3F"/>
                </a:solidFill>
              </a:defRPr>
            </a:lvl1pPr>
            <a:lvl3pPr marL="14288" indent="0">
              <a:buFontTx/>
              <a:buNone/>
              <a:tabLst/>
              <a:defRPr/>
            </a:lvl3pPr>
            <a:lvl4pPr marL="14288" indent="0">
              <a:buFontTx/>
              <a:buNone/>
              <a:tabLst/>
              <a:defRPr/>
            </a:lvl4pPr>
            <a:lvl5pPr marL="2285886" indent="0">
              <a:buFontTx/>
              <a:buNone/>
              <a:defRPr/>
            </a:lvl5pPr>
          </a:lstStyle>
          <a:p>
            <a:pPr lvl="0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3488044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540">
          <p15:clr>
            <a:srgbClr val="FBAE40"/>
          </p15:clr>
        </p15:guide>
        <p15:guide id="3" pos="4676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Headline,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1520" y="1737360"/>
            <a:ext cx="6464301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432041" y="1737360"/>
            <a:ext cx="6466840" cy="90106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>
                <a:solidFill>
                  <a:srgbClr val="FF9712"/>
                </a:solidFill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E8481-BCBF-3313-B4B6-07B6A69D8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egnaposto contenuto 8">
            <a:extLst>
              <a:ext uri="{FF2B5EF4-FFF2-40B4-BE49-F238E27FC236}">
                <a16:creationId xmlns:a16="http://schemas.microsoft.com/office/drawing/2014/main" id="{FDA88B85-0ED3-C2A8-7521-D5832D5AF7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7075" y="2854325"/>
            <a:ext cx="6469063" cy="4637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Segnaposto contenuto 8">
            <a:extLst>
              <a:ext uri="{FF2B5EF4-FFF2-40B4-BE49-F238E27FC236}">
                <a16:creationId xmlns:a16="http://schemas.microsoft.com/office/drawing/2014/main" id="{F07793D4-2945-0A74-AEF6-DA4817A82B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34262" y="2854325"/>
            <a:ext cx="6469063" cy="4637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220962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79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5DE77B-A14F-E319-714B-E1C2E73C7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66284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592">
          <p15:clr>
            <a:srgbClr val="FBAE40"/>
          </p15:clr>
        </p15:guide>
        <p15:guide id="2" pos="460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E8B3679-76BF-F665-AF37-8BE33DE37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89925" y="1738313"/>
            <a:ext cx="5608638" cy="5670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E9F991-053C-A8B3-D6A1-12B223A07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egnaposto contenuto 17">
            <a:extLst>
              <a:ext uri="{FF2B5EF4-FFF2-40B4-BE49-F238E27FC236}">
                <a16:creationId xmlns:a16="http://schemas.microsoft.com/office/drawing/2014/main" id="{03F3A5D8-59A3-5412-AD21-D7C5CD7DA3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7075" y="1738313"/>
            <a:ext cx="7391400" cy="5670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tabLst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latin typeface="Arial" panose="020B0604020202020204" pitchFamily="34" charset="0"/>
              </a:defRPr>
            </a:lvl2pPr>
            <a:lvl3pPr>
              <a:defRPr sz="2000" baseline="0">
                <a:latin typeface="Arial" panose="020B0604020202020204" pitchFamily="34" charset="0"/>
              </a:defRPr>
            </a:lvl3pPr>
            <a:lvl4pPr>
              <a:defRPr sz="2000" baseline="0">
                <a:latin typeface="Arial" panose="020B0604020202020204" pitchFamily="34" charset="0"/>
              </a:defRPr>
            </a:lvl4pPr>
            <a:lvl5pP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61698326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 Picture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5">
            <a:extLst>
              <a:ext uri="{FF2B5EF4-FFF2-40B4-BE49-F238E27FC236}">
                <a16:creationId xmlns:a16="http://schemas.microsoft.com/office/drawing/2014/main" id="{3E2BB8E3-BD0D-5E38-FD96-D6203E4CB79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839" y="2147060"/>
            <a:ext cx="6217602" cy="2284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5" name="Segnaposto immagine 5">
            <a:extLst>
              <a:ext uri="{FF2B5EF4-FFF2-40B4-BE49-F238E27FC236}">
                <a16:creationId xmlns:a16="http://schemas.microsoft.com/office/drawing/2014/main" id="{EFDEA89C-F7DB-875F-367B-8FE78179699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59040" y="2147060"/>
            <a:ext cx="6344284" cy="22843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CD81E1A-9FB2-AAA5-EED8-712C32232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69CCA80-EE01-0707-A74D-2895459778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5A06E783-90C4-79C0-C56F-014FE54D5BE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7075" y="4683125"/>
            <a:ext cx="6223000" cy="2601913"/>
          </a:xfrm>
          <a:prstGeom prst="rect">
            <a:avLst/>
          </a:prstGeom>
        </p:spPr>
        <p:txBody>
          <a:bodyPr lIns="0" tIns="0"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Segnaposto contenuto 12">
            <a:extLst>
              <a:ext uri="{FF2B5EF4-FFF2-40B4-BE49-F238E27FC236}">
                <a16:creationId xmlns:a16="http://schemas.microsoft.com/office/drawing/2014/main" id="{80407C4A-7AB4-A43E-FB63-3FC53A8A5D5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559040" y="4683125"/>
            <a:ext cx="6344284" cy="26019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  <a:lvl2pPr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2pPr>
            <a:lvl3pPr marL="1240909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3pPr>
            <a:lvl4pPr marL="1763398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4pPr>
            <a:lvl5pPr marL="2285886" indent="0">
              <a:buFontTx/>
              <a:buNone/>
              <a:defRPr sz="2400" baseline="0">
                <a:solidFill>
                  <a:srgbClr val="131B3F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08080695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Pictures, Tex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AD82E3-9F85-9EA7-8E72-A9879091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0A1EF2-95E6-ACCE-254D-2ACB81B6E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1257602"/>
            <a:ext cx="13167360" cy="48321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FF9712"/>
                </a:solidFill>
              </a:defRPr>
            </a:lvl1pPr>
            <a:lvl2pPr marL="0" indent="0">
              <a:spcBef>
                <a:spcPts val="0"/>
              </a:spcBef>
              <a:buNone/>
              <a:defRPr sz="3100"/>
            </a:lvl2pPr>
            <a:lvl3pPr>
              <a:spcBef>
                <a:spcPts val="0"/>
              </a:spcBef>
              <a:buNone/>
              <a:defRPr sz="3100"/>
            </a:lvl3pPr>
            <a:lvl4pPr>
              <a:spcBef>
                <a:spcPts val="0"/>
              </a:spcBef>
              <a:buNone/>
              <a:defRPr sz="3100"/>
            </a:lvl4pPr>
            <a:lvl5pPr>
              <a:spcBef>
                <a:spcPts val="0"/>
              </a:spcBef>
              <a:buNone/>
              <a:defRPr sz="3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egnaposto immagine 4">
            <a:extLst>
              <a:ext uri="{FF2B5EF4-FFF2-40B4-BE49-F238E27FC236}">
                <a16:creationId xmlns:a16="http://schemas.microsoft.com/office/drawing/2014/main" id="{99FCCCAB-C2A4-BB4C-32FA-AE4EE469E2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34999" y="2048043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3" name="Segnaposto immagine 4">
            <a:extLst>
              <a:ext uri="{FF2B5EF4-FFF2-40B4-BE49-F238E27FC236}">
                <a16:creationId xmlns:a16="http://schemas.microsoft.com/office/drawing/2014/main" id="{0CBB0BDA-2083-D260-93E1-6684F7A23BF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2502" y="2048043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35" name="Segnaposto testo 22">
            <a:extLst>
              <a:ext uri="{FF2B5EF4-FFF2-40B4-BE49-F238E27FC236}">
                <a16:creationId xmlns:a16="http://schemas.microsoft.com/office/drawing/2014/main" id="{ACF7F647-620E-CB86-8BD6-790AA977F1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35163" y="5369782"/>
            <a:ext cx="4643437" cy="209305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6" name="Segnaposto testo 22">
            <a:extLst>
              <a:ext uri="{FF2B5EF4-FFF2-40B4-BE49-F238E27FC236}">
                <a16:creationId xmlns:a16="http://schemas.microsoft.com/office/drawing/2014/main" id="{5F0607F6-2A91-3DE5-021E-4C7CE6AF0A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000" y="5369782"/>
            <a:ext cx="4643437" cy="2093056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358E4B25-AB8F-844C-68F4-C3DBDA7F49B1}"/>
              </a:ext>
            </a:extLst>
          </p:cNvPr>
          <p:cNvSpPr/>
          <p:nvPr userDrawn="1"/>
        </p:nvSpPr>
        <p:spPr>
          <a:xfrm>
            <a:off x="1935000" y="2047592"/>
            <a:ext cx="4642933" cy="5443564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8A5B6BC0-0A16-E8FD-E6CF-A9561D1FF9E8}"/>
              </a:ext>
            </a:extLst>
          </p:cNvPr>
          <p:cNvSpPr/>
          <p:nvPr userDrawn="1"/>
        </p:nvSpPr>
        <p:spPr>
          <a:xfrm>
            <a:off x="7872504" y="2047592"/>
            <a:ext cx="4642933" cy="5443564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549978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2Pictures, Text (2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DCCAEE11-2A5F-A15D-F8D1-A5F935A6A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34999" y="1725957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1EF78D1-3788-8FA5-3D17-15C1D815A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075" y="521657"/>
            <a:ext cx="13167360" cy="687211"/>
          </a:xfrm>
        </p:spPr>
        <p:txBody>
          <a:bodyPr lIns="0" tIns="0" anchor="t" anchorCtr="0"/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egnaposto testo 22">
            <a:extLst>
              <a:ext uri="{FF2B5EF4-FFF2-40B4-BE49-F238E27FC236}">
                <a16:creationId xmlns:a16="http://schemas.microsoft.com/office/drawing/2014/main" id="{5B0FE4FE-1D5E-6970-908D-938ED86096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35163" y="4948238"/>
            <a:ext cx="4643437" cy="2514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Segnaposto testo 22">
            <a:extLst>
              <a:ext uri="{FF2B5EF4-FFF2-40B4-BE49-F238E27FC236}">
                <a16:creationId xmlns:a16="http://schemas.microsoft.com/office/drawing/2014/main" id="{E34C6F5A-2AFD-427F-3254-4A1F1ADE6B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2000" y="4948238"/>
            <a:ext cx="4643437" cy="25146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131B3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Segnaposto immagine 4">
            <a:extLst>
              <a:ext uri="{FF2B5EF4-FFF2-40B4-BE49-F238E27FC236}">
                <a16:creationId xmlns:a16="http://schemas.microsoft.com/office/drawing/2014/main" id="{F7EF7D8D-823C-71BC-43ED-3DA78803FBB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71836" y="1725957"/>
            <a:ext cx="4642935" cy="29868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E42DC33-3D1D-B02C-B701-14B28C3EBF89}"/>
              </a:ext>
            </a:extLst>
          </p:cNvPr>
          <p:cNvSpPr/>
          <p:nvPr userDrawn="1"/>
        </p:nvSpPr>
        <p:spPr>
          <a:xfrm>
            <a:off x="1935000" y="1724034"/>
            <a:ext cx="4642933" cy="5738803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3755D07-711E-2A9D-6A2A-30178755A1F1}"/>
              </a:ext>
            </a:extLst>
          </p:cNvPr>
          <p:cNvSpPr/>
          <p:nvPr userDrawn="1"/>
        </p:nvSpPr>
        <p:spPr>
          <a:xfrm>
            <a:off x="7872504" y="1724034"/>
            <a:ext cx="4642933" cy="5738803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131B3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746436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032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21658"/>
            <a:ext cx="13167360" cy="832662"/>
          </a:xfrm>
          <a:prstGeom prst="rect">
            <a:avLst/>
          </a:prstGeom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31545" y="7789681"/>
            <a:ext cx="459363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1100" smtClean="0">
                <a:solidFill>
                  <a:schemeClr val="bg1"/>
                </a:solidFill>
              </a:rPr>
              <a:pPr algn="r">
                <a:lnSpc>
                  <a:spcPct val="90000"/>
                </a:lnSpc>
              </a:pPr>
              <a:t>‹N›</a:t>
            </a:fld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4" name="Immagine 3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75C0F391-CFA7-8B8A-B939-A1A2B0AB423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01" y="7618772"/>
            <a:ext cx="1682608" cy="4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7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  <p:sldLayoutId id="2147483968" r:id="rId24"/>
    <p:sldLayoutId id="2147483969" r:id="rId25"/>
  </p:sldLayoutIdLst>
  <p:transition>
    <p:fade/>
  </p:transition>
  <p:hf hdr="0" dt="0"/>
  <p:txStyles>
    <p:titleStyle>
      <a:lvl1pPr algn="l" defTabSz="1306220" rtl="0" eaLnBrk="1" latinLnBrk="0" hangingPunct="1">
        <a:lnSpc>
          <a:spcPct val="100000"/>
        </a:lnSpc>
        <a:spcBef>
          <a:spcPct val="0"/>
        </a:spcBef>
        <a:buNone/>
        <a:defRPr sz="5400" b="1" i="0" kern="1200" cap="none">
          <a:solidFill>
            <a:schemeClr val="bg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522488" indent="-522488" algn="l" defTabSz="1306220" rtl="0" eaLnBrk="1" latinLnBrk="0" hangingPunct="1">
        <a:lnSpc>
          <a:spcPct val="90000"/>
        </a:lnSpc>
        <a:spcBef>
          <a:spcPts val="1714"/>
        </a:spcBef>
        <a:buClr>
          <a:srgbClr val="FF9712"/>
        </a:buClr>
        <a:buFont typeface="Courier New" panose="02070309020205020404" pitchFamily="49" charset="0"/>
        <a:buChar char="o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53110" indent="0" algn="l" defTabSz="1306220" rtl="0" eaLnBrk="1" latinLnBrk="0" hangingPunct="1">
        <a:lnSpc>
          <a:spcPct val="90000"/>
        </a:lnSpc>
        <a:spcBef>
          <a:spcPts val="1143"/>
        </a:spcBef>
        <a:buClr>
          <a:srgbClr val="FF9712"/>
        </a:buClr>
        <a:buFont typeface="Courier New" panose="02070309020205020404" pitchFamily="49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567464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089953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612441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3134929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905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393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pos="458">
          <p15:clr>
            <a:srgbClr val="F26B43"/>
          </p15:clr>
        </p15:guide>
        <p15:guide id="4" pos="8758">
          <p15:clr>
            <a:srgbClr val="F26B43"/>
          </p15:clr>
        </p15:guide>
        <p15:guide id="5" orient="horz" pos="5019">
          <p15:clr>
            <a:srgbClr val="F26B43"/>
          </p15:clr>
        </p15:guide>
        <p15:guide id="6" orient="horz" pos="109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21658"/>
            <a:ext cx="13167360" cy="832662"/>
          </a:xfrm>
          <a:prstGeom prst="rect">
            <a:avLst/>
          </a:prstGeom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31545" y="7789681"/>
            <a:ext cx="459363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1100" smtClean="0">
                <a:solidFill>
                  <a:schemeClr val="bg1"/>
                </a:solidFill>
              </a:rPr>
              <a:pPr algn="r">
                <a:lnSpc>
                  <a:spcPct val="90000"/>
                </a:lnSpc>
              </a:pPr>
              <a:t>‹N›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BCA60B-FDE4-E176-700C-87368718210F}"/>
              </a:ext>
            </a:extLst>
          </p:cNvPr>
          <p:cNvSpPr txBox="1"/>
          <p:nvPr userDrawn="1"/>
        </p:nvSpPr>
        <p:spPr>
          <a:xfrm>
            <a:off x="285750" y="43815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6BE3E1-97DA-A53A-FC2A-3825C47E80C9}"/>
              </a:ext>
            </a:extLst>
          </p:cNvPr>
          <p:cNvSpPr txBox="1"/>
          <p:nvPr userDrawn="1"/>
        </p:nvSpPr>
        <p:spPr>
          <a:xfrm>
            <a:off x="7924800" y="35814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E023E346-24FB-F73D-7C3C-6A2BC6F12AC9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0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3989" r:id="rId19"/>
    <p:sldLayoutId id="2147483990" r:id="rId20"/>
    <p:sldLayoutId id="2147483991" r:id="rId21"/>
    <p:sldLayoutId id="2147483992" r:id="rId22"/>
  </p:sldLayoutIdLst>
  <p:transition>
    <p:fade/>
  </p:transition>
  <p:hf hdr="0" dt="0"/>
  <p:txStyles>
    <p:titleStyle>
      <a:lvl1pPr algn="l" defTabSz="1306220" rtl="0" eaLnBrk="1" latinLnBrk="0" hangingPunct="1">
        <a:lnSpc>
          <a:spcPct val="100000"/>
        </a:lnSpc>
        <a:spcBef>
          <a:spcPct val="0"/>
        </a:spcBef>
        <a:buNone/>
        <a:defRPr sz="5400" b="1" i="0" kern="1200" cap="none">
          <a:solidFill>
            <a:srgbClr val="131B3F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522488" indent="-522488" algn="l" defTabSz="1306220" rtl="0" eaLnBrk="1" latinLnBrk="0" hangingPunct="1">
        <a:lnSpc>
          <a:spcPct val="90000"/>
        </a:lnSpc>
        <a:spcBef>
          <a:spcPts val="1714"/>
        </a:spcBef>
        <a:buClr>
          <a:srgbClr val="FF9712"/>
        </a:buClr>
        <a:buFont typeface="Courier New" panose="02070309020205020404" pitchFamily="49" charset="0"/>
        <a:buChar char="o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53110" indent="0" algn="l" defTabSz="1306220" rtl="0" eaLnBrk="1" latinLnBrk="0" hangingPunct="1">
        <a:lnSpc>
          <a:spcPct val="90000"/>
        </a:lnSpc>
        <a:spcBef>
          <a:spcPts val="1143"/>
        </a:spcBef>
        <a:buClr>
          <a:srgbClr val="FF9712"/>
        </a:buClr>
        <a:buFont typeface="Courier New" panose="02070309020205020404" pitchFamily="49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567464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089953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612441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3134929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905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393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pos="458">
          <p15:clr>
            <a:srgbClr val="F26B43"/>
          </p15:clr>
        </p15:guide>
        <p15:guide id="4" pos="8758">
          <p15:clr>
            <a:srgbClr val="F26B43"/>
          </p15:clr>
        </p15:guide>
        <p15:guide id="5" orient="horz" pos="5019">
          <p15:clr>
            <a:srgbClr val="F26B43"/>
          </p15:clr>
        </p15:guide>
        <p15:guide id="6" orient="horz" pos="109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21658"/>
            <a:ext cx="13167360" cy="832662"/>
          </a:xfrm>
          <a:prstGeom prst="rect">
            <a:avLst/>
          </a:prstGeom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737361"/>
            <a:ext cx="13167360" cy="5669279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31545" y="7789681"/>
            <a:ext cx="459363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1100" smtClean="0">
                <a:solidFill>
                  <a:srgbClr val="000000"/>
                </a:solidFill>
              </a:rPr>
              <a:pPr algn="r">
                <a:lnSpc>
                  <a:spcPct val="90000"/>
                </a:lnSpc>
              </a:pPr>
              <a:t>‹N›</a:t>
            </a:fld>
            <a:endParaRPr lang="en-US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1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</p:sldLayoutIdLst>
  <p:transition>
    <p:fade/>
  </p:transition>
  <p:hf hdr="0" dt="0"/>
  <p:txStyles>
    <p:titleStyle>
      <a:lvl1pPr algn="l" defTabSz="1306220" rtl="0" eaLnBrk="1" latinLnBrk="0" hangingPunct="1">
        <a:lnSpc>
          <a:spcPct val="100000"/>
        </a:lnSpc>
        <a:spcBef>
          <a:spcPct val="0"/>
        </a:spcBef>
        <a:buNone/>
        <a:defRPr sz="5400" b="1" i="0" kern="1200" cap="none">
          <a:solidFill>
            <a:srgbClr val="131B3F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522488" indent="-522488" algn="l" defTabSz="1306220" rtl="0" eaLnBrk="1" latinLnBrk="0" hangingPunct="1">
        <a:lnSpc>
          <a:spcPct val="90000"/>
        </a:lnSpc>
        <a:spcBef>
          <a:spcPts val="1714"/>
        </a:spcBef>
        <a:buClr>
          <a:srgbClr val="FF9712"/>
        </a:buClr>
        <a:buFont typeface="Courier New" panose="02070309020205020404" pitchFamily="49" charset="0"/>
        <a:buChar char="o"/>
        <a:defRPr sz="2800" kern="1200">
          <a:solidFill>
            <a:srgbClr val="131B3F"/>
          </a:solidFill>
          <a:latin typeface="+mn-lt"/>
          <a:ea typeface="+mn-ea"/>
          <a:cs typeface="+mn-cs"/>
        </a:defRPr>
      </a:lvl1pPr>
      <a:lvl2pPr marL="979665" indent="-326555" algn="l" defTabSz="1306220" rtl="0" eaLnBrk="1" latinLnBrk="0" hangingPunct="1">
        <a:lnSpc>
          <a:spcPct val="90000"/>
        </a:lnSpc>
        <a:spcBef>
          <a:spcPts val="1143"/>
        </a:spcBef>
        <a:buClr>
          <a:srgbClr val="FF9712"/>
        </a:buClr>
        <a:buFont typeface="Courier New" panose="02070309020205020404" pitchFamily="49" charset="0"/>
        <a:buChar char="o"/>
        <a:defRPr sz="2400" kern="1200">
          <a:solidFill>
            <a:srgbClr val="131B3F"/>
          </a:solidFill>
          <a:latin typeface="+mn-lt"/>
          <a:ea typeface="+mn-ea"/>
          <a:cs typeface="+mn-cs"/>
        </a:defRPr>
      </a:lvl2pPr>
      <a:lvl3pPr marL="1567464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2000" kern="1200">
          <a:solidFill>
            <a:srgbClr val="131B3F"/>
          </a:solidFill>
          <a:latin typeface="+mn-lt"/>
          <a:ea typeface="+mn-ea"/>
          <a:cs typeface="+mn-cs"/>
        </a:defRPr>
      </a:lvl3pPr>
      <a:lvl4pPr marL="2089953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rgbClr val="131B3F"/>
          </a:solidFill>
          <a:latin typeface="+mn-lt"/>
          <a:ea typeface="+mn-ea"/>
          <a:cs typeface="+mn-cs"/>
        </a:defRPr>
      </a:lvl4pPr>
      <a:lvl5pPr marL="2612441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rgbClr val="131B3F"/>
          </a:solidFill>
          <a:latin typeface="+mn-lt"/>
          <a:ea typeface="+mn-ea"/>
          <a:cs typeface="+mn-cs"/>
        </a:defRPr>
      </a:lvl5pPr>
      <a:lvl6pPr marL="3134929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905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393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pos="458">
          <p15:clr>
            <a:srgbClr val="F26B43"/>
          </p15:clr>
        </p15:guide>
        <p15:guide id="4" pos="8758">
          <p15:clr>
            <a:srgbClr val="F26B43"/>
          </p15:clr>
        </p15:guide>
        <p15:guide id="5" orient="horz" pos="5019">
          <p15:clr>
            <a:srgbClr val="F26B43"/>
          </p15:clr>
        </p15:guide>
        <p15:guide id="6" orient="horz" pos="109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B14DCAE-20FB-2F22-5EB2-5E45F4CBB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10731"/>
            <a:ext cx="14630399" cy="374499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9180576-6280-EB62-F98A-E12407F6B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0" y="0"/>
            <a:ext cx="14630400" cy="30213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21658"/>
            <a:ext cx="13167360" cy="832662"/>
          </a:xfrm>
          <a:prstGeom prst="rect">
            <a:avLst/>
          </a:prstGeom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31545" y="7789681"/>
            <a:ext cx="459363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1100" smtClean="0">
                <a:solidFill>
                  <a:schemeClr val="bg1"/>
                </a:solidFill>
              </a:rPr>
              <a:pPr algn="r">
                <a:lnSpc>
                  <a:spcPct val="90000"/>
                </a:lnSpc>
              </a:pPr>
              <a:t>‹N›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BCA60B-FDE4-E176-700C-87368718210F}"/>
              </a:ext>
            </a:extLst>
          </p:cNvPr>
          <p:cNvSpPr txBox="1"/>
          <p:nvPr userDrawn="1"/>
        </p:nvSpPr>
        <p:spPr>
          <a:xfrm>
            <a:off x="285750" y="43815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6BE3E1-97DA-A53A-FC2A-3825C47E80C9}"/>
              </a:ext>
            </a:extLst>
          </p:cNvPr>
          <p:cNvSpPr txBox="1"/>
          <p:nvPr userDrawn="1"/>
        </p:nvSpPr>
        <p:spPr>
          <a:xfrm>
            <a:off x="7924800" y="35814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E023E346-24FB-F73D-7C3C-6A2BC6F12AC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3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  <p:sldLayoutId id="2147483918" r:id="rId18"/>
    <p:sldLayoutId id="2147483919" r:id="rId19"/>
    <p:sldLayoutId id="2147483920" r:id="rId20"/>
    <p:sldLayoutId id="2147483921" r:id="rId21"/>
    <p:sldLayoutId id="2147483922" r:id="rId22"/>
  </p:sldLayoutIdLst>
  <p:transition>
    <p:fade/>
  </p:transition>
  <p:hf hdr="0" dt="0"/>
  <p:txStyles>
    <p:titleStyle>
      <a:lvl1pPr algn="l" defTabSz="1306220" rtl="0" eaLnBrk="1" latinLnBrk="0" hangingPunct="1">
        <a:lnSpc>
          <a:spcPct val="100000"/>
        </a:lnSpc>
        <a:spcBef>
          <a:spcPct val="0"/>
        </a:spcBef>
        <a:buNone/>
        <a:defRPr sz="5400" b="1" i="0" kern="1200" cap="none">
          <a:solidFill>
            <a:srgbClr val="131B3F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522488" indent="-522488" algn="l" defTabSz="1306220" rtl="0" eaLnBrk="1" latinLnBrk="0" hangingPunct="1">
        <a:lnSpc>
          <a:spcPct val="90000"/>
        </a:lnSpc>
        <a:spcBef>
          <a:spcPts val="1714"/>
        </a:spcBef>
        <a:buClr>
          <a:srgbClr val="FF9712"/>
        </a:buClr>
        <a:buFont typeface="Courier New" panose="02070309020205020404" pitchFamily="49" charset="0"/>
        <a:buChar char="o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53110" indent="0" algn="l" defTabSz="1306220" rtl="0" eaLnBrk="1" latinLnBrk="0" hangingPunct="1">
        <a:lnSpc>
          <a:spcPct val="90000"/>
        </a:lnSpc>
        <a:spcBef>
          <a:spcPts val="1143"/>
        </a:spcBef>
        <a:buClr>
          <a:srgbClr val="FF9712"/>
        </a:buClr>
        <a:buFont typeface="Courier New" panose="02070309020205020404" pitchFamily="49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567464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089953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612441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3134929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905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393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pos="458">
          <p15:clr>
            <a:srgbClr val="F26B43"/>
          </p15:clr>
        </p15:guide>
        <p15:guide id="4" pos="8758">
          <p15:clr>
            <a:srgbClr val="F26B43"/>
          </p15:clr>
        </p15:guide>
        <p15:guide id="5" orient="horz" pos="5019">
          <p15:clr>
            <a:srgbClr val="F26B43"/>
          </p15:clr>
        </p15:guide>
        <p15:guide id="6" orient="horz" pos="109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521658"/>
            <a:ext cx="13167360" cy="832662"/>
          </a:xfrm>
          <a:prstGeom prst="rect">
            <a:avLst/>
          </a:prstGeom>
        </p:spPr>
        <p:txBody>
          <a:bodyPr vert="horz" lIns="130622" tIns="65311" rIns="130622" bIns="65311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431545" y="7789681"/>
            <a:ext cx="459363" cy="284247"/>
          </a:xfrm>
          <a:prstGeom prst="rect">
            <a:avLst/>
          </a:prstGeom>
          <a:noFill/>
        </p:spPr>
        <p:txBody>
          <a:bodyPr wrap="none" lIns="130622" tIns="65311" rIns="130622" bIns="65311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fld id="{758C98C5-C197-4167-B328-DA835286C05A}" type="slidenum">
              <a:rPr lang="en-US" sz="1100" smtClean="0">
                <a:solidFill>
                  <a:schemeClr val="bg1"/>
                </a:solidFill>
              </a:rPr>
              <a:pPr algn="r">
                <a:lnSpc>
                  <a:spcPct val="90000"/>
                </a:lnSpc>
              </a:pPr>
              <a:t>‹N›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BCA60B-FDE4-E176-700C-87368718210F}"/>
              </a:ext>
            </a:extLst>
          </p:cNvPr>
          <p:cNvSpPr txBox="1"/>
          <p:nvPr userDrawn="1"/>
        </p:nvSpPr>
        <p:spPr>
          <a:xfrm>
            <a:off x="285750" y="43815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6BE3E1-97DA-A53A-FC2A-3825C47E80C9}"/>
              </a:ext>
            </a:extLst>
          </p:cNvPr>
          <p:cNvSpPr txBox="1"/>
          <p:nvPr userDrawn="1"/>
        </p:nvSpPr>
        <p:spPr>
          <a:xfrm>
            <a:off x="7924800" y="35814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pic>
        <p:nvPicPr>
          <p:cNvPr id="6" name="Immagine 5" descr="Immagine che contiene testo, cartello&#10;&#10;Descrizione generata automaticamente">
            <a:extLst>
              <a:ext uri="{FF2B5EF4-FFF2-40B4-BE49-F238E27FC236}">
                <a16:creationId xmlns:a16="http://schemas.microsoft.com/office/drawing/2014/main" id="{E023E346-24FB-F73D-7C3C-6A2BC6F12AC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67" y="7624937"/>
            <a:ext cx="167978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</p:sldLayoutIdLst>
  <p:transition>
    <p:fade/>
  </p:transition>
  <p:hf hdr="0" dt="0"/>
  <p:txStyles>
    <p:titleStyle>
      <a:lvl1pPr algn="l" defTabSz="1306220" rtl="0" eaLnBrk="1" latinLnBrk="0" hangingPunct="1">
        <a:lnSpc>
          <a:spcPct val="100000"/>
        </a:lnSpc>
        <a:spcBef>
          <a:spcPct val="0"/>
        </a:spcBef>
        <a:buNone/>
        <a:defRPr sz="5400" b="1" i="0" kern="1200" cap="none">
          <a:solidFill>
            <a:srgbClr val="FF9712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522488" indent="-522488" algn="l" defTabSz="1306220" rtl="0" eaLnBrk="1" latinLnBrk="0" hangingPunct="1">
        <a:lnSpc>
          <a:spcPct val="90000"/>
        </a:lnSpc>
        <a:spcBef>
          <a:spcPts val="1714"/>
        </a:spcBef>
        <a:buClr>
          <a:srgbClr val="FF9712"/>
        </a:buClr>
        <a:buFont typeface="Courier New" panose="02070309020205020404" pitchFamily="49" charset="0"/>
        <a:buChar char="o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53110" indent="0" algn="l" defTabSz="1306220" rtl="0" eaLnBrk="1" latinLnBrk="0" hangingPunct="1">
        <a:lnSpc>
          <a:spcPct val="90000"/>
        </a:lnSpc>
        <a:spcBef>
          <a:spcPts val="1143"/>
        </a:spcBef>
        <a:buClr>
          <a:srgbClr val="FF9712"/>
        </a:buClr>
        <a:buFont typeface="Courier New" panose="02070309020205020404" pitchFamily="49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567464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089953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612441" indent="-326555" algn="l" defTabSz="1306220" rtl="0" eaLnBrk="1" latinLnBrk="0" hangingPunct="1">
        <a:lnSpc>
          <a:spcPct val="90000"/>
        </a:lnSpc>
        <a:spcBef>
          <a:spcPts val="857"/>
        </a:spcBef>
        <a:buClr>
          <a:srgbClr val="FF9712"/>
        </a:buClr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3134929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905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393" indent="-326555" algn="l" defTabSz="1306220" rtl="0" eaLnBrk="1" latinLnBrk="0" hangingPunct="1">
        <a:lnSpc>
          <a:spcPct val="90000"/>
        </a:lnSpc>
        <a:spcBef>
          <a:spcPts val="857"/>
        </a:spcBef>
        <a:buClr>
          <a:schemeClr val="accent2"/>
        </a:buClr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>
          <p15:clr>
            <a:srgbClr val="F26B43"/>
          </p15:clr>
        </p15:guide>
        <p15:guide id="2" pos="4608">
          <p15:clr>
            <a:srgbClr val="F26B43"/>
          </p15:clr>
        </p15:guide>
        <p15:guide id="3" pos="458">
          <p15:clr>
            <a:srgbClr val="F26B43"/>
          </p15:clr>
        </p15:guide>
        <p15:guide id="4" pos="8758">
          <p15:clr>
            <a:srgbClr val="F26B43"/>
          </p15:clr>
        </p15:guide>
        <p15:guide id="5" orient="horz" pos="5019">
          <p15:clr>
            <a:srgbClr val="F26B43"/>
          </p15:clr>
        </p15:guide>
        <p15:guide id="6" orient="horz" pos="109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titolo 19">
            <a:extLst>
              <a:ext uri="{FF2B5EF4-FFF2-40B4-BE49-F238E27FC236}">
                <a16:creationId xmlns:a16="http://schemas.microsoft.com/office/drawing/2014/main" id="{906AAD59-8269-F887-9D08-FF57C8453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6" y="7792112"/>
            <a:ext cx="2704494" cy="28508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it-IT"/>
              <a:t>Product </a:t>
            </a:r>
            <a:r>
              <a:rPr lang="it-IT" err="1"/>
              <a:t>Category</a:t>
            </a:r>
            <a:r>
              <a:rPr lang="it-IT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88701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1680" kern="1200">
          <a:solidFill>
            <a:srgbClr val="07103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7355">
          <p15:clr>
            <a:srgbClr val="F26B43"/>
          </p15:clr>
        </p15:guide>
        <p15:guide id="3" pos="325">
          <p15:clr>
            <a:srgbClr val="F26B43"/>
          </p15:clr>
        </p15:guide>
        <p15:guide id="4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5.svg"/><Relationship Id="rId3" Type="http://schemas.openxmlformats.org/officeDocument/2006/relationships/hyperlink" Target="https://knowledgebase.cyberguru.eu/it/categories/122946-setup-whitelisting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5.png"/><Relationship Id="rId11" Type="http://schemas.openxmlformats.org/officeDocument/2006/relationships/image" Target="../media/image42.svg"/><Relationship Id="rId5" Type="http://schemas.openxmlformats.org/officeDocument/2006/relationships/image" Target="../media/image34.svg"/><Relationship Id="rId1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12" Type="http://schemas.openxmlformats.org/officeDocument/2006/relationships/image" Target="../media/image9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knowledgebase.cyberguru.eu/it/categories/122946-whitelisting-report" TargetMode="External"/><Relationship Id="rId11" Type="http://schemas.openxmlformats.org/officeDocument/2006/relationships/image" Target="../media/image93.png"/><Relationship Id="rId5" Type="http://schemas.openxmlformats.org/officeDocument/2006/relationships/hyperlink" Target="https://knowledgebase.cyberguru.eu/it" TargetMode="External"/><Relationship Id="rId10" Type="http://schemas.openxmlformats.org/officeDocument/2006/relationships/image" Target="../media/image92.svg"/><Relationship Id="rId4" Type="http://schemas.openxmlformats.org/officeDocument/2006/relationships/image" Target="../media/image88.sv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4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hyperlink" Target="https://knowledgebase.cyberguru.eu/i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D55320A-2D83-7561-5EFF-C5031A1D74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6300"/>
              </a:lnSpc>
            </a:pPr>
            <a:r>
              <a:rPr lang="en-GB"/>
              <a:t>Cyber Guru Enterprise</a:t>
            </a:r>
          </a:p>
        </p:txBody>
      </p:sp>
      <p:sp>
        <p:nvSpPr>
          <p:cNvPr id="9" name="Sottotitolo 8">
            <a:extLst>
              <a:ext uri="{FF2B5EF4-FFF2-40B4-BE49-F238E27FC236}">
                <a16:creationId xmlns:a16="http://schemas.microsoft.com/office/drawing/2014/main" id="{EDC6FEEF-269D-2644-B7C4-AC719DF19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715" y="5260769"/>
            <a:ext cx="10425818" cy="550534"/>
          </a:xfrm>
        </p:spPr>
        <p:txBody>
          <a:bodyPr/>
          <a:lstStyle/>
          <a:p>
            <a:r>
              <a:rPr lang="it-IT" sz="3600" b="1">
                <a:ea typeface="Inter" panose="02000503000000020004" pitchFamily="2" charset="0"/>
              </a:rPr>
              <a:t>Procedura di onboarding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0BB63AE-4694-D114-AEC9-544A2C5F3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sz="2400" b="1"/>
              <a:t>www.cyberguru.io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2003C1F-4C4E-1B49-2B71-91347F3441FD}"/>
              </a:ext>
            </a:extLst>
          </p:cNvPr>
          <p:cNvSpPr txBox="1">
            <a:spLocks/>
          </p:cNvSpPr>
          <p:nvPr/>
        </p:nvSpPr>
        <p:spPr>
          <a:xfrm>
            <a:off x="1805424" y="5972536"/>
            <a:ext cx="10425818" cy="775505"/>
          </a:xfrm>
          <a:prstGeom prst="rect">
            <a:avLst/>
          </a:prstGeom>
        </p:spPr>
        <p:txBody>
          <a:bodyPr vert="horz" lIns="0" tIns="65311" rIns="130622" bIns="65311" rtlCol="0">
            <a:noAutofit/>
          </a:bodyPr>
          <a:lstStyle>
            <a:lvl1pPr marL="0" indent="0" algn="l" defTabSz="130622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53110" indent="0" algn="ctr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6220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5933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1244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6555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60"/>
              </a:lnSpc>
            </a:pPr>
            <a:r>
              <a:rPr lang="it-IT" sz="2800" b="1">
                <a:solidFill>
                  <a:srgbClr val="FF9712"/>
                </a:solidFill>
                <a:ea typeface="Inter SemiBold" panose="02000503000000020004" pitchFamily="2" charset="0"/>
              </a:rPr>
              <a:t>Come trasformare dipendenti e collaboratori </a:t>
            </a:r>
          </a:p>
          <a:p>
            <a:pPr>
              <a:lnSpc>
                <a:spcPts val="3460"/>
              </a:lnSpc>
            </a:pPr>
            <a:r>
              <a:rPr lang="it-IT" sz="2800" b="1">
                <a:solidFill>
                  <a:srgbClr val="FF9712"/>
                </a:solidFill>
                <a:ea typeface="Inter SemiBold" panose="02000503000000020004" pitchFamily="2" charset="0"/>
              </a:rPr>
              <a:t>nella prima linea di difesa dell’organizzazione</a:t>
            </a:r>
          </a:p>
          <a:p>
            <a:pPr>
              <a:lnSpc>
                <a:spcPts val="2880"/>
              </a:lnSpc>
            </a:pPr>
            <a:endParaRPr lang="it-IT" sz="2800" b="1"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44296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5B081-E7A3-4F0E-2554-291FDE61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Template User List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88613E-9FD4-2937-6CF5-1BE578AEB99B}"/>
              </a:ext>
            </a:extLst>
          </p:cNvPr>
          <p:cNvSpPr txBox="1"/>
          <p:nvPr/>
        </p:nvSpPr>
        <p:spPr>
          <a:xfrm>
            <a:off x="355598" y="3980269"/>
            <a:ext cx="4551682" cy="1252131"/>
          </a:xfrm>
          <a:prstGeom prst="rect">
            <a:avLst/>
          </a:prstGeom>
          <a:solidFill>
            <a:srgbClr val="FBE2D5"/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600" b="1">
                <a:solidFill>
                  <a:schemeClr val="bg2">
                    <a:lumMod val="10000"/>
                  </a:schemeClr>
                </a:solidFill>
                <a:latin typeface="+mj-lt"/>
              </a:rPr>
              <a:t>Username</a:t>
            </a:r>
            <a:r>
              <a:rPr lang="it-IT" sz="1600">
                <a:solidFill>
                  <a:schemeClr val="bg2">
                    <a:lumMod val="10000"/>
                  </a:schemeClr>
                </a:solidFill>
                <a:latin typeface="+mj-lt"/>
              </a:rPr>
              <a:t>: parametro identificativo dell’utente, univoco e immodificabile (es. codice matricolare)</a:t>
            </a:r>
          </a:p>
          <a:p>
            <a:pPr>
              <a:lnSpc>
                <a:spcPct val="90000"/>
              </a:lnSpc>
            </a:pPr>
            <a:endParaRPr lang="it-IT" sz="16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sz="1600" b="1">
                <a:solidFill>
                  <a:schemeClr val="bg2">
                    <a:lumMod val="10000"/>
                  </a:schemeClr>
                </a:solidFill>
                <a:latin typeface="+mj-lt"/>
              </a:rPr>
              <a:t>Email</a:t>
            </a:r>
            <a:r>
              <a:rPr lang="it-IT" sz="1600">
                <a:solidFill>
                  <a:schemeClr val="bg2">
                    <a:lumMod val="10000"/>
                  </a:schemeClr>
                </a:solidFill>
                <a:latin typeface="+mj-lt"/>
              </a:rPr>
              <a:t>: solo indirizzi email aziendali</a:t>
            </a:r>
            <a:endParaRPr lang="it-IT" sz="1700">
              <a:solidFill>
                <a:srgbClr val="3C080A"/>
              </a:solidFill>
              <a:latin typeface="+mj-lt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1700">
              <a:latin typeface="+mj-lt"/>
            </a:endParaRPr>
          </a:p>
          <a:p>
            <a:pPr>
              <a:lnSpc>
                <a:spcPct val="90000"/>
              </a:lnSpc>
            </a:pPr>
            <a:endParaRPr lang="it-IT"/>
          </a:p>
          <a:p>
            <a:pPr>
              <a:lnSpc>
                <a:spcPct val="90000"/>
              </a:lnSpc>
            </a:pPr>
            <a:endParaRPr lang="it-IT" sz="28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ACA350-7A1F-931C-BFFE-56501C45CED8}"/>
              </a:ext>
            </a:extLst>
          </p:cNvPr>
          <p:cNvSpPr txBox="1"/>
          <p:nvPr/>
        </p:nvSpPr>
        <p:spPr>
          <a:xfrm>
            <a:off x="10591804" y="1107950"/>
            <a:ext cx="2600960" cy="300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2000" b="1">
                <a:solidFill>
                  <a:srgbClr val="002060"/>
                </a:solidFill>
              </a:rPr>
              <a:t>ORGANIZATION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30DF3A-E877-6B00-DA03-47C377650125}"/>
              </a:ext>
            </a:extLst>
          </p:cNvPr>
          <p:cNvSpPr txBox="1"/>
          <p:nvPr/>
        </p:nvSpPr>
        <p:spPr>
          <a:xfrm>
            <a:off x="10480054" y="4183596"/>
            <a:ext cx="3911592" cy="2186851"/>
          </a:xfrm>
          <a:prstGeom prst="rect">
            <a:avLst/>
          </a:prstGeom>
          <a:solidFill>
            <a:srgbClr val="CAEDFB"/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Le "</a:t>
            </a:r>
            <a:r>
              <a:rPr 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Organization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" sono utilizzate per raccogliere dati di vario tipo e mappare i rischi aziendali, segmentando la popolazione in base a criteri specifici come area geografica, dipartimento o job </a:t>
            </a:r>
            <a:r>
              <a:rPr lang="it-IT" sz="150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title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endParaRPr lang="it-IT" sz="15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Un'Organization può essere utilizzata per identificare il </a:t>
            </a:r>
            <a:r>
              <a:rPr 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team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 in caso di gamification a squadre</a:t>
            </a:r>
            <a:r>
              <a:rPr lang="it-IT" sz="150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7E6AF3-8E20-0499-3717-E0DBC09312D9}"/>
              </a:ext>
            </a:extLst>
          </p:cNvPr>
          <p:cNvSpPr txBox="1"/>
          <p:nvPr/>
        </p:nvSpPr>
        <p:spPr>
          <a:xfrm>
            <a:off x="7785098" y="4152865"/>
            <a:ext cx="2499360" cy="3365535"/>
          </a:xfrm>
          <a:prstGeom prst="rect">
            <a:avLst/>
          </a:prstGeom>
          <a:solidFill>
            <a:srgbClr val="B5E6A2"/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500" b="1" err="1">
                <a:solidFill>
                  <a:schemeClr val="bg2">
                    <a:lumMod val="10000"/>
                  </a:schemeClr>
                </a:solidFill>
                <a:latin typeface="+mj-lt"/>
              </a:rPr>
              <a:t>Roles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 ruolo in piattaforma dell’utente (un utente può avere più ruoli)</a:t>
            </a:r>
          </a:p>
          <a:p>
            <a:pPr>
              <a:lnSpc>
                <a:spcPct val="90000"/>
              </a:lnSpc>
            </a:pPr>
            <a:endParaRPr lang="it-IT" sz="15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alt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s</a:t>
            </a:r>
            <a:r>
              <a:rPr kumimoji="0" lang="it-IT" altLang="it-IT" sz="1500" b="1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tudente</a:t>
            </a: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: fruisce del percorso formativo</a:t>
            </a:r>
            <a:endParaRPr kumimoji="0" lang="it-IT" altLang="it-IT" sz="1500" b="1" i="0" u="none" strike="noStrike" cap="none" normalizeH="0" baseline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altLang="it-IT" sz="1500" b="1" err="1">
                <a:solidFill>
                  <a:schemeClr val="bg2">
                    <a:lumMod val="10000"/>
                  </a:schemeClr>
                </a:solidFill>
                <a:latin typeface="+mj-lt"/>
              </a:rPr>
              <a:t>teamle</a:t>
            </a:r>
            <a:r>
              <a:rPr kumimoji="0" lang="it-IT" altLang="it-IT" sz="1500" b="1" i="0" u="none" strike="noStrike" cap="none" normalizeH="0" baseline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ader</a:t>
            </a: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: è unico per ogni team, motiva e vigila l'andamento del proprio gruppo.</a:t>
            </a:r>
          </a:p>
          <a:p>
            <a:pPr>
              <a:lnSpc>
                <a:spcPct val="90000"/>
              </a:lnSpc>
            </a:pPr>
            <a:r>
              <a:rPr kumimoji="0" lang="it-IT" altLang="it-IT" sz="1500" b="1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supervisor</a:t>
            </a: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: ha visibilità globale sull'andamento della popolazione</a:t>
            </a:r>
          </a:p>
          <a:p>
            <a:pPr>
              <a:lnSpc>
                <a:spcPct val="90000"/>
              </a:lnSpc>
            </a:pPr>
            <a:r>
              <a:rPr kumimoji="0" lang="it-IT" altLang="it-IT" sz="1500" b="1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company </a:t>
            </a:r>
            <a:r>
              <a:rPr lang="it-IT" alt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a</a:t>
            </a:r>
            <a:r>
              <a:rPr kumimoji="0" lang="it-IT" altLang="it-IT" sz="1500" b="1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dmin</a:t>
            </a: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: gestisce gli utenti e le campagne di phishing</a:t>
            </a:r>
            <a:endParaRPr lang="it-IT" sz="150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10C977-23C3-820C-43AF-2AFEE68C52A5}"/>
              </a:ext>
            </a:extLst>
          </p:cNvPr>
          <p:cNvSpPr txBox="1"/>
          <p:nvPr/>
        </p:nvSpPr>
        <p:spPr>
          <a:xfrm>
            <a:off x="5488950" y="4173311"/>
            <a:ext cx="2174244" cy="161789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Language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: lingua di fruizione della piattaforma e dei contenuti</a:t>
            </a:r>
          </a:p>
          <a:p>
            <a:pPr>
              <a:lnSpc>
                <a:spcPct val="90000"/>
              </a:lnSpc>
            </a:pPr>
            <a:endParaRPr lang="it-IT" sz="15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Country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: paese dove è localizzato l’utente</a:t>
            </a:r>
            <a:endParaRPr lang="it-IT" sz="150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3103B829-FA65-8FE0-84AF-4A79095AA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4" y="1731002"/>
            <a:ext cx="14163036" cy="20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120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5B081-E7A3-4F0E-2554-291FDE61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21657"/>
            <a:ext cx="8782126" cy="687211"/>
          </a:xfrm>
        </p:spPr>
        <p:txBody>
          <a:bodyPr/>
          <a:lstStyle/>
          <a:p>
            <a:r>
              <a:rPr lang="it-IT"/>
              <a:t>Master Plan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41983A3-4F57-63B4-51FB-C1F63C41D26D}"/>
              </a:ext>
            </a:extLst>
          </p:cNvPr>
          <p:cNvSpPr txBox="1"/>
          <p:nvPr/>
        </p:nvSpPr>
        <p:spPr>
          <a:xfrm>
            <a:off x="6106143" y="2115316"/>
            <a:ext cx="2573754" cy="46166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>
                <a:solidFill>
                  <a:srgbClr val="131B3F"/>
                </a:solidFill>
              </a:rPr>
              <a:t>13 MESI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DA28F61-52AF-0B13-1333-8990919BC07A}"/>
              </a:ext>
            </a:extLst>
          </p:cNvPr>
          <p:cNvGrpSpPr/>
          <p:nvPr/>
        </p:nvGrpSpPr>
        <p:grpSpPr>
          <a:xfrm rot="10800000">
            <a:off x="1476219" y="1826448"/>
            <a:ext cx="11578300" cy="910130"/>
            <a:chOff x="5210313" y="7040019"/>
            <a:chExt cx="8094007" cy="269985"/>
          </a:xfrm>
        </p:grpSpPr>
        <p:cxnSp>
          <p:nvCxnSpPr>
            <p:cNvPr id="142" name="Connettore 1 141">
              <a:extLst>
                <a:ext uri="{FF2B5EF4-FFF2-40B4-BE49-F238E27FC236}">
                  <a16:creationId xmlns:a16="http://schemas.microsoft.com/office/drawing/2014/main" id="{D3C25AD5-1B86-6F57-9124-B146225F1644}"/>
                </a:ext>
              </a:extLst>
            </p:cNvPr>
            <p:cNvCxnSpPr>
              <a:cxnSpLocks/>
            </p:cNvCxnSpPr>
            <p:nvPr/>
          </p:nvCxnSpPr>
          <p:spPr>
            <a:xfrm>
              <a:off x="5244353" y="7306665"/>
              <a:ext cx="8059967" cy="0"/>
            </a:xfrm>
            <a:prstGeom prst="line">
              <a:avLst/>
            </a:prstGeom>
            <a:ln w="38100">
              <a:solidFill>
                <a:srgbClr val="7AAFFF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>
              <a:extLst>
                <a:ext uri="{FF2B5EF4-FFF2-40B4-BE49-F238E27FC236}">
                  <a16:creationId xmlns:a16="http://schemas.microsoft.com/office/drawing/2014/main" id="{B67F171A-C977-AEFE-BC71-B3D78C4AC4F3}"/>
                </a:ext>
              </a:extLst>
            </p:cNvPr>
            <p:cNvCxnSpPr>
              <a:cxnSpLocks/>
            </p:cNvCxnSpPr>
            <p:nvPr/>
          </p:nvCxnSpPr>
          <p:spPr>
            <a:xfrm>
              <a:off x="5210313" y="7040019"/>
              <a:ext cx="0" cy="269985"/>
            </a:xfrm>
            <a:prstGeom prst="line">
              <a:avLst/>
            </a:prstGeom>
            <a:ln w="38100">
              <a:solidFill>
                <a:srgbClr val="7AAFFF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>
              <a:extLst>
                <a:ext uri="{FF2B5EF4-FFF2-40B4-BE49-F238E27FC236}">
                  <a16:creationId xmlns:a16="http://schemas.microsoft.com/office/drawing/2014/main" id="{C6CFDE90-73A3-1C6D-0228-9C54E376C11C}"/>
                </a:ext>
              </a:extLst>
            </p:cNvPr>
            <p:cNvCxnSpPr>
              <a:cxnSpLocks/>
            </p:cNvCxnSpPr>
            <p:nvPr/>
          </p:nvCxnSpPr>
          <p:spPr>
            <a:xfrm>
              <a:off x="13289894" y="7040019"/>
              <a:ext cx="0" cy="269985"/>
            </a:xfrm>
            <a:prstGeom prst="line">
              <a:avLst/>
            </a:prstGeom>
            <a:ln w="38100">
              <a:solidFill>
                <a:srgbClr val="7AAFFF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8" name="CasellaDiTesto 147">
            <a:extLst>
              <a:ext uri="{FF2B5EF4-FFF2-40B4-BE49-F238E27FC236}">
                <a16:creationId xmlns:a16="http://schemas.microsoft.com/office/drawing/2014/main" id="{420AC945-D677-D54A-6C21-860161875D65}"/>
              </a:ext>
            </a:extLst>
          </p:cNvPr>
          <p:cNvSpPr txBox="1"/>
          <p:nvPr/>
        </p:nvSpPr>
        <p:spPr>
          <a:xfrm>
            <a:off x="938128" y="5226224"/>
            <a:ext cx="12671593" cy="333070"/>
          </a:xfrm>
          <a:prstGeom prst="rect">
            <a:avLst/>
          </a:prstGeom>
          <a:noFill/>
        </p:spPr>
        <p:txBody>
          <a:bodyPr wrap="square" lIns="0" tIns="46800" r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2000" b="1">
                <a:solidFill>
                  <a:srgbClr val="131B3F"/>
                </a:solidFill>
              </a:rPr>
              <a:t>Il servizio è attivo dalla data di comunicazione di attivazione del servizio </a:t>
            </a:r>
            <a:r>
              <a:rPr lang="it-IT" sz="2000">
                <a:solidFill>
                  <a:srgbClr val="131B3F"/>
                </a:solidFill>
              </a:rPr>
              <a:t>(indipendentemente dal Go Live).</a:t>
            </a:r>
          </a:p>
        </p:txBody>
      </p:sp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21C9EA6F-A532-6D47-0EDB-7856819E59B3}"/>
              </a:ext>
            </a:extLst>
          </p:cNvPr>
          <p:cNvSpPr txBox="1"/>
          <p:nvPr/>
        </p:nvSpPr>
        <p:spPr>
          <a:xfrm>
            <a:off x="917548" y="5711653"/>
            <a:ext cx="13013605" cy="843522"/>
          </a:xfrm>
          <a:prstGeom prst="rect">
            <a:avLst/>
          </a:prstGeom>
          <a:noFill/>
        </p:spPr>
        <p:txBody>
          <a:bodyPr wrap="square" lIns="0" tIns="46800" r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2000">
                <a:solidFill>
                  <a:srgbClr val="131B3F"/>
                </a:solidFill>
              </a:rPr>
              <a:t>Al fine di mantenere un carico cognitivo adeguato e un apprendimento efficace, si consiglia un </a:t>
            </a:r>
            <a:r>
              <a:rPr lang="it-IT" sz="2000" err="1">
                <a:solidFill>
                  <a:srgbClr val="131B3F"/>
                </a:solidFill>
              </a:rPr>
              <a:t>onboarding</a:t>
            </a:r>
            <a:r>
              <a:rPr lang="it-IT" sz="2000">
                <a:solidFill>
                  <a:srgbClr val="131B3F"/>
                </a:solidFill>
              </a:rPr>
              <a:t> entro il mese dalla attivazione del servizio. Ritardi nel Go Live impongono una pianificazione dei rilasci che possono inficiare sull’efficacia del percorso formativo.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B15F288-DBA7-F283-3255-0430EBFCC748}"/>
              </a:ext>
            </a:extLst>
          </p:cNvPr>
          <p:cNvGrpSpPr/>
          <p:nvPr/>
        </p:nvGrpSpPr>
        <p:grpSpPr>
          <a:xfrm>
            <a:off x="716468" y="2753714"/>
            <a:ext cx="13018691" cy="2082432"/>
            <a:chOff x="716468" y="2247874"/>
            <a:chExt cx="13018691" cy="2082432"/>
          </a:xfrm>
        </p:grpSpPr>
        <p:sp>
          <p:nvSpPr>
            <p:cNvPr id="120" name="CasellaDiTesto 119">
              <a:extLst>
                <a:ext uri="{FF2B5EF4-FFF2-40B4-BE49-F238E27FC236}">
                  <a16:creationId xmlns:a16="http://schemas.microsoft.com/office/drawing/2014/main" id="{BAD95F2E-2851-514B-3211-CF4278EB347B}"/>
                </a:ext>
              </a:extLst>
            </p:cNvPr>
            <p:cNvSpPr txBox="1"/>
            <p:nvPr/>
          </p:nvSpPr>
          <p:spPr>
            <a:xfrm>
              <a:off x="4721865" y="3691187"/>
              <a:ext cx="104594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b="1">
                  <a:solidFill>
                    <a:srgbClr val="131B3F"/>
                  </a:solidFill>
                </a:rPr>
                <a:t>GO LIVE</a:t>
              </a:r>
            </a:p>
          </p:txBody>
        </p:sp>
        <p:sp>
          <p:nvSpPr>
            <p:cNvPr id="130" name="CasellaDiTesto 129">
              <a:extLst>
                <a:ext uri="{FF2B5EF4-FFF2-40B4-BE49-F238E27FC236}">
                  <a16:creationId xmlns:a16="http://schemas.microsoft.com/office/drawing/2014/main" id="{1D5D1C46-817D-957D-957B-72FE5A2EDF9A}"/>
                </a:ext>
              </a:extLst>
            </p:cNvPr>
            <p:cNvSpPr txBox="1"/>
            <p:nvPr/>
          </p:nvSpPr>
          <p:spPr>
            <a:xfrm>
              <a:off x="8574034" y="3691187"/>
              <a:ext cx="126542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>
                  <a:solidFill>
                    <a:srgbClr val="131B3F"/>
                  </a:solidFill>
                </a:rPr>
                <a:t>12 MESI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C59CB4FA-2DE4-6FAE-28DE-526F5AA6776B}"/>
                </a:ext>
              </a:extLst>
            </p:cNvPr>
            <p:cNvSpPr txBox="1"/>
            <p:nvPr/>
          </p:nvSpPr>
          <p:spPr>
            <a:xfrm>
              <a:off x="716468" y="3491130"/>
              <a:ext cx="1624907" cy="839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>
                  <a:solidFill>
                    <a:srgbClr val="131B3F"/>
                  </a:solidFill>
                </a:rPr>
                <a:t>EMAIL ATTIVAZIONE SERVIZIO</a:t>
              </a:r>
            </a:p>
          </p:txBody>
        </p: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225B0053-1CBD-BDE6-4A52-1CB7E4852421}"/>
                </a:ext>
              </a:extLst>
            </p:cNvPr>
            <p:cNvSpPr txBox="1"/>
            <p:nvPr/>
          </p:nvSpPr>
          <p:spPr>
            <a:xfrm>
              <a:off x="12469735" y="3568077"/>
              <a:ext cx="12654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>
                  <a:solidFill>
                    <a:srgbClr val="131B3F"/>
                  </a:solidFill>
                </a:rPr>
                <a:t>FINE SERVIZIO</a:t>
              </a:r>
            </a:p>
          </p:txBody>
        </p:sp>
        <p:sp>
          <p:nvSpPr>
            <p:cNvPr id="109" name="CasellaDiTesto 108">
              <a:extLst>
                <a:ext uri="{FF2B5EF4-FFF2-40B4-BE49-F238E27FC236}">
                  <a16:creationId xmlns:a16="http://schemas.microsoft.com/office/drawing/2014/main" id="{70233C26-868E-51EB-CB57-2FED21544E63}"/>
                </a:ext>
              </a:extLst>
            </p:cNvPr>
            <p:cNvSpPr txBox="1"/>
            <p:nvPr/>
          </p:nvSpPr>
          <p:spPr>
            <a:xfrm>
              <a:off x="2531434" y="3691187"/>
              <a:ext cx="12668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>
                  <a:solidFill>
                    <a:srgbClr val="131B3F"/>
                  </a:solidFill>
                </a:rPr>
                <a:t>1 MESE</a:t>
              </a:r>
            </a:p>
          </p:txBody>
        </p:sp>
        <p:sp>
          <p:nvSpPr>
            <p:cNvPr id="60" name="Freccia a gallone 4">
              <a:extLst>
                <a:ext uri="{FF2B5EF4-FFF2-40B4-BE49-F238E27FC236}">
                  <a16:creationId xmlns:a16="http://schemas.microsoft.com/office/drawing/2014/main" id="{64B9A550-EB78-26D6-555C-490DDC53972C}"/>
                </a:ext>
              </a:extLst>
            </p:cNvPr>
            <p:cNvSpPr/>
            <p:nvPr/>
          </p:nvSpPr>
          <p:spPr>
            <a:xfrm>
              <a:off x="1977909" y="2254106"/>
              <a:ext cx="2728262" cy="910132"/>
            </a:xfrm>
            <a:prstGeom prst="chevron">
              <a:avLst/>
            </a:prstGeom>
            <a:solidFill>
              <a:srgbClr val="032F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>
                  <a:solidFill>
                    <a:schemeClr val="bg1"/>
                  </a:solidFill>
                </a:rPr>
                <a:t>ON BOARDING</a:t>
              </a:r>
            </a:p>
          </p:txBody>
        </p:sp>
        <p:sp>
          <p:nvSpPr>
            <p:cNvPr id="62" name="Rombo 61">
              <a:extLst>
                <a:ext uri="{FF2B5EF4-FFF2-40B4-BE49-F238E27FC236}">
                  <a16:creationId xmlns:a16="http://schemas.microsoft.com/office/drawing/2014/main" id="{A326AECF-386D-C754-26ED-E700F2739909}"/>
                </a:ext>
              </a:extLst>
            </p:cNvPr>
            <p:cNvSpPr/>
            <p:nvPr/>
          </p:nvSpPr>
          <p:spPr>
            <a:xfrm>
              <a:off x="1128140" y="2330782"/>
              <a:ext cx="756069" cy="756779"/>
            </a:xfrm>
            <a:prstGeom prst="diamond">
              <a:avLst/>
            </a:prstGeom>
            <a:solidFill>
              <a:srgbClr val="FF97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ombo 63">
              <a:extLst>
                <a:ext uri="{FF2B5EF4-FFF2-40B4-BE49-F238E27FC236}">
                  <a16:creationId xmlns:a16="http://schemas.microsoft.com/office/drawing/2014/main" id="{B0AE8C61-8DE3-4002-DDAF-A219A3B21480}"/>
                </a:ext>
              </a:extLst>
            </p:cNvPr>
            <p:cNvSpPr/>
            <p:nvPr/>
          </p:nvSpPr>
          <p:spPr>
            <a:xfrm>
              <a:off x="4886490" y="2330782"/>
              <a:ext cx="756069" cy="756779"/>
            </a:xfrm>
            <a:prstGeom prst="diamond">
              <a:avLst/>
            </a:prstGeom>
            <a:solidFill>
              <a:srgbClr val="7AA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Freccia a gallone 36">
              <a:extLst>
                <a:ext uri="{FF2B5EF4-FFF2-40B4-BE49-F238E27FC236}">
                  <a16:creationId xmlns:a16="http://schemas.microsoft.com/office/drawing/2014/main" id="{1EAD004B-586F-B47D-2D3D-C308FA1177EE}"/>
                </a:ext>
              </a:extLst>
            </p:cNvPr>
            <p:cNvSpPr/>
            <p:nvPr/>
          </p:nvSpPr>
          <p:spPr>
            <a:xfrm>
              <a:off x="5544931" y="2247874"/>
              <a:ext cx="6965794" cy="971998"/>
            </a:xfrm>
            <a:prstGeom prst="chevron">
              <a:avLst/>
            </a:prstGeom>
            <a:solidFill>
              <a:srgbClr val="032F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b="1">
                  <a:solidFill>
                    <a:schemeClr val="bg1"/>
                  </a:solidFill>
                </a:rPr>
                <a:t>FRUIZIONE TRAINING </a:t>
              </a:r>
            </a:p>
            <a:p>
              <a:pPr algn="ctr"/>
              <a:r>
                <a:rPr lang="it-IT" sz="1600" b="1">
                  <a:solidFill>
                    <a:schemeClr val="bg1"/>
                  </a:solidFill>
                </a:rPr>
                <a:t>LIVELLO 1</a:t>
              </a:r>
            </a:p>
          </p:txBody>
        </p:sp>
        <p:sp>
          <p:nvSpPr>
            <p:cNvPr id="66" name="Rombo 65">
              <a:extLst>
                <a:ext uri="{FF2B5EF4-FFF2-40B4-BE49-F238E27FC236}">
                  <a16:creationId xmlns:a16="http://schemas.microsoft.com/office/drawing/2014/main" id="{095A2E6E-C8DC-98A9-8ECC-9CEC132B3532}"/>
                </a:ext>
              </a:extLst>
            </p:cNvPr>
            <p:cNvSpPr/>
            <p:nvPr/>
          </p:nvSpPr>
          <p:spPr>
            <a:xfrm>
              <a:off x="12676130" y="2355219"/>
              <a:ext cx="756000" cy="756779"/>
            </a:xfrm>
            <a:prstGeom prst="diamond">
              <a:avLst/>
            </a:prstGeom>
            <a:solidFill>
              <a:srgbClr val="979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59753675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5B081-E7A3-4F0E-2554-291FDE61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OnBoarding: checklist</a:t>
            </a:r>
          </a:p>
        </p:txBody>
      </p:sp>
      <p:grpSp>
        <p:nvGrpSpPr>
          <p:cNvPr id="176" name="Gruppo 175">
            <a:extLst>
              <a:ext uri="{FF2B5EF4-FFF2-40B4-BE49-F238E27FC236}">
                <a16:creationId xmlns:a16="http://schemas.microsoft.com/office/drawing/2014/main" id="{9D51EBE6-BC6E-CD15-C6E0-9152BB01095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25891" y="5550101"/>
            <a:ext cx="11441460" cy="1959707"/>
            <a:chOff x="2162488" y="5368523"/>
            <a:chExt cx="11441460" cy="1959707"/>
          </a:xfrm>
        </p:grpSpPr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42DD22C7-46D7-9C31-C829-612B15BE582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62488" y="7071484"/>
              <a:ext cx="4139632" cy="2567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endParaRPr lang="it-IT" sz="1400">
                <a:solidFill>
                  <a:srgbClr val="131B3F"/>
                </a:solidFill>
              </a:endParaRPr>
            </a:p>
          </p:txBody>
        </p:sp>
        <p:sp>
          <p:nvSpPr>
            <p:cNvPr id="91" name="CasellaDiTesto 90">
              <a:extLst>
                <a:ext uri="{FF2B5EF4-FFF2-40B4-BE49-F238E27FC236}">
                  <a16:creationId xmlns:a16="http://schemas.microsoft.com/office/drawing/2014/main" id="{A3625368-E104-BE01-0BD8-55BFAC08B1CA}"/>
                </a:ext>
              </a:extLst>
            </p:cNvPr>
            <p:cNvSpPr txBox="1">
              <a:spLocks/>
            </p:cNvSpPr>
            <p:nvPr/>
          </p:nvSpPr>
          <p:spPr>
            <a:xfrm>
              <a:off x="7764101" y="5368523"/>
              <a:ext cx="5839847" cy="1684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endParaRPr lang="it-IT" sz="1400" b="1">
                <a:solidFill>
                  <a:srgbClr val="131B3F"/>
                </a:solidFill>
              </a:endParaRPr>
            </a:p>
          </p:txBody>
        </p:sp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A18CAD-2130-F2C4-D8BA-898226064607}"/>
              </a:ext>
            </a:extLst>
          </p:cNvPr>
          <p:cNvSpPr txBox="1"/>
          <p:nvPr/>
        </p:nvSpPr>
        <p:spPr>
          <a:xfrm>
            <a:off x="640080" y="1717040"/>
            <a:ext cx="12446000" cy="4795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Clr>
                <a:srgbClr val="FF9712"/>
              </a:buClr>
              <a:buFont typeface="Wingdings" panose="05000000000000000000" pitchFamily="2" charset="2"/>
              <a:buChar char="v"/>
            </a:pP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Referenti 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durante l’</a:t>
            </a:r>
            <a:r>
              <a:rPr lang="it-IT" sz="2500" err="1">
                <a:solidFill>
                  <a:srgbClr val="131B3F"/>
                </a:solidFill>
                <a:ea typeface="Verdana"/>
                <a:cs typeface="Arial"/>
              </a:rPr>
              <a:t>onboarding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 e accesso al repository documentale e follow up</a:t>
            </a:r>
          </a:p>
          <a:p>
            <a:pPr marL="342900" indent="-342900">
              <a:lnSpc>
                <a:spcPct val="150000"/>
              </a:lnSpc>
              <a:buClr>
                <a:srgbClr val="FF9712"/>
              </a:buClr>
              <a:buFont typeface="Wingdings" panose="05000000000000000000" pitchFamily="2" charset="2"/>
              <a:buChar char="v"/>
            </a:pP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Nominativi 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per accesso alla piattaforma come </a:t>
            </a: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supervisori</a:t>
            </a:r>
          </a:p>
          <a:p>
            <a:pPr marL="342900" indent="-342900">
              <a:lnSpc>
                <a:spcPct val="150000"/>
              </a:lnSpc>
              <a:buClr>
                <a:srgbClr val="FF9712"/>
              </a:buClr>
              <a:buFont typeface="Wingdings" panose="05000000000000000000" pitchFamily="2" charset="2"/>
              <a:buChar char="v"/>
            </a:pP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Sottodominio 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cliente per creazione </a:t>
            </a:r>
            <a:r>
              <a:rPr lang="it-IT" sz="2500" err="1">
                <a:solidFill>
                  <a:srgbClr val="131B3F"/>
                </a:solidFill>
                <a:ea typeface="Verdana"/>
                <a:cs typeface="Arial"/>
              </a:rPr>
              <a:t>Tenant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 dedicato</a:t>
            </a:r>
          </a:p>
          <a:p>
            <a:pPr marL="342900" indent="-342900">
              <a:lnSpc>
                <a:spcPct val="150000"/>
              </a:lnSpc>
              <a:buClr>
                <a:srgbClr val="FF9712"/>
              </a:buClr>
              <a:buFont typeface="Wingdings" panose="05000000000000000000" pitchFamily="2" charset="2"/>
              <a:buChar char="v"/>
            </a:pP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Data Go Live</a:t>
            </a:r>
          </a:p>
          <a:p>
            <a:pPr marL="342900" indent="-342900">
              <a:lnSpc>
                <a:spcPct val="150000"/>
              </a:lnSpc>
              <a:buClr>
                <a:srgbClr val="FF9712"/>
              </a:buClr>
              <a:buFont typeface="Wingdings" panose="05000000000000000000" pitchFamily="2" charset="2"/>
              <a:buChar char="v"/>
            </a:pP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Gamification 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(fortemente consigliata)</a:t>
            </a:r>
          </a:p>
          <a:p>
            <a:pPr marL="342900" indent="-342900">
              <a:lnSpc>
                <a:spcPct val="150000"/>
              </a:lnSpc>
              <a:buClr>
                <a:srgbClr val="FF9712"/>
              </a:buClr>
              <a:buFont typeface="Wingdings" panose="05000000000000000000" pitchFamily="2" charset="2"/>
              <a:buChar char="v"/>
            </a:pP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Video 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a</a:t>
            </a: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 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fruizione controllata con blocco barra di avanzamento o libero</a:t>
            </a:r>
          </a:p>
          <a:p>
            <a:pPr marL="342900" indent="-342900">
              <a:lnSpc>
                <a:spcPct val="150000"/>
              </a:lnSpc>
              <a:buClr>
                <a:srgbClr val="FF9712"/>
              </a:buClr>
              <a:buFont typeface="Wingdings" panose="05000000000000000000" pitchFamily="2" charset="2"/>
              <a:buChar char="v"/>
            </a:pP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Lingue richieste</a:t>
            </a:r>
          </a:p>
          <a:p>
            <a:pPr marL="342900" indent="-342900">
              <a:lnSpc>
                <a:spcPct val="150000"/>
              </a:lnSpc>
              <a:buClr>
                <a:srgbClr val="FF9712"/>
              </a:buClr>
              <a:buFont typeface="Wingdings" panose="05000000000000000000" pitchFamily="2" charset="2"/>
              <a:buChar char="v"/>
            </a:pPr>
            <a:r>
              <a:rPr lang="it-IT" sz="2500" b="1">
                <a:solidFill>
                  <a:srgbClr val="131B3F"/>
                </a:solidFill>
                <a:ea typeface="Verdana"/>
                <a:cs typeface="Arial"/>
              </a:rPr>
              <a:t>Pianificazione rilasci </a:t>
            </a:r>
            <a:r>
              <a:rPr lang="it-IT" sz="2500">
                <a:solidFill>
                  <a:srgbClr val="131B3F"/>
                </a:solidFill>
                <a:ea typeface="Verdana"/>
                <a:cs typeface="Arial"/>
              </a:rPr>
              <a:t>entro la data di scadenza licenze</a:t>
            </a:r>
          </a:p>
          <a:p>
            <a:pPr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4614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E6FAF2E-9D07-5EC1-C224-5553C61A4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2469" y="3583808"/>
            <a:ext cx="10425818" cy="775505"/>
          </a:xfrm>
        </p:spPr>
        <p:txBody>
          <a:bodyPr/>
          <a:lstStyle/>
          <a:p>
            <a:r>
              <a:rPr lang="it-IT" sz="6000">
                <a:latin typeface="+mj-lt"/>
              </a:rPr>
              <a:t>Cyber Guru Phishing</a:t>
            </a:r>
            <a:endParaRPr lang="en-GB">
              <a:latin typeface="+mj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E91C476-D144-CC12-FA41-5210ED88EF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2715" y="4899264"/>
            <a:ext cx="10425818" cy="398738"/>
          </a:xfrm>
        </p:spPr>
        <p:txBody>
          <a:bodyPr/>
          <a:lstStyle/>
          <a:p>
            <a:pPr>
              <a:lnSpc>
                <a:spcPts val="2880"/>
              </a:lnSpc>
            </a:pPr>
            <a:r>
              <a:rPr lang="it-IT" sz="4000">
                <a:latin typeface="+mj-lt"/>
                <a:ea typeface="Inter" panose="02000503000000020004" pitchFamily="2" charset="0"/>
              </a:rPr>
              <a:t>Procedura di onboarding</a:t>
            </a:r>
            <a:endParaRPr lang="it-IT" sz="360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0742CC-CE37-DDDF-BB6D-F9F72F66E0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/>
              <a:t>www.cyberguru.io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2003C1F-4C4E-1B49-2B71-91347F3441FD}"/>
              </a:ext>
            </a:extLst>
          </p:cNvPr>
          <p:cNvSpPr txBox="1">
            <a:spLocks/>
          </p:cNvSpPr>
          <p:nvPr/>
        </p:nvSpPr>
        <p:spPr>
          <a:xfrm>
            <a:off x="1825549" y="5916553"/>
            <a:ext cx="10425818" cy="775505"/>
          </a:xfrm>
          <a:prstGeom prst="rect">
            <a:avLst/>
          </a:prstGeom>
        </p:spPr>
        <p:txBody>
          <a:bodyPr vert="horz" lIns="0" tIns="65311" rIns="130622" bIns="65311" rtlCol="0">
            <a:noAutofit/>
          </a:bodyPr>
          <a:lstStyle>
            <a:lvl1pPr marL="0" indent="0" algn="l" defTabSz="130622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53110" indent="0" algn="ctr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6220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5933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1244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6555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60"/>
              </a:lnSpc>
            </a:pPr>
            <a:r>
              <a:rPr lang="it-IT" sz="2800" b="1">
                <a:solidFill>
                  <a:srgbClr val="FF971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Come trasformare dipendenti e collaboratori </a:t>
            </a:r>
          </a:p>
          <a:p>
            <a:pPr>
              <a:lnSpc>
                <a:spcPts val="3460"/>
              </a:lnSpc>
            </a:pPr>
            <a:r>
              <a:rPr lang="it-IT" sz="2800" b="1">
                <a:solidFill>
                  <a:srgbClr val="FF9712"/>
                </a:solidFill>
                <a:latin typeface="Inter SemiBold" panose="02000503000000020004" pitchFamily="2" charset="0"/>
                <a:ea typeface="Inter SemiBold" panose="02000503000000020004" pitchFamily="2" charset="0"/>
              </a:rPr>
              <a:t>nella prima linea di difesa dell’organizzazione</a:t>
            </a:r>
          </a:p>
          <a:p>
            <a:pPr>
              <a:lnSpc>
                <a:spcPts val="2880"/>
              </a:lnSpc>
            </a:pPr>
            <a:endParaRPr lang="it-IT" sz="2800" b="1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7129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E068209-1B3C-01D7-5A6F-638D8E09E464}"/>
              </a:ext>
            </a:extLst>
          </p:cNvPr>
          <p:cNvSpPr/>
          <p:nvPr/>
        </p:nvSpPr>
        <p:spPr>
          <a:xfrm>
            <a:off x="726415" y="3497274"/>
            <a:ext cx="6274799" cy="1369521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C2DE61F-E3CE-94DD-3512-3542F5EC6EFF}"/>
              </a:ext>
            </a:extLst>
          </p:cNvPr>
          <p:cNvSpPr/>
          <p:nvPr/>
        </p:nvSpPr>
        <p:spPr>
          <a:xfrm>
            <a:off x="7315200" y="3497310"/>
            <a:ext cx="6274800" cy="1369484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C7DD1E0-BBF4-A0F5-62C8-BA10599485F8}"/>
              </a:ext>
            </a:extLst>
          </p:cNvPr>
          <p:cNvSpPr/>
          <p:nvPr/>
        </p:nvSpPr>
        <p:spPr>
          <a:xfrm>
            <a:off x="7315203" y="1989263"/>
            <a:ext cx="6274799" cy="1279489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solidFill>
              <a:srgbClr val="DDDDD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9895A71-9CBA-8C77-0E71-2A7406A7E10E}"/>
              </a:ext>
            </a:extLst>
          </p:cNvPr>
          <p:cNvSpPr/>
          <p:nvPr/>
        </p:nvSpPr>
        <p:spPr>
          <a:xfrm>
            <a:off x="3306726" y="5084661"/>
            <a:ext cx="7911403" cy="1375790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6EF5F51C-2C5B-897C-BBE0-C2DDE6ABEFDF}"/>
              </a:ext>
            </a:extLst>
          </p:cNvPr>
          <p:cNvSpPr txBox="1"/>
          <p:nvPr/>
        </p:nvSpPr>
        <p:spPr>
          <a:xfrm>
            <a:off x="725750" y="4038663"/>
            <a:ext cx="6275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L’invio dei template è randomico per orario di invio, tipologia template inviato, utenti colpiti.</a:t>
            </a:r>
          </a:p>
        </p:txBody>
      </p:sp>
      <p:sp>
        <p:nvSpPr>
          <p:cNvPr id="92" name="TextBox 16">
            <a:extLst>
              <a:ext uri="{FF2B5EF4-FFF2-40B4-BE49-F238E27FC236}">
                <a16:creationId xmlns:a16="http://schemas.microsoft.com/office/drawing/2014/main" id="{29FD1BF6-259B-FC1F-03E6-8E1412282B88}"/>
              </a:ext>
            </a:extLst>
          </p:cNvPr>
          <p:cNvSpPr txBox="1"/>
          <p:nvPr/>
        </p:nvSpPr>
        <p:spPr>
          <a:xfrm>
            <a:off x="726412" y="3700928"/>
            <a:ext cx="6274802" cy="294953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it-IT" sz="2400" b="1">
                <a:solidFill>
                  <a:srgbClr val="131B3F"/>
                </a:solidFill>
                <a:cs typeface="Helvetica" panose="020B0604020202020204" pitchFamily="34" charset="0"/>
              </a:rPr>
              <a:t>INVIO CAMPAGNA</a:t>
            </a:r>
            <a:endParaRPr lang="en-US" sz="2400" b="1">
              <a:solidFill>
                <a:srgbClr val="131B3F"/>
              </a:solidFill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C8BFFDA1-4CEC-7C9C-F6C9-0E6EFC48B603}"/>
              </a:ext>
            </a:extLst>
          </p:cNvPr>
          <p:cNvSpPr txBox="1"/>
          <p:nvPr/>
        </p:nvSpPr>
        <p:spPr>
          <a:xfrm>
            <a:off x="7312851" y="3997393"/>
            <a:ext cx="627479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La Dashboard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disponibile in piattaforma evidenzia l’andamento delle campagne, la distribuzione degli </a:t>
            </a:r>
            <a:r>
              <a:rPr lang="it-IT" sz="1600" err="1">
                <a:solidFill>
                  <a:srgbClr val="131B3F"/>
                </a:solidFill>
                <a:cs typeface="Helvetica" panose="020B0604020202020204" pitchFamily="34" charset="0"/>
              </a:rPr>
              <a:t>weak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/strong users per singola campagna, e numerose altre metriche.</a:t>
            </a:r>
          </a:p>
        </p:txBody>
      </p:sp>
      <p:sp>
        <p:nvSpPr>
          <p:cNvPr id="87" name="TextBox 16">
            <a:extLst>
              <a:ext uri="{FF2B5EF4-FFF2-40B4-BE49-F238E27FC236}">
                <a16:creationId xmlns:a16="http://schemas.microsoft.com/office/drawing/2014/main" id="{0AE79054-F168-7686-B71D-B08DB7815522}"/>
              </a:ext>
            </a:extLst>
          </p:cNvPr>
          <p:cNvSpPr txBox="1"/>
          <p:nvPr/>
        </p:nvSpPr>
        <p:spPr>
          <a:xfrm>
            <a:off x="7310499" y="3700928"/>
            <a:ext cx="6238341" cy="2949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it-IT" sz="2400" b="1">
                <a:solidFill>
                  <a:srgbClr val="131B3F"/>
                </a:solidFill>
                <a:cs typeface="Helvetica" panose="020B0604020202020204" pitchFamily="34" charset="0"/>
              </a:rPr>
              <a:t>DASHBOARD &amp; ANALYTICS</a:t>
            </a:r>
            <a:endParaRPr lang="en-US" sz="2400" b="1">
              <a:solidFill>
                <a:srgbClr val="131B3F"/>
              </a:solidFill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CE0C62-A3C5-6998-6897-351AA3842B44}"/>
              </a:ext>
            </a:extLst>
          </p:cNvPr>
          <p:cNvSpPr txBox="1"/>
          <p:nvPr/>
        </p:nvSpPr>
        <p:spPr>
          <a:xfrm>
            <a:off x="7315204" y="2573516"/>
            <a:ext cx="6274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La durata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 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standard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 della singola campagna è di 3-4 settimane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9C8CFBA9-231D-2ACF-B66C-DE9CAC40AB74}"/>
              </a:ext>
            </a:extLst>
          </p:cNvPr>
          <p:cNvSpPr txBox="1"/>
          <p:nvPr/>
        </p:nvSpPr>
        <p:spPr>
          <a:xfrm>
            <a:off x="7315200" y="2150053"/>
            <a:ext cx="6274802" cy="294953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3-4 SETTIMANE</a:t>
            </a:r>
            <a:endParaRPr lang="en-US" sz="2400" b="1">
              <a:solidFill>
                <a:srgbClr val="131B3F"/>
              </a:solidFill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917B8F-0126-BD7D-A928-426166C9C3A2}"/>
              </a:ext>
            </a:extLst>
          </p:cNvPr>
          <p:cNvSpPr txBox="1"/>
          <p:nvPr/>
        </p:nvSpPr>
        <p:spPr>
          <a:xfrm>
            <a:off x="3411872" y="5561616"/>
            <a:ext cx="7806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Sulla base di quanto emerge dalle statistiche, si può decidere di avviare campagne mirate su cluster di utenti o singoli utenti per rafforzare il livello di resistenza agli attacchi. Si consigliano un paio di </a:t>
            </a:r>
            <a:r>
              <a:rPr lang="it-IT" sz="1600" b="1" err="1">
                <a:solidFill>
                  <a:srgbClr val="131B3F"/>
                </a:solidFill>
                <a:cs typeface="Helvetica" panose="020B0604020202020204" pitchFamily="34" charset="0"/>
              </a:rPr>
              <a:t>remediation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dopo 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7/8 campagne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2DA87F06-A01C-1876-5142-E538B994CA2D}"/>
              </a:ext>
            </a:extLst>
          </p:cNvPr>
          <p:cNvSpPr txBox="1"/>
          <p:nvPr/>
        </p:nvSpPr>
        <p:spPr>
          <a:xfrm>
            <a:off x="4177799" y="5252045"/>
            <a:ext cx="6274802" cy="294953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it-IT" sz="2400" b="1">
                <a:solidFill>
                  <a:srgbClr val="131B3F"/>
                </a:solidFill>
                <a:cs typeface="Helvetica" panose="020B0604020202020204" pitchFamily="34" charset="0"/>
              </a:rPr>
              <a:t>REMEDIATION</a:t>
            </a:r>
            <a:endParaRPr lang="en-US" sz="2400" b="1">
              <a:solidFill>
                <a:srgbClr val="131B3F"/>
              </a:solidFill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1179228-9007-AB1B-E4FE-37128AF9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Overview CG Phishing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076F0B88-B209-95B6-12BA-38FA4EC2C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>
                <a:solidFill>
                  <a:srgbClr val="FF9712"/>
                </a:solidFill>
                <a:cs typeface="Helvetica" panose="020B0604020202020204" pitchFamily="34" charset="0"/>
              </a:rPr>
              <a:t>Articolazione annualità</a:t>
            </a:r>
          </a:p>
          <a:p>
            <a:endParaRPr lang="en-GB"/>
          </a:p>
        </p:txBody>
      </p:sp>
      <p:sp>
        <p:nvSpPr>
          <p:cNvPr id="77" name="Rettangolo con angoli arrotondati 76">
            <a:extLst>
              <a:ext uri="{FF2B5EF4-FFF2-40B4-BE49-F238E27FC236}">
                <a16:creationId xmlns:a16="http://schemas.microsoft.com/office/drawing/2014/main" id="{D9F8AC1B-499E-F14C-AF02-C8208D43C4AE}"/>
              </a:ext>
            </a:extLst>
          </p:cNvPr>
          <p:cNvSpPr/>
          <p:nvPr/>
        </p:nvSpPr>
        <p:spPr>
          <a:xfrm>
            <a:off x="726414" y="2021289"/>
            <a:ext cx="6274800" cy="1272301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7F8991A-BC0C-0B6C-A842-2452EC73A986}"/>
              </a:ext>
            </a:extLst>
          </p:cNvPr>
          <p:cNvSpPr txBox="1"/>
          <p:nvPr/>
        </p:nvSpPr>
        <p:spPr>
          <a:xfrm>
            <a:off x="726414" y="2493624"/>
            <a:ext cx="6274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Ogni campagna è composta da 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10 template;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con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le prime 3 campagne il motore di A.I. studia il comportamento del singolo destinatario per calibrare il livello degli invii successivi.</a:t>
            </a:r>
            <a:endParaRPr lang="it-IT" sz="1600">
              <a:solidFill>
                <a:srgbClr val="131B3F"/>
              </a:solidFill>
              <a:cs typeface="Arial" panose="020B0604020202020204" pitchFamily="34" charset="0"/>
            </a:endParaRP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7E5A1523-FF83-F039-4FA2-0C823D5CEAFC}"/>
              </a:ext>
            </a:extLst>
          </p:cNvPr>
          <p:cNvSpPr txBox="1"/>
          <p:nvPr/>
        </p:nvSpPr>
        <p:spPr>
          <a:xfrm>
            <a:off x="726412" y="2150053"/>
            <a:ext cx="6274800" cy="294953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12 CAMPAGNE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57B3455-D030-704D-A32A-D5E4825AE47D}"/>
              </a:ext>
            </a:extLst>
          </p:cNvPr>
          <p:cNvSpPr txBox="1"/>
          <p:nvPr/>
        </p:nvSpPr>
        <p:spPr>
          <a:xfrm>
            <a:off x="4087091" y="10390909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7231BC-67B8-2594-255B-126EFF4EFA61}"/>
              </a:ext>
            </a:extLst>
          </p:cNvPr>
          <p:cNvSpPr txBox="1"/>
          <p:nvPr/>
        </p:nvSpPr>
        <p:spPr>
          <a:xfrm>
            <a:off x="725750" y="6304333"/>
            <a:ext cx="2178908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200">
                <a:solidFill>
                  <a:srgbClr val="FF9712"/>
                </a:solidFill>
                <a:cs typeface="Helvetica" panose="020B0604020202020204" pitchFamily="34" charset="0"/>
              </a:rPr>
              <a:t>Tipologia </a:t>
            </a:r>
            <a:r>
              <a:rPr lang="it-IT" sz="2200" b="1">
                <a:solidFill>
                  <a:srgbClr val="FF9712"/>
                </a:solidFill>
                <a:cs typeface="Helvetica" panose="020B0604020202020204" pitchFamily="34" charset="0"/>
              </a:rPr>
              <a:t>utenti: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A4EB6DCB-33FB-FCC3-6C5C-218103EF86DE}"/>
              </a:ext>
            </a:extLst>
          </p:cNvPr>
          <p:cNvGrpSpPr/>
          <p:nvPr/>
        </p:nvGrpSpPr>
        <p:grpSpPr>
          <a:xfrm>
            <a:off x="9623175" y="6809130"/>
            <a:ext cx="4202356" cy="764312"/>
            <a:chOff x="9756475" y="6805492"/>
            <a:chExt cx="4202356" cy="764312"/>
          </a:xfrm>
        </p:grpSpPr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FF8BC489-26C6-C2B6-E66B-13954ED96608}"/>
                </a:ext>
              </a:extLst>
            </p:cNvPr>
            <p:cNvSpPr txBox="1"/>
            <p:nvPr/>
          </p:nvSpPr>
          <p:spPr>
            <a:xfrm>
              <a:off x="10514645" y="6805492"/>
              <a:ext cx="3444186" cy="764312"/>
            </a:xfrm>
            <a:prstGeom prst="rect">
              <a:avLst/>
            </a:prstGeom>
            <a:noFill/>
          </p:spPr>
          <p:txBody>
            <a:bodyPr wrap="square" lIns="0" tIns="0" rtlCol="0">
              <a:spAutoFit/>
            </a:bodyPr>
            <a:lstStyle/>
            <a:p>
              <a:pPr>
                <a:lnSpc>
                  <a:spcPts val="1360"/>
                </a:lnSpc>
              </a:pPr>
              <a:r>
                <a:rPr lang="it-IT" sz="1800" b="1">
                  <a:solidFill>
                    <a:srgbClr val="131B3F"/>
                  </a:solidFill>
                  <a:cs typeface="Helvetica" panose="020B0604020202020204" pitchFamily="34" charset="0"/>
                </a:rPr>
                <a:t>Defender:</a:t>
              </a:r>
            </a:p>
            <a:p>
              <a:pPr>
                <a:lnSpc>
                  <a:spcPts val="1360"/>
                </a:lnSpc>
              </a:pPr>
              <a:r>
                <a:rPr lang="it-IT" sz="1200">
                  <a:solidFill>
                    <a:srgbClr val="131B3F"/>
                  </a:solidFill>
                  <a:cs typeface="Helvetica" panose="020B0604020202020204" pitchFamily="34" charset="0"/>
                </a:rPr>
                <a:t>Sono gli utenti che non solo non cadono nell’inganno ma segnalano il phishing attraverso la procedura prevista</a:t>
              </a:r>
            </a:p>
          </p:txBody>
        </p:sp>
        <p:pic>
          <p:nvPicPr>
            <p:cNvPr id="18" name="Elemento grafico 17">
              <a:extLst>
                <a:ext uri="{FF2B5EF4-FFF2-40B4-BE49-F238E27FC236}">
                  <a16:creationId xmlns:a16="http://schemas.microsoft.com/office/drawing/2014/main" id="{99CBFAA5-49DF-9C13-A193-62533C4AC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56475" y="6809879"/>
              <a:ext cx="554998" cy="576000"/>
            </a:xfrm>
            <a:prstGeom prst="rect">
              <a:avLst/>
            </a:prstGeom>
          </p:spPr>
        </p:pic>
      </p:grp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1548C11F-16A7-D634-DAE6-D5A671570E94}"/>
              </a:ext>
            </a:extLst>
          </p:cNvPr>
          <p:cNvGrpSpPr/>
          <p:nvPr/>
        </p:nvGrpSpPr>
        <p:grpSpPr>
          <a:xfrm>
            <a:off x="5243650" y="6644030"/>
            <a:ext cx="4039029" cy="720000"/>
            <a:chOff x="9753875" y="7601174"/>
            <a:chExt cx="4039029" cy="720000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B366AEE-AE6D-835F-F50A-9DBAFEFB2963}"/>
                </a:ext>
              </a:extLst>
            </p:cNvPr>
            <p:cNvSpPr txBox="1"/>
            <p:nvPr/>
          </p:nvSpPr>
          <p:spPr>
            <a:xfrm>
              <a:off x="10507083" y="7731269"/>
              <a:ext cx="3285821" cy="589905"/>
            </a:xfrm>
            <a:prstGeom prst="rect">
              <a:avLst/>
            </a:prstGeom>
            <a:noFill/>
          </p:spPr>
          <p:txBody>
            <a:bodyPr wrap="square" lIns="0" tIns="0" rIns="91440" bIns="45720" rtlCol="0" anchor="t">
              <a:spAutoFit/>
            </a:bodyPr>
            <a:lstStyle/>
            <a:p>
              <a:pPr>
                <a:lnSpc>
                  <a:spcPts val="1360"/>
                </a:lnSpc>
              </a:pPr>
              <a:r>
                <a:rPr lang="it-IT" sz="1800" b="1">
                  <a:solidFill>
                    <a:srgbClr val="131B3F"/>
                  </a:solidFill>
                  <a:cs typeface="Helvetica"/>
                </a:rPr>
                <a:t>Strong user:</a:t>
              </a:r>
            </a:p>
            <a:p>
              <a:pPr>
                <a:lnSpc>
                  <a:spcPts val="1360"/>
                </a:lnSpc>
              </a:pPr>
              <a:r>
                <a:rPr lang="it-IT" sz="1200">
                  <a:solidFill>
                    <a:srgbClr val="131B3F"/>
                  </a:solidFill>
                  <a:cs typeface="Helvetica"/>
                </a:rPr>
                <a:t>Sono gli utenti che possono aprire le mail ma non cliccano sui link </a:t>
              </a:r>
              <a:endParaRPr lang="it-IT" sz="1200">
                <a:solidFill>
                  <a:srgbClr val="131B3F"/>
                </a:solidFill>
                <a:cs typeface="Helvetica" panose="020B0604020202020204" pitchFamily="34" charset="0"/>
              </a:endParaRPr>
            </a:p>
          </p:txBody>
        </p: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D511D74B-5362-18DF-40C8-785ABE3362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53875" y="7601174"/>
              <a:ext cx="560198" cy="720000"/>
              <a:chOff x="4115135" y="9735647"/>
              <a:chExt cx="359898" cy="462563"/>
            </a:xfrm>
          </p:grpSpPr>
          <p:pic>
            <p:nvPicPr>
              <p:cNvPr id="23" name="Elemento grafico 22">
                <a:extLst>
                  <a:ext uri="{FF2B5EF4-FFF2-40B4-BE49-F238E27FC236}">
                    <a16:creationId xmlns:a16="http://schemas.microsoft.com/office/drawing/2014/main" id="{118B8C10-6178-F55F-040D-D25512D687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7540793">
                <a:off x="4020248" y="9830534"/>
                <a:ext cx="433770" cy="243996"/>
              </a:xfrm>
              <a:prstGeom prst="rect">
                <a:avLst/>
              </a:prstGeom>
            </p:spPr>
          </p:pic>
          <p:pic>
            <p:nvPicPr>
              <p:cNvPr id="25" name="Elemento grafico 24">
                <a:extLst>
                  <a:ext uri="{FF2B5EF4-FFF2-40B4-BE49-F238E27FC236}">
                    <a16:creationId xmlns:a16="http://schemas.microsoft.com/office/drawing/2014/main" id="{D35EAB73-7EDF-9AA1-FCDB-6D0D82F12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7407296">
                <a:off x="4248347" y="9971524"/>
                <a:ext cx="290158" cy="163214"/>
              </a:xfrm>
              <a:prstGeom prst="rect">
                <a:avLst/>
              </a:prstGeom>
            </p:spPr>
          </p:pic>
        </p:grp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DC36AB19-7125-C50D-1ED2-77B0D67F1840}"/>
              </a:ext>
            </a:extLst>
          </p:cNvPr>
          <p:cNvGrpSpPr/>
          <p:nvPr/>
        </p:nvGrpSpPr>
        <p:grpSpPr>
          <a:xfrm>
            <a:off x="12452683" y="841495"/>
            <a:ext cx="1372848" cy="360000"/>
            <a:chOff x="12452683" y="841495"/>
            <a:chExt cx="1372848" cy="360000"/>
          </a:xfrm>
        </p:grpSpPr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3372D6D1-76DE-5117-A74F-F96065DB25F2}"/>
                </a:ext>
              </a:extLst>
            </p:cNvPr>
            <p:cNvGrpSpPr/>
            <p:nvPr/>
          </p:nvGrpSpPr>
          <p:grpSpPr>
            <a:xfrm>
              <a:off x="12452683" y="870059"/>
              <a:ext cx="1340221" cy="305915"/>
              <a:chOff x="12452683" y="870059"/>
              <a:chExt cx="1340221" cy="305915"/>
            </a:xfrm>
          </p:grpSpPr>
          <p:sp>
            <p:nvSpPr>
              <p:cNvPr id="37" name="Title 1">
                <a:extLst>
                  <a:ext uri="{FF2B5EF4-FFF2-40B4-BE49-F238E27FC236}">
                    <a16:creationId xmlns:a16="http://schemas.microsoft.com/office/drawing/2014/main" id="{71526CF6-1777-2E83-DFDC-91B496B462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683" y="939208"/>
                <a:ext cx="1068665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>
                    <a:solidFill>
                      <a:srgbClr val="131B3F"/>
                    </a:solidFill>
                  </a:rPr>
                  <a:t>Phishing</a:t>
                </a:r>
              </a:p>
            </p:txBody>
          </p: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88134BA1-E03B-1D2C-5C28-97EB58FA1076}"/>
                  </a:ext>
                </a:extLst>
              </p:cNvPr>
              <p:cNvSpPr/>
              <p:nvPr/>
            </p:nvSpPr>
            <p:spPr>
              <a:xfrm>
                <a:off x="13450250" y="870059"/>
                <a:ext cx="342654" cy="26077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it-IT"/>
              </a:p>
            </p:txBody>
          </p:sp>
        </p:grpSp>
        <p:pic>
          <p:nvPicPr>
            <p:cNvPr id="36" name="Elemento grafico 35">
              <a:extLst>
                <a:ext uri="{FF2B5EF4-FFF2-40B4-BE49-F238E27FC236}">
                  <a16:creationId xmlns:a16="http://schemas.microsoft.com/office/drawing/2014/main" id="{F44E4368-73A2-614A-F218-440BB1F7D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432804" y="841495"/>
              <a:ext cx="392727" cy="360000"/>
            </a:xfrm>
            <a:prstGeom prst="rect">
              <a:avLst/>
            </a:prstGeom>
          </p:spPr>
        </p:pic>
      </p:grp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9E5C9C01-79DD-6DD4-EB7C-6426AC02A54D}"/>
              </a:ext>
            </a:extLst>
          </p:cNvPr>
          <p:cNvGrpSpPr/>
          <p:nvPr/>
        </p:nvGrpSpPr>
        <p:grpSpPr>
          <a:xfrm>
            <a:off x="725750" y="6796430"/>
            <a:ext cx="4193395" cy="584775"/>
            <a:chOff x="9681975" y="8567518"/>
            <a:chExt cx="4193395" cy="584775"/>
          </a:xfrm>
        </p:grpSpPr>
        <p:pic>
          <p:nvPicPr>
            <p:cNvPr id="8" name="Elemento grafico 7">
              <a:extLst>
                <a:ext uri="{FF2B5EF4-FFF2-40B4-BE49-F238E27FC236}">
                  <a16:creationId xmlns:a16="http://schemas.microsoft.com/office/drawing/2014/main" id="{DE04D4E9-0294-90E8-D928-5919AAED5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0800000">
              <a:off x="9681975" y="8636918"/>
              <a:ext cx="703999" cy="396000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EECE1225-C688-4BA1-E313-754B88DF25B5}"/>
                </a:ext>
              </a:extLst>
            </p:cNvPr>
            <p:cNvSpPr txBox="1"/>
            <p:nvPr/>
          </p:nvSpPr>
          <p:spPr>
            <a:xfrm>
              <a:off x="10514645" y="8567518"/>
              <a:ext cx="3360725" cy="584775"/>
            </a:xfrm>
            <a:prstGeom prst="rect">
              <a:avLst/>
            </a:prstGeom>
            <a:noFill/>
          </p:spPr>
          <p:txBody>
            <a:bodyPr wrap="square" lIns="0" tIns="0" rIns="91440" bIns="45720" rtlCol="0" anchor="t">
              <a:spAutoFit/>
            </a:bodyPr>
            <a:lstStyle/>
            <a:p>
              <a:pPr>
                <a:lnSpc>
                  <a:spcPts val="1360"/>
                </a:lnSpc>
              </a:pPr>
              <a:r>
                <a:rPr lang="it-IT" sz="1800" b="1" err="1">
                  <a:solidFill>
                    <a:srgbClr val="131B3F"/>
                  </a:solidFill>
                  <a:cs typeface="Helvetica"/>
                </a:rPr>
                <a:t>Weak</a:t>
              </a:r>
              <a:r>
                <a:rPr lang="it-IT" sz="1800" b="1">
                  <a:solidFill>
                    <a:srgbClr val="131B3F"/>
                  </a:solidFill>
                  <a:cs typeface="Helvetica"/>
                </a:rPr>
                <a:t> user:</a:t>
              </a:r>
              <a:r>
                <a:rPr lang="it-IT" sz="1200">
                  <a:solidFill>
                    <a:srgbClr val="131B3F"/>
                  </a:solidFill>
                  <a:latin typeface="Arial"/>
                  <a:cs typeface="Arial"/>
                </a:rPr>
                <a:t> </a:t>
              </a:r>
              <a:endParaRPr lang="it-IT" sz="1800" b="1">
                <a:solidFill>
                  <a:srgbClr val="131B3F"/>
                </a:solidFill>
                <a:cs typeface="Helvetica" panose="020B0604020202020204" pitchFamily="34" charset="0"/>
              </a:endParaRPr>
            </a:p>
            <a:p>
              <a:pPr>
                <a:lnSpc>
                  <a:spcPts val="1360"/>
                </a:lnSpc>
              </a:pPr>
              <a:r>
                <a:rPr lang="it-IT" sz="1200">
                  <a:solidFill>
                    <a:srgbClr val="131B3F"/>
                  </a:solidFill>
                  <a:cs typeface="Helvetica"/>
                </a:rPr>
                <a:t>Sono gli utenti che sono portati ad aprire le mail e cliccare sui link regolarmente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4932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1179228-9007-AB1B-E4FE-37128AF9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simulazione phishing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57B3455-D030-704D-A32A-D5E4825AE47D}"/>
              </a:ext>
            </a:extLst>
          </p:cNvPr>
          <p:cNvSpPr txBox="1"/>
          <p:nvPr/>
        </p:nvSpPr>
        <p:spPr>
          <a:xfrm>
            <a:off x="4087091" y="10390909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DC36AB19-7125-C50D-1ED2-77B0D67F1840}"/>
              </a:ext>
            </a:extLst>
          </p:cNvPr>
          <p:cNvGrpSpPr/>
          <p:nvPr/>
        </p:nvGrpSpPr>
        <p:grpSpPr>
          <a:xfrm>
            <a:off x="12452683" y="841495"/>
            <a:ext cx="1372848" cy="360000"/>
            <a:chOff x="12452683" y="841495"/>
            <a:chExt cx="1372848" cy="360000"/>
          </a:xfrm>
        </p:grpSpPr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3372D6D1-76DE-5117-A74F-F96065DB25F2}"/>
                </a:ext>
              </a:extLst>
            </p:cNvPr>
            <p:cNvGrpSpPr/>
            <p:nvPr/>
          </p:nvGrpSpPr>
          <p:grpSpPr>
            <a:xfrm>
              <a:off x="12452683" y="870059"/>
              <a:ext cx="1340221" cy="305915"/>
              <a:chOff x="12452683" y="870059"/>
              <a:chExt cx="1340221" cy="305915"/>
            </a:xfrm>
          </p:grpSpPr>
          <p:sp>
            <p:nvSpPr>
              <p:cNvPr id="37" name="Title 1">
                <a:extLst>
                  <a:ext uri="{FF2B5EF4-FFF2-40B4-BE49-F238E27FC236}">
                    <a16:creationId xmlns:a16="http://schemas.microsoft.com/office/drawing/2014/main" id="{71526CF6-1777-2E83-DFDC-91B496B462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683" y="939208"/>
                <a:ext cx="1068665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>
                    <a:solidFill>
                      <a:srgbClr val="131B3F"/>
                    </a:solidFill>
                  </a:rPr>
                  <a:t>Phishing</a:t>
                </a:r>
              </a:p>
            </p:txBody>
          </p:sp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88134BA1-E03B-1D2C-5C28-97EB58FA1076}"/>
                  </a:ext>
                </a:extLst>
              </p:cNvPr>
              <p:cNvSpPr/>
              <p:nvPr/>
            </p:nvSpPr>
            <p:spPr>
              <a:xfrm>
                <a:off x="13450250" y="870059"/>
                <a:ext cx="342654" cy="26077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it-IT"/>
              </a:p>
            </p:txBody>
          </p:sp>
        </p:grpSp>
        <p:pic>
          <p:nvPicPr>
            <p:cNvPr id="36" name="Elemento grafico 35">
              <a:extLst>
                <a:ext uri="{FF2B5EF4-FFF2-40B4-BE49-F238E27FC236}">
                  <a16:creationId xmlns:a16="http://schemas.microsoft.com/office/drawing/2014/main" id="{F44E4368-73A2-614A-F218-440BB1F7D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2804" y="841495"/>
              <a:ext cx="392727" cy="360000"/>
            </a:xfrm>
            <a:prstGeom prst="rect">
              <a:avLst/>
            </a:prstGeom>
          </p:spPr>
        </p:pic>
      </p:grp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4182EAB2-2D74-D973-0044-A95119069AA9}"/>
              </a:ext>
            </a:extLst>
          </p:cNvPr>
          <p:cNvSpPr txBox="1"/>
          <p:nvPr/>
        </p:nvSpPr>
        <p:spPr>
          <a:xfrm>
            <a:off x="10536866" y="5970709"/>
            <a:ext cx="36055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>
                <a:solidFill>
                  <a:srgbClr val="131B3F"/>
                </a:solidFill>
                <a:latin typeface="+mj-lt"/>
                <a:cs typeface="Helvetica" panose="020B0604020202020204" pitchFamily="34" charset="0"/>
              </a:rPr>
              <a:t>Il click sul link </a:t>
            </a:r>
            <a:r>
              <a:rPr lang="it-IT" sz="2000">
                <a:solidFill>
                  <a:srgbClr val="131B3F"/>
                </a:solidFill>
                <a:latin typeface="+mj-lt"/>
                <a:cs typeface="Helvetica" panose="020B0604020202020204" pitchFamily="34" charset="0"/>
              </a:rPr>
              <a:t>presente nella mail di phishing visualizza una pagina con contenuti informativi dei segnali che avrebbero dovuto essere notati e un video formativo.</a:t>
            </a:r>
          </a:p>
        </p:txBody>
      </p: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BC875798-5FDA-A618-3089-6581DF516EA7}"/>
              </a:ext>
            </a:extLst>
          </p:cNvPr>
          <p:cNvSpPr/>
          <p:nvPr/>
        </p:nvSpPr>
        <p:spPr>
          <a:xfrm>
            <a:off x="10292316" y="5892674"/>
            <a:ext cx="4209850" cy="2017027"/>
          </a:xfrm>
          <a:prstGeom prst="roundRect">
            <a:avLst/>
          </a:prstGeom>
          <a:noFill/>
          <a:ln w="34925">
            <a:solidFill>
              <a:srgbClr val="FF971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66E5B0D-46A9-0D95-2F14-04890CA41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639" y="1626419"/>
            <a:ext cx="6459025" cy="409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ADB280B-506B-BB13-E071-B1CE14ED2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" y="1777922"/>
            <a:ext cx="4424730" cy="2828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8C27896-BBDE-FABC-3286-BEE5D76BA89E}"/>
              </a:ext>
            </a:extLst>
          </p:cNvPr>
          <p:cNvCxnSpPr/>
          <p:nvPr/>
        </p:nvCxnSpPr>
        <p:spPr>
          <a:xfrm>
            <a:off x="6858000" y="3657600"/>
            <a:ext cx="914400" cy="914400"/>
          </a:xfrm>
          <a:prstGeom prst="straightConnector1">
            <a:avLst/>
          </a:prstGeom>
          <a:ln w="19050">
            <a:solidFill>
              <a:schemeClr val="accent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A67DFD22-B13A-7786-495A-9BFFAF164493}"/>
              </a:ext>
            </a:extLst>
          </p:cNvPr>
          <p:cNvSpPr/>
          <p:nvPr/>
        </p:nvSpPr>
        <p:spPr>
          <a:xfrm>
            <a:off x="4807869" y="3308455"/>
            <a:ext cx="978408" cy="484632"/>
          </a:xfrm>
          <a:prstGeom prst="rightArrow">
            <a:avLst/>
          </a:prstGeom>
          <a:solidFill>
            <a:srgbClr val="D55D2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76999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A70CC1-E40C-E9DD-C8A2-908BB265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Processo Onboarding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670F6184-5800-D512-BC99-194EA9AC9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Aspetti </a:t>
            </a:r>
            <a:r>
              <a:rPr lang="it-IT" b="1"/>
              <a:t>Operativi</a:t>
            </a:r>
          </a:p>
          <a:p>
            <a:endParaRPr lang="en-GB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CCD0C1D9-E609-25B4-99D8-CF8715663292}"/>
              </a:ext>
            </a:extLst>
          </p:cNvPr>
          <p:cNvSpPr/>
          <p:nvPr/>
        </p:nvSpPr>
        <p:spPr>
          <a:xfrm>
            <a:off x="731521" y="1994384"/>
            <a:ext cx="3167232" cy="4628889"/>
          </a:xfrm>
          <a:prstGeom prst="roundRect">
            <a:avLst>
              <a:gd name="adj" fmla="val 3219"/>
            </a:avLst>
          </a:prstGeom>
          <a:noFill/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C5AAA6C4-E799-66D4-5E01-E6CCB0B26366}"/>
              </a:ext>
            </a:extLst>
          </p:cNvPr>
          <p:cNvSpPr/>
          <p:nvPr/>
        </p:nvSpPr>
        <p:spPr>
          <a:xfrm>
            <a:off x="731521" y="2063964"/>
            <a:ext cx="2538000" cy="3803436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solidFill>
              <a:srgbClr val="97979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36AF93C-C010-4890-461E-1392F1CEC69A}"/>
              </a:ext>
            </a:extLst>
          </p:cNvPr>
          <p:cNvSpPr/>
          <p:nvPr/>
        </p:nvSpPr>
        <p:spPr>
          <a:xfrm>
            <a:off x="3386982" y="2063964"/>
            <a:ext cx="2538000" cy="3803436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solidFill>
              <a:srgbClr val="97979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79FD873-1E05-A5E1-DCC0-C0BD3EAF6432}"/>
              </a:ext>
            </a:extLst>
          </p:cNvPr>
          <p:cNvSpPr/>
          <p:nvPr/>
        </p:nvSpPr>
        <p:spPr>
          <a:xfrm>
            <a:off x="6042443" y="2063964"/>
            <a:ext cx="2538000" cy="3803436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solidFill>
              <a:srgbClr val="97979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AC195C2-52BF-2D01-DE6F-01EB153F964D}"/>
              </a:ext>
            </a:extLst>
          </p:cNvPr>
          <p:cNvSpPr/>
          <p:nvPr/>
        </p:nvSpPr>
        <p:spPr>
          <a:xfrm>
            <a:off x="11434120" y="2058911"/>
            <a:ext cx="2577188" cy="3881813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solidFill>
              <a:srgbClr val="97979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4" name="Segnaposto testo 56">
            <a:extLst>
              <a:ext uri="{FF2B5EF4-FFF2-40B4-BE49-F238E27FC236}">
                <a16:creationId xmlns:a16="http://schemas.microsoft.com/office/drawing/2014/main" id="{221CD199-83F7-61E3-45F6-03541DABA041}"/>
              </a:ext>
            </a:extLst>
          </p:cNvPr>
          <p:cNvSpPr txBox="1">
            <a:spLocks/>
          </p:cNvSpPr>
          <p:nvPr/>
        </p:nvSpPr>
        <p:spPr>
          <a:xfrm>
            <a:off x="1783138" y="8646617"/>
            <a:ext cx="2141812" cy="3360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>
                <a:solidFill>
                  <a:srgbClr val="131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USER LIST</a:t>
            </a:r>
          </a:p>
        </p:txBody>
      </p:sp>
      <p:sp>
        <p:nvSpPr>
          <p:cNvPr id="30" name="Segnaposto testo 44">
            <a:extLst>
              <a:ext uri="{FF2B5EF4-FFF2-40B4-BE49-F238E27FC236}">
                <a16:creationId xmlns:a16="http://schemas.microsoft.com/office/drawing/2014/main" id="{1DE32507-C07A-3A2A-C689-11341AFFEF31}"/>
              </a:ext>
            </a:extLst>
          </p:cNvPr>
          <p:cNvSpPr txBox="1">
            <a:spLocks/>
          </p:cNvSpPr>
          <p:nvPr/>
        </p:nvSpPr>
        <p:spPr>
          <a:xfrm>
            <a:off x="1889822" y="9352596"/>
            <a:ext cx="2170421" cy="101803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it-IT" sz="1600">
              <a:solidFill>
                <a:srgbClr val="131B3F"/>
              </a:solidFill>
              <a:latin typeface="Helvetica"/>
              <a:ea typeface="Verdana" panose="020B0604030504040204" pitchFamily="34" charset="0"/>
            </a:endParaRPr>
          </a:p>
        </p:txBody>
      </p:sp>
      <p:sp>
        <p:nvSpPr>
          <p:cNvPr id="32" name="Segnaposto testo 11">
            <a:extLst>
              <a:ext uri="{FF2B5EF4-FFF2-40B4-BE49-F238E27FC236}">
                <a16:creationId xmlns:a16="http://schemas.microsoft.com/office/drawing/2014/main" id="{10F76CFB-F806-E6E4-9DBE-0681CF16BED3}"/>
              </a:ext>
            </a:extLst>
          </p:cNvPr>
          <p:cNvSpPr txBox="1">
            <a:spLocks/>
          </p:cNvSpPr>
          <p:nvPr/>
        </p:nvSpPr>
        <p:spPr>
          <a:xfrm>
            <a:off x="2170838" y="8993958"/>
            <a:ext cx="2032744" cy="35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rgbClr val="131B3F"/>
                </a:solidFill>
              </a:rPr>
              <a:t>LISTA UTENTI</a:t>
            </a:r>
          </a:p>
        </p:txBody>
      </p:sp>
      <p:sp>
        <p:nvSpPr>
          <p:cNvPr id="39" name="Segnaposto testo 44">
            <a:extLst>
              <a:ext uri="{FF2B5EF4-FFF2-40B4-BE49-F238E27FC236}">
                <a16:creationId xmlns:a16="http://schemas.microsoft.com/office/drawing/2014/main" id="{9B30A20A-6692-CEB8-3F04-AD9AB2051119}"/>
              </a:ext>
            </a:extLst>
          </p:cNvPr>
          <p:cNvSpPr txBox="1">
            <a:spLocks/>
          </p:cNvSpPr>
          <p:nvPr/>
        </p:nvSpPr>
        <p:spPr>
          <a:xfrm>
            <a:off x="11345849" y="4571271"/>
            <a:ext cx="2545515" cy="6324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4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GO LIVE inizio delle simulazioni di phishing</a:t>
            </a:r>
          </a:p>
        </p:txBody>
      </p:sp>
      <p:sp>
        <p:nvSpPr>
          <p:cNvPr id="41" name="Segnaposto testo 4">
            <a:extLst>
              <a:ext uri="{FF2B5EF4-FFF2-40B4-BE49-F238E27FC236}">
                <a16:creationId xmlns:a16="http://schemas.microsoft.com/office/drawing/2014/main" id="{DF65166F-9959-1B1C-1374-F3554022E6B6}"/>
              </a:ext>
            </a:extLst>
          </p:cNvPr>
          <p:cNvSpPr txBox="1">
            <a:spLocks/>
          </p:cNvSpPr>
          <p:nvPr/>
        </p:nvSpPr>
        <p:spPr>
          <a:xfrm>
            <a:off x="3379467" y="4571271"/>
            <a:ext cx="2537999" cy="893619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it-IT" sz="140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Personalizzazione della piattaforma e landing page con logo azienda</a:t>
            </a:r>
            <a:endParaRPr lang="it-IT" sz="1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4" name="Segnaposto testo 25">
            <a:extLst>
              <a:ext uri="{FF2B5EF4-FFF2-40B4-BE49-F238E27FC236}">
                <a16:creationId xmlns:a16="http://schemas.microsoft.com/office/drawing/2014/main" id="{1CDF6B29-8939-7BA9-9247-6412E5978948}"/>
              </a:ext>
            </a:extLst>
          </p:cNvPr>
          <p:cNvSpPr txBox="1">
            <a:spLocks/>
          </p:cNvSpPr>
          <p:nvPr/>
        </p:nvSpPr>
        <p:spPr>
          <a:xfrm>
            <a:off x="6049224" y="4380439"/>
            <a:ext cx="2524439" cy="8291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>
                <a:solidFill>
                  <a:schemeClr val="bg1"/>
                </a:solidFill>
              </a:rPr>
              <a:t>Evitare di essere filtrati dalle regole di sicurezza/spam</a:t>
            </a:r>
          </a:p>
          <a:p>
            <a:pPr marL="0" indent="0" algn="ctr">
              <a:buNone/>
            </a:pPr>
            <a:r>
              <a:rPr lang="it-IT" sz="1400">
                <a:solidFill>
                  <a:schemeClr val="bg1"/>
                </a:solidFill>
              </a:rPr>
              <a:t>Test tecnico da piattaforma</a:t>
            </a:r>
          </a:p>
          <a:p>
            <a:pPr marL="0" indent="0" algn="ctr">
              <a:buNone/>
            </a:pPr>
            <a:r>
              <a:rPr lang="it-IT" sz="1400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https://knowledgebase.cyberguru.eu/it/categories/122946-setup-whitelisting</a:t>
            </a:r>
            <a:endParaRPr lang="it-IT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it-IT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it-IT" sz="1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1073047-C869-A77E-9158-6E04791C7AE6}"/>
              </a:ext>
            </a:extLst>
          </p:cNvPr>
          <p:cNvGrpSpPr>
            <a:grpSpLocks noChangeAspect="1"/>
          </p:cNvGrpSpPr>
          <p:nvPr/>
        </p:nvGrpSpPr>
        <p:grpSpPr>
          <a:xfrm>
            <a:off x="1428647" y="2436670"/>
            <a:ext cx="1224000" cy="1100844"/>
            <a:chOff x="939144" y="4692304"/>
            <a:chExt cx="960147" cy="863540"/>
          </a:xfrm>
          <a:solidFill>
            <a:schemeClr val="bg1"/>
          </a:solidFill>
        </p:grpSpPr>
        <p:pic>
          <p:nvPicPr>
            <p:cNvPr id="76" name="Elemento grafico 75">
              <a:extLst>
                <a:ext uri="{FF2B5EF4-FFF2-40B4-BE49-F238E27FC236}">
                  <a16:creationId xmlns:a16="http://schemas.microsoft.com/office/drawing/2014/main" id="{8F26E995-D6C5-8290-8F6F-EB4E53E4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87816" y="5107280"/>
              <a:ext cx="268862" cy="336078"/>
            </a:xfrm>
            <a:prstGeom prst="rect">
              <a:avLst/>
            </a:prstGeom>
          </p:spPr>
        </p:pic>
        <p:pic>
          <p:nvPicPr>
            <p:cNvPr id="77" name="Elemento grafico 76">
              <a:extLst>
                <a:ext uri="{FF2B5EF4-FFF2-40B4-BE49-F238E27FC236}">
                  <a16:creationId xmlns:a16="http://schemas.microsoft.com/office/drawing/2014/main" id="{095F2533-04DF-9838-8B35-B4630247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87816" y="4692304"/>
              <a:ext cx="268862" cy="336078"/>
            </a:xfrm>
            <a:prstGeom prst="rect">
              <a:avLst/>
            </a:prstGeom>
          </p:spPr>
        </p:pic>
        <p:pic>
          <p:nvPicPr>
            <p:cNvPr id="78" name="Elemento grafico 77">
              <a:extLst>
                <a:ext uri="{FF2B5EF4-FFF2-40B4-BE49-F238E27FC236}">
                  <a16:creationId xmlns:a16="http://schemas.microsoft.com/office/drawing/2014/main" id="{F1FD862F-8BD4-369E-98A1-15C962CCD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30429" y="5219766"/>
              <a:ext cx="268862" cy="336078"/>
            </a:xfrm>
            <a:prstGeom prst="rect">
              <a:avLst/>
            </a:prstGeom>
          </p:spPr>
        </p:pic>
        <p:pic>
          <p:nvPicPr>
            <p:cNvPr id="79" name="Elemento grafico 78">
              <a:extLst>
                <a:ext uri="{FF2B5EF4-FFF2-40B4-BE49-F238E27FC236}">
                  <a16:creationId xmlns:a16="http://schemas.microsoft.com/office/drawing/2014/main" id="{69D1216B-3AE0-B47E-64B0-D0687787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30429" y="4804790"/>
              <a:ext cx="268862" cy="336078"/>
            </a:xfrm>
            <a:prstGeom prst="rect">
              <a:avLst/>
            </a:prstGeom>
          </p:spPr>
        </p:pic>
        <p:pic>
          <p:nvPicPr>
            <p:cNvPr id="80" name="Elemento grafico 79">
              <a:extLst>
                <a:ext uri="{FF2B5EF4-FFF2-40B4-BE49-F238E27FC236}">
                  <a16:creationId xmlns:a16="http://schemas.microsoft.com/office/drawing/2014/main" id="{8D80B477-6A35-438D-D16C-66E3554C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9144" y="5219766"/>
              <a:ext cx="268862" cy="336078"/>
            </a:xfrm>
            <a:prstGeom prst="rect">
              <a:avLst/>
            </a:prstGeom>
          </p:spPr>
        </p:pic>
        <p:pic>
          <p:nvPicPr>
            <p:cNvPr id="81" name="Elemento grafico 80">
              <a:extLst>
                <a:ext uri="{FF2B5EF4-FFF2-40B4-BE49-F238E27FC236}">
                  <a16:creationId xmlns:a16="http://schemas.microsoft.com/office/drawing/2014/main" id="{FA914E66-AC4C-D812-07DC-08D997B2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9144" y="4804790"/>
              <a:ext cx="268862" cy="336078"/>
            </a:xfrm>
            <a:prstGeom prst="rect">
              <a:avLst/>
            </a:prstGeom>
          </p:spPr>
        </p:pic>
      </p:grpSp>
      <p:sp>
        <p:nvSpPr>
          <p:cNvPr id="82" name="Segnaposto testo 44">
            <a:extLst>
              <a:ext uri="{FF2B5EF4-FFF2-40B4-BE49-F238E27FC236}">
                <a16:creationId xmlns:a16="http://schemas.microsoft.com/office/drawing/2014/main" id="{A15F3E86-3610-0397-AD77-AE76A97F8961}"/>
              </a:ext>
            </a:extLst>
          </p:cNvPr>
          <p:cNvSpPr txBox="1">
            <a:spLocks/>
          </p:cNvSpPr>
          <p:nvPr/>
        </p:nvSpPr>
        <p:spPr>
          <a:xfrm>
            <a:off x="716057" y="4571271"/>
            <a:ext cx="2517508" cy="8683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400">
                <a:solidFill>
                  <a:schemeClr val="bg1"/>
                </a:solidFill>
                <a:ea typeface="Verdana"/>
                <a:cs typeface="Arial" panose="020B0604020202020204" pitchFamily="34" charset="0"/>
              </a:rPr>
              <a:t>Lista degli utenti che andranno a fruire del servizio</a:t>
            </a:r>
            <a:endParaRPr lang="it-IT" sz="140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Google Shape;687;p44">
            <a:extLst>
              <a:ext uri="{FF2B5EF4-FFF2-40B4-BE49-F238E27FC236}">
                <a16:creationId xmlns:a16="http://schemas.microsoft.com/office/drawing/2014/main" id="{A03E2BAA-3887-B78A-C6AC-DB588911A9DB}"/>
              </a:ext>
            </a:extLst>
          </p:cNvPr>
          <p:cNvSpPr txBox="1"/>
          <p:nvPr/>
        </p:nvSpPr>
        <p:spPr>
          <a:xfrm>
            <a:off x="727075" y="3887898"/>
            <a:ext cx="2507812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USER LIST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Lista Utenti</a:t>
            </a:r>
          </a:p>
        </p:txBody>
      </p:sp>
      <p:sp>
        <p:nvSpPr>
          <p:cNvPr id="84" name="Google Shape;687;p44">
            <a:extLst>
              <a:ext uri="{FF2B5EF4-FFF2-40B4-BE49-F238E27FC236}">
                <a16:creationId xmlns:a16="http://schemas.microsoft.com/office/drawing/2014/main" id="{2427FBC1-07DE-054F-81AE-36004EDCB44A}"/>
              </a:ext>
            </a:extLst>
          </p:cNvPr>
          <p:cNvSpPr txBox="1"/>
          <p:nvPr/>
        </p:nvSpPr>
        <p:spPr>
          <a:xfrm>
            <a:off x="3386981" y="3887898"/>
            <a:ext cx="2538001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PERSONALIZZAZIONE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Loghi ad alta risoluzione</a:t>
            </a:r>
          </a:p>
        </p:txBody>
      </p:sp>
      <p:sp>
        <p:nvSpPr>
          <p:cNvPr id="85" name="Google Shape;687;p44">
            <a:extLst>
              <a:ext uri="{FF2B5EF4-FFF2-40B4-BE49-F238E27FC236}">
                <a16:creationId xmlns:a16="http://schemas.microsoft.com/office/drawing/2014/main" id="{1FD6DC91-2A05-0973-AC74-FD5495048B2C}"/>
              </a:ext>
            </a:extLst>
          </p:cNvPr>
          <p:cNvSpPr txBox="1"/>
          <p:nvPr/>
        </p:nvSpPr>
        <p:spPr>
          <a:xfrm>
            <a:off x="6035662" y="3887898"/>
            <a:ext cx="2538001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WHITELISTING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Test tecnico</a:t>
            </a:r>
          </a:p>
        </p:txBody>
      </p:sp>
      <p:sp>
        <p:nvSpPr>
          <p:cNvPr id="87" name="Google Shape;687;p44">
            <a:extLst>
              <a:ext uri="{FF2B5EF4-FFF2-40B4-BE49-F238E27FC236}">
                <a16:creationId xmlns:a16="http://schemas.microsoft.com/office/drawing/2014/main" id="{C5983ED2-D98A-C4DC-C3A4-7F5C6A1D8230}"/>
              </a:ext>
            </a:extLst>
          </p:cNvPr>
          <p:cNvSpPr txBox="1"/>
          <p:nvPr/>
        </p:nvSpPr>
        <p:spPr>
          <a:xfrm>
            <a:off x="11343458" y="3832730"/>
            <a:ext cx="2538001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AVVIO PROGRAMMA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Go Live</a:t>
            </a:r>
          </a:p>
        </p:txBody>
      </p:sp>
      <p:pic>
        <p:nvPicPr>
          <p:cNvPr id="89" name="Elemento grafico 88">
            <a:extLst>
              <a:ext uri="{FF2B5EF4-FFF2-40B4-BE49-F238E27FC236}">
                <a16:creationId xmlns:a16="http://schemas.microsoft.com/office/drawing/2014/main" id="{18C94C25-018D-BD75-3415-AF28ACFFF5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04434" y="2425367"/>
            <a:ext cx="1080000" cy="1080000"/>
          </a:xfrm>
          <a:prstGeom prst="rect">
            <a:avLst/>
          </a:prstGeom>
        </p:spPr>
      </p:pic>
      <p:pic>
        <p:nvPicPr>
          <p:cNvPr id="91" name="Elemento grafico 90">
            <a:extLst>
              <a:ext uri="{FF2B5EF4-FFF2-40B4-BE49-F238E27FC236}">
                <a16:creationId xmlns:a16="http://schemas.microsoft.com/office/drawing/2014/main" id="{3F002B1D-8AA9-CF59-0273-644ED2E50C2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17972" y="2425367"/>
            <a:ext cx="1080000" cy="1080000"/>
          </a:xfrm>
          <a:prstGeom prst="rect">
            <a:avLst/>
          </a:prstGeom>
        </p:spPr>
      </p:pic>
      <p:pic>
        <p:nvPicPr>
          <p:cNvPr id="95" name="Elemento grafico 94">
            <a:extLst>
              <a:ext uri="{FF2B5EF4-FFF2-40B4-BE49-F238E27FC236}">
                <a16:creationId xmlns:a16="http://schemas.microsoft.com/office/drawing/2014/main" id="{D3F6E2FC-1579-28C1-4347-8155AB4656D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55878" y="2307801"/>
            <a:ext cx="1152000" cy="1080000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4D6908E-CA41-0333-950A-8FBD4A0D49D9}"/>
              </a:ext>
            </a:extLst>
          </p:cNvPr>
          <p:cNvGrpSpPr/>
          <p:nvPr/>
        </p:nvGrpSpPr>
        <p:grpSpPr>
          <a:xfrm>
            <a:off x="12452683" y="841495"/>
            <a:ext cx="1372848" cy="360000"/>
            <a:chOff x="12452683" y="841495"/>
            <a:chExt cx="1372848" cy="36000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AE9B4366-57A4-68F0-82E5-1E71D3F8C13B}"/>
                </a:ext>
              </a:extLst>
            </p:cNvPr>
            <p:cNvGrpSpPr/>
            <p:nvPr/>
          </p:nvGrpSpPr>
          <p:grpSpPr>
            <a:xfrm>
              <a:off x="12452683" y="870059"/>
              <a:ext cx="1340221" cy="305915"/>
              <a:chOff x="12452683" y="870059"/>
              <a:chExt cx="1340221" cy="305915"/>
            </a:xfrm>
          </p:grpSpPr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124C541F-643C-B0BD-7AFD-66525DA729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683" y="939208"/>
                <a:ext cx="1068665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>
                    <a:solidFill>
                      <a:srgbClr val="131B3F"/>
                    </a:solidFill>
                  </a:rPr>
                  <a:t>Phishing</a:t>
                </a: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D26BB400-C4A8-FD9F-82D7-2D5E6F024263}"/>
                  </a:ext>
                </a:extLst>
              </p:cNvPr>
              <p:cNvSpPr/>
              <p:nvPr/>
            </p:nvSpPr>
            <p:spPr>
              <a:xfrm>
                <a:off x="13450250" y="870059"/>
                <a:ext cx="342654" cy="26077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it-IT"/>
              </a:p>
            </p:txBody>
          </p:sp>
        </p:grpSp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967F396D-E88D-B85F-5B47-6966C69A1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432804" y="841495"/>
              <a:ext cx="392727" cy="360000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E0C59913-8877-DB9F-7E6D-5300BC0EF695}"/>
              </a:ext>
            </a:extLst>
          </p:cNvPr>
          <p:cNvSpPr/>
          <p:nvPr/>
        </p:nvSpPr>
        <p:spPr>
          <a:xfrm>
            <a:off x="727075" y="6752912"/>
            <a:ext cx="13166114" cy="5934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SUPPORTO CYBER GURU</a:t>
            </a: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26C2A002-6793-5681-70F5-DE81B049E67A}"/>
              </a:ext>
            </a:extLst>
          </p:cNvPr>
          <p:cNvCxnSpPr>
            <a:cxnSpLocks/>
          </p:cNvCxnSpPr>
          <p:nvPr/>
        </p:nvCxnSpPr>
        <p:spPr>
          <a:xfrm flipV="1">
            <a:off x="735965" y="6475854"/>
            <a:ext cx="13073321" cy="36962"/>
          </a:xfrm>
          <a:prstGeom prst="line">
            <a:avLst/>
          </a:prstGeom>
          <a:ln w="63500">
            <a:solidFill>
              <a:srgbClr val="FF971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44">
            <a:extLst>
              <a:ext uri="{FF2B5EF4-FFF2-40B4-BE49-F238E27FC236}">
                <a16:creationId xmlns:a16="http://schemas.microsoft.com/office/drawing/2014/main" id="{8C626E93-98C9-430D-B006-4F69116BE787}"/>
              </a:ext>
            </a:extLst>
          </p:cNvPr>
          <p:cNvSpPr txBox="1">
            <a:spLocks/>
          </p:cNvSpPr>
          <p:nvPr/>
        </p:nvSpPr>
        <p:spPr>
          <a:xfrm>
            <a:off x="895198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131B3F"/>
                </a:solidFill>
                <a:ea typeface="Verdana" panose="020B0604030504040204" pitchFamily="34" charset="0"/>
              </a:rPr>
              <a:t>CLIENTE</a:t>
            </a:r>
          </a:p>
        </p:txBody>
      </p:sp>
      <p:sp>
        <p:nvSpPr>
          <p:cNvPr id="12" name="Segnaposto testo 44">
            <a:extLst>
              <a:ext uri="{FF2B5EF4-FFF2-40B4-BE49-F238E27FC236}">
                <a16:creationId xmlns:a16="http://schemas.microsoft.com/office/drawing/2014/main" id="{3B6B1E6C-CA1F-63A8-5612-A40060CF2007}"/>
              </a:ext>
            </a:extLst>
          </p:cNvPr>
          <p:cNvSpPr txBox="1">
            <a:spLocks/>
          </p:cNvSpPr>
          <p:nvPr/>
        </p:nvSpPr>
        <p:spPr>
          <a:xfrm>
            <a:off x="3563255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131B3F"/>
                </a:solidFill>
                <a:ea typeface="Verdana" panose="020B0604030504040204" pitchFamily="34" charset="0"/>
              </a:rPr>
              <a:t>CLIENTE</a:t>
            </a:r>
          </a:p>
        </p:txBody>
      </p:sp>
      <p:sp>
        <p:nvSpPr>
          <p:cNvPr id="13" name="Segnaposto testo 44">
            <a:extLst>
              <a:ext uri="{FF2B5EF4-FFF2-40B4-BE49-F238E27FC236}">
                <a16:creationId xmlns:a16="http://schemas.microsoft.com/office/drawing/2014/main" id="{184C7DB7-A731-9BB7-9642-17AF551564ED}"/>
              </a:ext>
            </a:extLst>
          </p:cNvPr>
          <p:cNvSpPr txBox="1">
            <a:spLocks/>
          </p:cNvSpPr>
          <p:nvPr/>
        </p:nvSpPr>
        <p:spPr>
          <a:xfrm>
            <a:off x="6272112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None/>
            </a:pPr>
            <a:r>
              <a:rPr lang="it-IT" sz="1600" b="1">
                <a:solidFill>
                  <a:srgbClr val="131B3F"/>
                </a:solidFill>
                <a:ea typeface="Verdana"/>
              </a:rPr>
              <a:t>CLIENTE</a:t>
            </a:r>
            <a:endParaRPr lang="it-IT"/>
          </a:p>
        </p:txBody>
      </p:sp>
      <p:sp>
        <p:nvSpPr>
          <p:cNvPr id="15" name="Segnaposto testo 44">
            <a:extLst>
              <a:ext uri="{FF2B5EF4-FFF2-40B4-BE49-F238E27FC236}">
                <a16:creationId xmlns:a16="http://schemas.microsoft.com/office/drawing/2014/main" id="{BC26E079-E42D-C1BD-249D-7E5C873BBF37}"/>
              </a:ext>
            </a:extLst>
          </p:cNvPr>
          <p:cNvSpPr txBox="1">
            <a:spLocks/>
          </p:cNvSpPr>
          <p:nvPr/>
        </p:nvSpPr>
        <p:spPr>
          <a:xfrm>
            <a:off x="11641802" y="6094185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131B3F"/>
                </a:solidFill>
                <a:ea typeface="Verdana" panose="020B0604030504040204" pitchFamily="34" charset="0"/>
              </a:rPr>
              <a:t>CYBER GURU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BF0DD618-13FE-66F4-6247-8AFF95170430}"/>
              </a:ext>
            </a:extLst>
          </p:cNvPr>
          <p:cNvSpPr/>
          <p:nvPr/>
        </p:nvSpPr>
        <p:spPr>
          <a:xfrm rot="16200000">
            <a:off x="-159006" y="6312927"/>
            <a:ext cx="1281379" cy="3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>
                <a:solidFill>
                  <a:srgbClr val="131B3F"/>
                </a:solidFill>
              </a:rPr>
              <a:t>OWNER</a:t>
            </a:r>
          </a:p>
        </p:txBody>
      </p:sp>
      <p:pic>
        <p:nvPicPr>
          <p:cNvPr id="4" name="Immagine 3" descr="Immagine che contiene schermata, Rettangolo, Blu elettrico, quadrato&#10;&#10;Descrizione generata automaticamente">
            <a:extLst>
              <a:ext uri="{FF2B5EF4-FFF2-40B4-BE49-F238E27FC236}">
                <a16:creationId xmlns:a16="http://schemas.microsoft.com/office/drawing/2014/main" id="{FEE2C630-1514-4BA7-6DC7-7651F52305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1" y="2062310"/>
            <a:ext cx="2664823" cy="3882911"/>
          </a:xfrm>
          <a:prstGeom prst="rect">
            <a:avLst/>
          </a:prstGeom>
        </p:spPr>
      </p:pic>
      <p:pic>
        <p:nvPicPr>
          <p:cNvPr id="93" name="Elemento grafico 92">
            <a:extLst>
              <a:ext uri="{FF2B5EF4-FFF2-40B4-BE49-F238E27FC236}">
                <a16:creationId xmlns:a16="http://schemas.microsoft.com/office/drawing/2014/main" id="{675490AD-1FA9-BCBE-4C8F-C53BF210126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20211" y="2307801"/>
            <a:ext cx="1205582" cy="1080000"/>
          </a:xfrm>
          <a:prstGeom prst="rect">
            <a:avLst/>
          </a:prstGeom>
        </p:spPr>
      </p:pic>
      <p:sp>
        <p:nvSpPr>
          <p:cNvPr id="57" name="Segnaposto testo 12">
            <a:extLst>
              <a:ext uri="{FF2B5EF4-FFF2-40B4-BE49-F238E27FC236}">
                <a16:creationId xmlns:a16="http://schemas.microsoft.com/office/drawing/2014/main" id="{A883CBB3-DCF5-7DB7-ED06-AC23C46173B4}"/>
              </a:ext>
            </a:extLst>
          </p:cNvPr>
          <p:cNvSpPr txBox="1">
            <a:spLocks/>
          </p:cNvSpPr>
          <p:nvPr/>
        </p:nvSpPr>
        <p:spPr>
          <a:xfrm>
            <a:off x="8690375" y="4492894"/>
            <a:ext cx="2532466" cy="12486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None/>
            </a:pPr>
            <a:r>
              <a:rPr lang="it-IT" sz="14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L’approvazione di default è impostata come automatica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1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A6C76F3-0135-B2C1-BB19-1A04D13FA278}"/>
              </a:ext>
            </a:extLst>
          </p:cNvPr>
          <p:cNvSpPr txBox="1"/>
          <p:nvPr/>
        </p:nvSpPr>
        <p:spPr>
          <a:xfrm>
            <a:off x="8686800" y="3847012"/>
            <a:ext cx="2743200" cy="53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1600" b="1">
                <a:solidFill>
                  <a:srgbClr val="FF9712"/>
                </a:solidFill>
                <a:cs typeface="Arial"/>
              </a:rPr>
              <a:t>APPROVAZIONE CAMPAGNA</a:t>
            </a:r>
          </a:p>
        </p:txBody>
      </p:sp>
      <p:sp>
        <p:nvSpPr>
          <p:cNvPr id="18" name="Segnaposto testo 44">
            <a:extLst>
              <a:ext uri="{FF2B5EF4-FFF2-40B4-BE49-F238E27FC236}">
                <a16:creationId xmlns:a16="http://schemas.microsoft.com/office/drawing/2014/main" id="{820A4FF9-69C2-4071-942E-8C7743381EB4}"/>
              </a:ext>
            </a:extLst>
          </p:cNvPr>
          <p:cNvSpPr txBox="1">
            <a:spLocks/>
          </p:cNvSpPr>
          <p:nvPr/>
        </p:nvSpPr>
        <p:spPr>
          <a:xfrm>
            <a:off x="8934001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None/>
            </a:pPr>
            <a:r>
              <a:rPr lang="it-IT" sz="1600" b="1">
                <a:solidFill>
                  <a:srgbClr val="131B3F"/>
                </a:solidFill>
                <a:ea typeface="Verdana"/>
              </a:rPr>
              <a:t>CLIENTE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02483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5B081-E7A3-4F0E-2554-291FDE61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Template User List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88613E-9FD4-2937-6CF5-1BE578AEB99B}"/>
              </a:ext>
            </a:extLst>
          </p:cNvPr>
          <p:cNvSpPr txBox="1"/>
          <p:nvPr/>
        </p:nvSpPr>
        <p:spPr>
          <a:xfrm>
            <a:off x="355598" y="3980269"/>
            <a:ext cx="4551682" cy="1252131"/>
          </a:xfrm>
          <a:prstGeom prst="rect">
            <a:avLst/>
          </a:prstGeom>
          <a:solidFill>
            <a:srgbClr val="FBE2D5"/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600" b="1">
                <a:solidFill>
                  <a:schemeClr val="bg2">
                    <a:lumMod val="10000"/>
                  </a:schemeClr>
                </a:solidFill>
                <a:latin typeface="+mj-lt"/>
              </a:rPr>
              <a:t>Username</a:t>
            </a:r>
            <a:r>
              <a:rPr lang="it-IT" sz="1600">
                <a:solidFill>
                  <a:schemeClr val="bg2">
                    <a:lumMod val="10000"/>
                  </a:schemeClr>
                </a:solidFill>
                <a:latin typeface="+mj-lt"/>
              </a:rPr>
              <a:t>: parametro identificativo dell’utente, univoco e immodificabile (es. codice matricolare)</a:t>
            </a:r>
          </a:p>
          <a:p>
            <a:pPr>
              <a:lnSpc>
                <a:spcPct val="90000"/>
              </a:lnSpc>
            </a:pPr>
            <a:endParaRPr lang="it-IT" sz="16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sz="1600" b="1">
                <a:solidFill>
                  <a:schemeClr val="bg2">
                    <a:lumMod val="10000"/>
                  </a:schemeClr>
                </a:solidFill>
                <a:latin typeface="+mj-lt"/>
              </a:rPr>
              <a:t>Email</a:t>
            </a:r>
            <a:r>
              <a:rPr lang="it-IT" sz="1600">
                <a:solidFill>
                  <a:schemeClr val="bg2">
                    <a:lumMod val="10000"/>
                  </a:schemeClr>
                </a:solidFill>
                <a:latin typeface="+mj-lt"/>
              </a:rPr>
              <a:t>: solo indirizzi email aziendali</a:t>
            </a:r>
            <a:endParaRPr lang="it-IT" sz="1700">
              <a:solidFill>
                <a:srgbClr val="3C080A"/>
              </a:solidFill>
              <a:latin typeface="+mj-lt"/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1700">
              <a:latin typeface="+mj-lt"/>
            </a:endParaRPr>
          </a:p>
          <a:p>
            <a:pPr>
              <a:lnSpc>
                <a:spcPct val="90000"/>
              </a:lnSpc>
            </a:pPr>
            <a:endParaRPr lang="it-IT"/>
          </a:p>
          <a:p>
            <a:pPr>
              <a:lnSpc>
                <a:spcPct val="90000"/>
              </a:lnSpc>
            </a:pPr>
            <a:endParaRPr lang="it-IT" sz="28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ACA350-7A1F-931C-BFFE-56501C45CED8}"/>
              </a:ext>
            </a:extLst>
          </p:cNvPr>
          <p:cNvSpPr txBox="1"/>
          <p:nvPr/>
        </p:nvSpPr>
        <p:spPr>
          <a:xfrm>
            <a:off x="10591804" y="1107950"/>
            <a:ext cx="2600960" cy="300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2000" b="1">
                <a:solidFill>
                  <a:srgbClr val="002060"/>
                </a:solidFill>
              </a:rPr>
              <a:t>ORGANIZATION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30DF3A-E877-6B00-DA03-47C377650125}"/>
              </a:ext>
            </a:extLst>
          </p:cNvPr>
          <p:cNvSpPr txBox="1"/>
          <p:nvPr/>
        </p:nvSpPr>
        <p:spPr>
          <a:xfrm>
            <a:off x="10480054" y="4183596"/>
            <a:ext cx="3911592" cy="2186851"/>
          </a:xfrm>
          <a:prstGeom prst="rect">
            <a:avLst/>
          </a:prstGeom>
          <a:solidFill>
            <a:srgbClr val="CAEDFB"/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Le "</a:t>
            </a:r>
            <a:r>
              <a:rPr 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Organization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" sono utilizzate per raccogliere dati di vario tipo e mappare i rischi aziendali, segmentando la popolazione in base a criteri specifici come area geografica, dipartimento o job </a:t>
            </a:r>
            <a:r>
              <a:rPr lang="it-IT" sz="1500" err="1">
                <a:solidFill>
                  <a:schemeClr val="bg2">
                    <a:lumMod val="10000"/>
                  </a:schemeClr>
                </a:solidFill>
                <a:latin typeface="+mj-lt"/>
              </a:rPr>
              <a:t>title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endParaRPr lang="it-IT" sz="15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Un'Organization può essere utilizzata per identificare il </a:t>
            </a:r>
            <a:r>
              <a:rPr 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team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 in caso di gamification a squadre</a:t>
            </a:r>
            <a:r>
              <a:rPr lang="it-IT" sz="1500">
                <a:solidFill>
                  <a:schemeClr val="bg2">
                    <a:lumMod val="25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90000"/>
              </a:lnSpc>
            </a:pPr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77E6AF3-8E20-0499-3717-E0DBC09312D9}"/>
              </a:ext>
            </a:extLst>
          </p:cNvPr>
          <p:cNvSpPr txBox="1"/>
          <p:nvPr/>
        </p:nvSpPr>
        <p:spPr>
          <a:xfrm>
            <a:off x="7785098" y="4152865"/>
            <a:ext cx="2499360" cy="3365535"/>
          </a:xfrm>
          <a:prstGeom prst="rect">
            <a:avLst/>
          </a:prstGeom>
          <a:solidFill>
            <a:srgbClr val="B5E6A2"/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500" b="1" err="1">
                <a:solidFill>
                  <a:schemeClr val="bg2">
                    <a:lumMod val="10000"/>
                  </a:schemeClr>
                </a:solidFill>
                <a:latin typeface="+mj-lt"/>
              </a:rPr>
              <a:t>Roles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 ruolo in piattaforma dell’utente (un utente può avere più ruoli)</a:t>
            </a:r>
          </a:p>
          <a:p>
            <a:pPr>
              <a:lnSpc>
                <a:spcPct val="90000"/>
              </a:lnSpc>
            </a:pPr>
            <a:endParaRPr lang="it-IT" sz="15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alt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s</a:t>
            </a:r>
            <a:r>
              <a:rPr kumimoji="0" lang="it-IT" altLang="it-IT" sz="1500" b="1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tudente</a:t>
            </a: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: fruisce del percorso formativo</a:t>
            </a:r>
            <a:endParaRPr kumimoji="0" lang="it-IT" altLang="it-IT" sz="1500" b="1" i="0" u="none" strike="noStrike" cap="none" normalizeH="0" baseline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altLang="it-IT" sz="1500" b="1" err="1">
                <a:solidFill>
                  <a:schemeClr val="bg2">
                    <a:lumMod val="10000"/>
                  </a:schemeClr>
                </a:solidFill>
                <a:latin typeface="+mj-lt"/>
              </a:rPr>
              <a:t>teamle</a:t>
            </a:r>
            <a:r>
              <a:rPr kumimoji="0" lang="it-IT" altLang="it-IT" sz="1500" b="1" i="0" u="none" strike="noStrike" cap="none" normalizeH="0" baseline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ader</a:t>
            </a: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: è unico per ogni team, motiva e vigila l'andamento del proprio gruppo.</a:t>
            </a:r>
          </a:p>
          <a:p>
            <a:pPr>
              <a:lnSpc>
                <a:spcPct val="90000"/>
              </a:lnSpc>
            </a:pPr>
            <a:r>
              <a:rPr kumimoji="0" lang="it-IT" altLang="it-IT" sz="1500" b="1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supervisor</a:t>
            </a: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: ha visibilità globale sull'andamento della popolazione</a:t>
            </a:r>
          </a:p>
          <a:p>
            <a:pPr>
              <a:lnSpc>
                <a:spcPct val="90000"/>
              </a:lnSpc>
            </a:pPr>
            <a:r>
              <a:rPr kumimoji="0" lang="it-IT" altLang="it-IT" sz="1500" b="1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company </a:t>
            </a:r>
            <a:r>
              <a:rPr lang="it-IT" alt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a</a:t>
            </a:r>
            <a:r>
              <a:rPr kumimoji="0" lang="it-IT" altLang="it-IT" sz="1500" b="1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dmin</a:t>
            </a:r>
            <a:r>
              <a:rPr kumimoji="0" lang="it-IT" altLang="it-IT" sz="1500" b="0" i="0" u="none" strike="noStrike" cap="none" normalizeH="0" baseline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+mj-lt"/>
              </a:rPr>
              <a:t>: gestisce gli utenti e le campagne di phishing</a:t>
            </a:r>
            <a:endParaRPr lang="it-IT" sz="150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510C977-23C3-820C-43AF-2AFEE68C52A5}"/>
              </a:ext>
            </a:extLst>
          </p:cNvPr>
          <p:cNvSpPr txBox="1"/>
          <p:nvPr/>
        </p:nvSpPr>
        <p:spPr>
          <a:xfrm>
            <a:off x="5488950" y="4173311"/>
            <a:ext cx="2174244" cy="161789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Language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: lingua di fruizione della piattaforma e dei contenuti</a:t>
            </a:r>
          </a:p>
          <a:p>
            <a:pPr>
              <a:lnSpc>
                <a:spcPct val="90000"/>
              </a:lnSpc>
            </a:pPr>
            <a:endParaRPr lang="it-IT" sz="150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it-IT" sz="1500" b="1">
                <a:solidFill>
                  <a:schemeClr val="bg2">
                    <a:lumMod val="10000"/>
                  </a:schemeClr>
                </a:solidFill>
                <a:latin typeface="+mj-lt"/>
              </a:rPr>
              <a:t>Country</a:t>
            </a:r>
            <a:r>
              <a:rPr lang="it-IT" sz="1500">
                <a:solidFill>
                  <a:schemeClr val="bg2">
                    <a:lumMod val="10000"/>
                  </a:schemeClr>
                </a:solidFill>
                <a:latin typeface="+mj-lt"/>
              </a:rPr>
              <a:t>: paese dove è localizzato l’utente</a:t>
            </a:r>
            <a:endParaRPr lang="it-IT" sz="150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3103B829-FA65-8FE0-84AF-4A79095AA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4" y="1731002"/>
            <a:ext cx="14163036" cy="209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418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5B0B1CD-3C9D-6E43-A099-969C8D541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/>
              <a:t>Mappatura rischi aziendali per </a:t>
            </a:r>
            <a:r>
              <a:rPr lang="it-IT" sz="5400" err="1"/>
              <a:t>Org</a:t>
            </a:r>
            <a:endParaRPr lang="it-IT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F722B27D-33C0-AA4D-BEB5-32639346C70E}"/>
              </a:ext>
            </a:extLst>
          </p:cNvPr>
          <p:cNvGrpSpPr/>
          <p:nvPr/>
        </p:nvGrpSpPr>
        <p:grpSpPr>
          <a:xfrm>
            <a:off x="12452683" y="841495"/>
            <a:ext cx="1372848" cy="360000"/>
            <a:chOff x="12452683" y="841495"/>
            <a:chExt cx="1372848" cy="360000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EE61B4AD-B8D8-ED8D-34A0-84ABD2F33364}"/>
                </a:ext>
              </a:extLst>
            </p:cNvPr>
            <p:cNvGrpSpPr/>
            <p:nvPr/>
          </p:nvGrpSpPr>
          <p:grpSpPr>
            <a:xfrm>
              <a:off x="12452683" y="870059"/>
              <a:ext cx="1340221" cy="305915"/>
              <a:chOff x="12452683" y="870059"/>
              <a:chExt cx="1340221" cy="305915"/>
            </a:xfrm>
          </p:grpSpPr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01BD2892-023B-0E71-375D-2AC3B3216F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683" y="939208"/>
                <a:ext cx="1068665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>
                    <a:solidFill>
                      <a:srgbClr val="131B3F"/>
                    </a:solidFill>
                  </a:rPr>
                  <a:t>Phishing</a:t>
                </a:r>
              </a:p>
            </p:txBody>
          </p: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EBAB5808-2F36-2A19-7E80-95C2A9CDE5BA}"/>
                  </a:ext>
                </a:extLst>
              </p:cNvPr>
              <p:cNvSpPr/>
              <p:nvPr/>
            </p:nvSpPr>
            <p:spPr>
              <a:xfrm>
                <a:off x="13450250" y="870059"/>
                <a:ext cx="342654" cy="26077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it-IT"/>
              </a:p>
            </p:txBody>
          </p:sp>
        </p:grpSp>
        <p:pic>
          <p:nvPicPr>
            <p:cNvPr id="15" name="Elemento grafico 14">
              <a:extLst>
                <a:ext uri="{FF2B5EF4-FFF2-40B4-BE49-F238E27FC236}">
                  <a16:creationId xmlns:a16="http://schemas.microsoft.com/office/drawing/2014/main" id="{A782D237-EBCF-AED1-BCCF-D3854F072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432804" y="841495"/>
              <a:ext cx="392727" cy="360000"/>
            </a:xfrm>
            <a:prstGeom prst="rect">
              <a:avLst/>
            </a:prstGeom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6993746A-C911-4B42-3E4F-32718AE08F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934" y="4445632"/>
            <a:ext cx="4835825" cy="3024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38319C9-6864-9B2C-580C-C0469D0EC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47" y="2031124"/>
            <a:ext cx="10736173" cy="1752845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9A244396-C176-6FB4-CB0C-7AB8565C7653}"/>
              </a:ext>
            </a:extLst>
          </p:cNvPr>
          <p:cNvSpPr/>
          <p:nvPr/>
        </p:nvSpPr>
        <p:spPr>
          <a:xfrm>
            <a:off x="7477760" y="1667325"/>
            <a:ext cx="1239520" cy="2447475"/>
          </a:xfrm>
          <a:prstGeom prst="roundRect">
            <a:avLst>
              <a:gd name="adj" fmla="val 0"/>
            </a:avLst>
          </a:prstGeom>
          <a:noFill/>
          <a:ln w="31750">
            <a:solidFill>
              <a:srgbClr val="1832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a gomito 31">
            <a:extLst>
              <a:ext uri="{FF2B5EF4-FFF2-40B4-BE49-F238E27FC236}">
                <a16:creationId xmlns:a16="http://schemas.microsoft.com/office/drawing/2014/main" id="{39F19B55-00F8-117B-A92E-9F321EF6C6F0}"/>
              </a:ext>
            </a:extLst>
          </p:cNvPr>
          <p:cNvCxnSpPr/>
          <p:nvPr/>
        </p:nvCxnSpPr>
        <p:spPr>
          <a:xfrm rot="10800000" flipV="1">
            <a:off x="6736080" y="4114800"/>
            <a:ext cx="1087120" cy="820154"/>
          </a:xfrm>
          <a:prstGeom prst="bentConnector3">
            <a:avLst>
              <a:gd name="adj1" fmla="val 9813"/>
            </a:avLst>
          </a:prstGeom>
          <a:ln w="28575">
            <a:solidFill>
              <a:srgbClr val="1832F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magine 34">
            <a:extLst>
              <a:ext uri="{FF2B5EF4-FFF2-40B4-BE49-F238E27FC236}">
                <a16:creationId xmlns:a16="http://schemas.microsoft.com/office/drawing/2014/main" id="{A43493CA-3140-F681-8A49-9D0D38682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3621" y="4338602"/>
            <a:ext cx="3911600" cy="3375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8" name="Connettore a gomito 37">
            <a:extLst>
              <a:ext uri="{FF2B5EF4-FFF2-40B4-BE49-F238E27FC236}">
                <a16:creationId xmlns:a16="http://schemas.microsoft.com/office/drawing/2014/main" id="{C7EE5896-E637-8F21-4BC5-C0B0D4CFDA29}"/>
              </a:ext>
            </a:extLst>
          </p:cNvPr>
          <p:cNvCxnSpPr>
            <a:cxnSpLocks/>
          </p:cNvCxnSpPr>
          <p:nvPr/>
        </p:nvCxnSpPr>
        <p:spPr>
          <a:xfrm>
            <a:off x="8097520" y="4125487"/>
            <a:ext cx="1005840" cy="782320"/>
          </a:xfrm>
          <a:prstGeom prst="bentConnector3">
            <a:avLst>
              <a:gd name="adj1" fmla="val -505"/>
            </a:avLst>
          </a:prstGeom>
          <a:ln w="28575">
            <a:solidFill>
              <a:srgbClr val="1832F2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74522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80742CC-CE37-DDDF-BB6D-F9F72F66E0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/>
              <a:t>www.cyberguru.io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2003C1F-4C4E-1B49-2B71-91347F3441FD}"/>
              </a:ext>
            </a:extLst>
          </p:cNvPr>
          <p:cNvSpPr txBox="1">
            <a:spLocks/>
          </p:cNvSpPr>
          <p:nvPr/>
        </p:nvSpPr>
        <p:spPr>
          <a:xfrm>
            <a:off x="1825549" y="5916553"/>
            <a:ext cx="10425818" cy="775505"/>
          </a:xfrm>
          <a:prstGeom prst="rect">
            <a:avLst/>
          </a:prstGeom>
        </p:spPr>
        <p:txBody>
          <a:bodyPr vert="horz" lIns="0" tIns="65311" rIns="130622" bIns="65311" rtlCol="0">
            <a:noAutofit/>
          </a:bodyPr>
          <a:lstStyle>
            <a:lvl1pPr marL="0" indent="0" algn="l" defTabSz="130622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53110" indent="0" algn="ctr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6220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95933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61244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26555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06220" rtl="0" eaLnBrk="1" fontAlgn="auto" latinLnBrk="0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Clr>
                <a:srgbClr val="FF9712"/>
              </a:buClr>
              <a:buSzTx/>
              <a:buFont typeface="Courier New" panose="02070309020205020404" pitchFamily="49" charset="0"/>
              <a:buNone/>
              <a:tabLst/>
              <a:defRPr/>
            </a:pPr>
            <a:endParaRPr kumimoji="0" lang="it-IT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4A348-1255-0D99-B798-5D2569DC8AC2}"/>
              </a:ext>
            </a:extLst>
          </p:cNvPr>
          <p:cNvSpPr txBox="1"/>
          <p:nvPr/>
        </p:nvSpPr>
        <p:spPr>
          <a:xfrm>
            <a:off x="4026282" y="425905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T" sz="2600" b="0" i="0" u="none" strike="noStrike" kern="1200" cap="none" spc="0" normalizeH="0" baseline="0" noProof="0">
              <a:ln>
                <a:noFill/>
              </a:ln>
              <a:solidFill>
                <a:srgbClr val="97979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Segnaposto immagine 5">
            <a:extLst>
              <a:ext uri="{FF2B5EF4-FFF2-40B4-BE49-F238E27FC236}">
                <a16:creationId xmlns:a16="http://schemas.microsoft.com/office/drawing/2014/main" id="{C96CCF06-CF46-90BE-10CF-911FC2C390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2" t="15695" r="1053" b="22710"/>
          <a:stretch/>
        </p:blipFill>
        <p:spPr>
          <a:xfrm>
            <a:off x="6473922" y="3094310"/>
            <a:ext cx="2660189" cy="1786319"/>
          </a:xfrm>
          <a:prstGeom prst="round2SameRect">
            <a:avLst>
              <a:gd name="adj1" fmla="val 4072"/>
              <a:gd name="adj2" fmla="val 0"/>
            </a:avLst>
          </a:prstGeom>
        </p:spPr>
      </p:pic>
      <p:sp>
        <p:nvSpPr>
          <p:cNvPr id="10" name="Rettangolo 20">
            <a:extLst>
              <a:ext uri="{FF2B5EF4-FFF2-40B4-BE49-F238E27FC236}">
                <a16:creationId xmlns:a16="http://schemas.microsoft.com/office/drawing/2014/main" id="{A7ED76E5-E87A-CEEB-6F06-7668EE44C20C}"/>
              </a:ext>
            </a:extLst>
          </p:cNvPr>
          <p:cNvSpPr/>
          <p:nvPr/>
        </p:nvSpPr>
        <p:spPr>
          <a:xfrm>
            <a:off x="6442977" y="4852691"/>
            <a:ext cx="2691135" cy="82346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ttangolo con angoli arrotondati 22">
            <a:extLst>
              <a:ext uri="{FF2B5EF4-FFF2-40B4-BE49-F238E27FC236}">
                <a16:creationId xmlns:a16="http://schemas.microsoft.com/office/drawing/2014/main" id="{771F1D2D-0E9F-0CAA-1D0F-77529F5B788A}"/>
              </a:ext>
            </a:extLst>
          </p:cNvPr>
          <p:cNvSpPr/>
          <p:nvPr/>
        </p:nvSpPr>
        <p:spPr>
          <a:xfrm>
            <a:off x="6442976" y="3094310"/>
            <a:ext cx="2691135" cy="3839629"/>
          </a:xfrm>
          <a:prstGeom prst="roundRect">
            <a:avLst>
              <a:gd name="adj" fmla="val 3219"/>
            </a:avLst>
          </a:prstGeom>
          <a:noFill/>
          <a:ln w="12700">
            <a:solidFill>
              <a:schemeClr val="tx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5798CA07-B47E-4F05-D2AD-B15BA9C865DC}"/>
              </a:ext>
            </a:extLst>
          </p:cNvPr>
          <p:cNvSpPr txBox="1">
            <a:spLocks/>
          </p:cNvSpPr>
          <p:nvPr/>
        </p:nvSpPr>
        <p:spPr>
          <a:xfrm>
            <a:off x="6431719" y="5794037"/>
            <a:ext cx="2673205" cy="963612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6220" rtl="0" eaLnBrk="1" fontAlgn="auto" latinLnBrk="0" hangingPunct="1">
              <a:lnSpc>
                <a:spcPts val="2190"/>
              </a:lnSpc>
              <a:spcBef>
                <a:spcPts val="1714"/>
              </a:spcBef>
              <a:spcAft>
                <a:spcPts val="0"/>
              </a:spcAft>
              <a:buClr>
                <a:srgbClr val="FF9712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Effettuare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simulazioni di attacco phishing 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attraverso l’utilizzo di 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QR Code.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C36F6620-F858-BD8F-F810-D7EA0E58169B}"/>
              </a:ext>
            </a:extLst>
          </p:cNvPr>
          <p:cNvSpPr txBox="1"/>
          <p:nvPr/>
        </p:nvSpPr>
        <p:spPr>
          <a:xfrm>
            <a:off x="5865678" y="5078822"/>
            <a:ext cx="3876675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71036"/>
                </a:solidFill>
                <a:effectLst/>
                <a:uLnTx/>
                <a:uFillTx/>
                <a:latin typeface="Arial" panose="020B0604020202020204" pitchFamily="34" charset="0"/>
                <a:ea typeface="Inter SemiBold" panose="02000503000000020004" pitchFamily="2" charset="0"/>
                <a:cs typeface="Arial" panose="020B0604020202020204" pitchFamily="34" charset="0"/>
              </a:rPr>
              <a:t>ATTACCO QRCODE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71036"/>
              </a:solidFill>
              <a:effectLst/>
              <a:uLnTx/>
              <a:uFillTx/>
              <a:latin typeface="Arial" panose="020B0604020202020204" pitchFamily="34" charset="0"/>
              <a:ea typeface="Inter ExtraBold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4" name="Segnaposto immagine 5">
            <a:extLst>
              <a:ext uri="{FF2B5EF4-FFF2-40B4-BE49-F238E27FC236}">
                <a16:creationId xmlns:a16="http://schemas.microsoft.com/office/drawing/2014/main" id="{DAFB5E4C-2C37-7CDF-3CDD-F92B67F7F0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" t="15404" r="42" b="20468"/>
          <a:stretch/>
        </p:blipFill>
        <p:spPr>
          <a:xfrm>
            <a:off x="9735302" y="3108366"/>
            <a:ext cx="2655601" cy="1754436"/>
          </a:xfrm>
          <a:prstGeom prst="roundRect">
            <a:avLst>
              <a:gd name="adj" fmla="val 3796"/>
            </a:avLst>
          </a:prstGeom>
        </p:spPr>
      </p:pic>
      <p:sp>
        <p:nvSpPr>
          <p:cNvPr id="15" name="Rettangolo 23">
            <a:extLst>
              <a:ext uri="{FF2B5EF4-FFF2-40B4-BE49-F238E27FC236}">
                <a16:creationId xmlns:a16="http://schemas.microsoft.com/office/drawing/2014/main" id="{7D3930E2-8A0A-6215-7403-D4B4B89E4B14}"/>
              </a:ext>
            </a:extLst>
          </p:cNvPr>
          <p:cNvSpPr/>
          <p:nvPr/>
        </p:nvSpPr>
        <p:spPr>
          <a:xfrm>
            <a:off x="9735302" y="4866747"/>
            <a:ext cx="2655601" cy="92730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ttangolo con angoli arrotondati 25">
            <a:extLst>
              <a:ext uri="{FF2B5EF4-FFF2-40B4-BE49-F238E27FC236}">
                <a16:creationId xmlns:a16="http://schemas.microsoft.com/office/drawing/2014/main" id="{3F6AAA2E-7DEB-7204-3D3A-F9D989C014C0}"/>
              </a:ext>
            </a:extLst>
          </p:cNvPr>
          <p:cNvSpPr/>
          <p:nvPr/>
        </p:nvSpPr>
        <p:spPr>
          <a:xfrm>
            <a:off x="9700828" y="3094310"/>
            <a:ext cx="2690075" cy="3853685"/>
          </a:xfrm>
          <a:prstGeom prst="roundRect">
            <a:avLst>
              <a:gd name="adj" fmla="val 3219"/>
            </a:avLst>
          </a:prstGeom>
          <a:noFill/>
          <a:ln w="12700">
            <a:solidFill>
              <a:schemeClr val="tx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egnaposto testo 11">
            <a:extLst>
              <a:ext uri="{FF2B5EF4-FFF2-40B4-BE49-F238E27FC236}">
                <a16:creationId xmlns:a16="http://schemas.microsoft.com/office/drawing/2014/main" id="{6844DA71-D20B-88BF-7D4D-2C5115D7ACAE}"/>
              </a:ext>
            </a:extLst>
          </p:cNvPr>
          <p:cNvSpPr txBox="1">
            <a:spLocks/>
          </p:cNvSpPr>
          <p:nvPr/>
        </p:nvSpPr>
        <p:spPr>
          <a:xfrm>
            <a:off x="9521856" y="5800761"/>
            <a:ext cx="3082491" cy="974225"/>
          </a:xfrm>
          <a:prstGeom prst="rect">
            <a:avLst/>
          </a:prstGeom>
        </p:spPr>
        <p:txBody>
          <a:bodyPr vert="horz" lIns="130622" tIns="65311" rIns="130622" bIns="65311" rtlCol="0" anchor="t">
            <a:noAutofit/>
          </a:bodyPr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6220" rtl="0" eaLnBrk="1" fontAlgn="auto" latinLnBrk="0" hangingPunct="1">
              <a:lnSpc>
                <a:spcPts val="2160"/>
              </a:lnSpc>
              <a:spcBef>
                <a:spcPts val="1714"/>
              </a:spcBef>
              <a:spcAft>
                <a:spcPts val="0"/>
              </a:spcAft>
              <a:buClr>
                <a:srgbClr val="FF9712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Effettuare delle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azioni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 </a:t>
            </a:r>
            <a:r>
              <a:rPr kumimoji="0" lang="it-IT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Remediation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Adattiva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offrendo agli utenti dei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contenuti didattici dedicati.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0BA2759-3D6D-0800-79C6-69C0006D4B70}"/>
              </a:ext>
            </a:extLst>
          </p:cNvPr>
          <p:cNvSpPr txBox="1"/>
          <p:nvPr/>
        </p:nvSpPr>
        <p:spPr>
          <a:xfrm>
            <a:off x="9731775" y="5053702"/>
            <a:ext cx="2739050" cy="619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06220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71036"/>
                </a:solidFill>
                <a:effectLst/>
                <a:uLnTx/>
                <a:uFillTx/>
                <a:latin typeface="Arial" panose="020B0604020202020204" pitchFamily="34" charset="0"/>
                <a:ea typeface="Inter SemiBold" panose="02000503000000020004" pitchFamily="2" charset="0"/>
                <a:cs typeface="Arial" panose="020B0604020202020204" pitchFamily="34" charset="0"/>
              </a:rPr>
              <a:t>ADAPTIVE LEARNING REMEDIATION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71036"/>
              </a:solidFill>
              <a:effectLst/>
              <a:uLnTx/>
              <a:uFillTx/>
              <a:latin typeface="Arial" panose="020B0604020202020204" pitchFamily="34" charset="0"/>
              <a:ea typeface="Inter ExtraBold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19" name="Segnaposto immagine 5">
            <a:extLst>
              <a:ext uri="{FF2B5EF4-FFF2-40B4-BE49-F238E27FC236}">
                <a16:creationId xmlns:a16="http://schemas.microsoft.com/office/drawing/2014/main" id="{81ACC3D2-CBE0-1785-2EBB-EA6BEFBDB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84" t="17168" r="1788" b="21203"/>
          <a:stretch/>
        </p:blipFill>
        <p:spPr>
          <a:xfrm>
            <a:off x="3276249" y="3161777"/>
            <a:ext cx="2616041" cy="1701526"/>
          </a:xfrm>
          <a:prstGeom prst="roundRect">
            <a:avLst>
              <a:gd name="adj" fmla="val 2693"/>
            </a:avLst>
          </a:prstGeom>
        </p:spPr>
      </p:pic>
      <p:sp>
        <p:nvSpPr>
          <p:cNvPr id="20" name="Rettangolo 17">
            <a:extLst>
              <a:ext uri="{FF2B5EF4-FFF2-40B4-BE49-F238E27FC236}">
                <a16:creationId xmlns:a16="http://schemas.microsoft.com/office/drawing/2014/main" id="{3655021A-28EC-D3BB-7EDB-790986F17918}"/>
              </a:ext>
            </a:extLst>
          </p:cNvPr>
          <p:cNvSpPr/>
          <p:nvPr/>
        </p:nvSpPr>
        <p:spPr>
          <a:xfrm>
            <a:off x="3264993" y="4863304"/>
            <a:ext cx="2616041" cy="812853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srgbClr val="FF97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Segnaposto testo 9">
            <a:extLst>
              <a:ext uri="{FF2B5EF4-FFF2-40B4-BE49-F238E27FC236}">
                <a16:creationId xmlns:a16="http://schemas.microsoft.com/office/drawing/2014/main" id="{E4370C6C-40F1-E8F4-D23A-A3436D8456DA}"/>
              </a:ext>
            </a:extLst>
          </p:cNvPr>
          <p:cNvSpPr txBox="1">
            <a:spLocks/>
          </p:cNvSpPr>
          <p:nvPr/>
        </p:nvSpPr>
        <p:spPr>
          <a:xfrm>
            <a:off x="3249764" y="5837002"/>
            <a:ext cx="2604765" cy="812853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06220" rtl="0" eaLnBrk="1" fontAlgn="auto" latinLnBrk="0" hangingPunct="1">
              <a:lnSpc>
                <a:spcPts val="2100"/>
              </a:lnSpc>
              <a:spcBef>
                <a:spcPts val="1714"/>
              </a:spcBef>
              <a:spcAft>
                <a:spcPts val="0"/>
              </a:spcAft>
              <a:buClr>
                <a:srgbClr val="FF9712"/>
              </a:buClr>
              <a:buSzTx/>
              <a:buFont typeface="Courier New" panose="02070309020205020404" pitchFamily="49" charset="0"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Effettuare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simulazioni di attacco phishing</a:t>
            </a:r>
            <a:r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attraverso l’utilizzo di </a:t>
            </a:r>
            <a:r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chiavette USB.</a:t>
            </a: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55EB27F4-25EA-65A2-CF16-B72FF3E7E2EC}"/>
              </a:ext>
            </a:extLst>
          </p:cNvPr>
          <p:cNvSpPr txBox="1"/>
          <p:nvPr/>
        </p:nvSpPr>
        <p:spPr>
          <a:xfrm>
            <a:off x="2611991" y="5072110"/>
            <a:ext cx="3880312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06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71036"/>
                </a:solidFill>
                <a:effectLst/>
                <a:uLnTx/>
                <a:uFillTx/>
                <a:latin typeface="Arial" panose="020B0604020202020204" pitchFamily="34" charset="0"/>
                <a:ea typeface="Inter SemiBold" panose="02000503000000020004" pitchFamily="2" charset="0"/>
                <a:cs typeface="Arial" panose="020B0604020202020204" pitchFamily="34" charset="0"/>
              </a:rPr>
              <a:t>ATTACCO USB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71036"/>
              </a:solidFill>
              <a:effectLst/>
              <a:uLnTx/>
              <a:uFillTx/>
              <a:latin typeface="Arial" panose="020B0604020202020204" pitchFamily="34" charset="0"/>
              <a:ea typeface="Inter ExtraBol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922B54F0-09BD-6F4E-9C59-6594B3A00415}"/>
              </a:ext>
            </a:extLst>
          </p:cNvPr>
          <p:cNvSpPr/>
          <p:nvPr/>
        </p:nvSpPr>
        <p:spPr>
          <a:xfrm>
            <a:off x="3268821" y="3094311"/>
            <a:ext cx="2623469" cy="3839629"/>
          </a:xfrm>
          <a:prstGeom prst="roundRect">
            <a:avLst>
              <a:gd name="adj" fmla="val 3219"/>
            </a:avLst>
          </a:prstGeom>
          <a:noFill/>
          <a:ln w="12700">
            <a:solidFill>
              <a:schemeClr val="tx1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itolo 6">
            <a:extLst>
              <a:ext uri="{FF2B5EF4-FFF2-40B4-BE49-F238E27FC236}">
                <a16:creationId xmlns:a16="http://schemas.microsoft.com/office/drawing/2014/main" id="{0DC2773A-F577-9057-A753-BCFAE7B46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2662" y="1604772"/>
            <a:ext cx="5962897" cy="775505"/>
          </a:xfrm>
        </p:spPr>
        <p:txBody>
          <a:bodyPr/>
          <a:lstStyle/>
          <a:p>
            <a:r>
              <a:rPr lang="it-IT" sz="6000" err="1">
                <a:latin typeface="+mj-lt"/>
              </a:rPr>
              <a:t>PhishPro</a:t>
            </a:r>
            <a:endParaRPr lang="en-GB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745176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14D222DB-C459-18DE-7C73-5FC9466C704A}"/>
              </a:ext>
            </a:extLst>
          </p:cNvPr>
          <p:cNvSpPr txBox="1">
            <a:spLocks/>
          </p:cNvSpPr>
          <p:nvPr/>
        </p:nvSpPr>
        <p:spPr>
          <a:xfrm>
            <a:off x="12051510" y="6655218"/>
            <a:ext cx="2578890" cy="800491"/>
          </a:xfrm>
          <a:prstGeom prst="homePlate">
            <a:avLst>
              <a:gd name="adj" fmla="val 37928"/>
            </a:avLst>
          </a:prstGeom>
          <a:solidFill>
            <a:srgbClr val="FF9712"/>
          </a:solidFill>
          <a:ln w="12700">
            <a:solidFill>
              <a:schemeClr val="bg1"/>
            </a:solidFill>
          </a:ln>
        </p:spPr>
        <p:txBody>
          <a:bodyPr vert="horz" lIns="130622" tIns="65311" rIns="130622" bIns="65311" rtlCol="0" anchor="ctr">
            <a:normAutofit/>
          </a:bodyPr>
          <a:lstStyle/>
          <a:p>
            <a:pPr algn="ctr"/>
            <a:r>
              <a:rPr lang="it-IT" sz="1800" b="1">
                <a:solidFill>
                  <a:srgbClr val="131B3F"/>
                </a:solidFill>
                <a:cs typeface="Helvetica" panose="020B0604020202020204" pitchFamily="34" charset="0"/>
              </a:rPr>
              <a:t>    Campus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58471FB2-BC56-A999-9C98-D09172FEEEB8}"/>
              </a:ext>
            </a:extLst>
          </p:cNvPr>
          <p:cNvCxnSpPr>
            <a:cxnSpLocks/>
          </p:cNvCxnSpPr>
          <p:nvPr/>
        </p:nvCxnSpPr>
        <p:spPr>
          <a:xfrm flipV="1">
            <a:off x="749795" y="1863813"/>
            <a:ext cx="0" cy="4969298"/>
          </a:xfrm>
          <a:prstGeom prst="line">
            <a:avLst/>
          </a:prstGeom>
          <a:ln w="190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E177BC2B-757F-902B-84D6-7DC631CB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Overview</a:t>
            </a:r>
            <a:r>
              <a:rPr lang="it-IT"/>
              <a:t> CG </a:t>
            </a:r>
            <a:r>
              <a:rPr lang="it-IT" err="1"/>
              <a:t>Awareness</a:t>
            </a:r>
            <a:r>
              <a:rPr lang="it-IT"/>
              <a:t> School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5B40BD-4AA9-74F3-4625-13119609E2E3}"/>
              </a:ext>
            </a:extLst>
          </p:cNvPr>
          <p:cNvSpPr txBox="1">
            <a:spLocks/>
          </p:cNvSpPr>
          <p:nvPr/>
        </p:nvSpPr>
        <p:spPr>
          <a:xfrm>
            <a:off x="9846141" y="6655218"/>
            <a:ext cx="2589700" cy="800491"/>
          </a:xfrm>
          <a:prstGeom prst="homePlate">
            <a:avLst>
              <a:gd name="adj" fmla="val 37928"/>
            </a:avLst>
          </a:prstGeom>
          <a:solidFill>
            <a:srgbClr val="FF9712"/>
          </a:solidFill>
          <a:ln w="12700">
            <a:solidFill>
              <a:schemeClr val="bg1"/>
            </a:solidFill>
          </a:ln>
        </p:spPr>
        <p:txBody>
          <a:bodyPr vert="horz" lIns="130622" tIns="65311" rIns="130622" bIns="65311" rtlCol="0" anchor="ctr">
            <a:normAutofit/>
          </a:bodyPr>
          <a:lstStyle/>
          <a:p>
            <a:pPr algn="ctr"/>
            <a:r>
              <a:rPr lang="it-IT" sz="1800" b="1">
                <a:solidFill>
                  <a:srgbClr val="131B3F"/>
                </a:solidFill>
                <a:cs typeface="Helvetica" panose="020B0604020202020204" pitchFamily="34" charset="0"/>
              </a:rPr>
              <a:t>Certificazione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FCAF095-7FC9-CC98-8693-909978A571A5}"/>
              </a:ext>
            </a:extLst>
          </p:cNvPr>
          <p:cNvSpPr txBox="1">
            <a:spLocks/>
          </p:cNvSpPr>
          <p:nvPr/>
        </p:nvSpPr>
        <p:spPr>
          <a:xfrm>
            <a:off x="6686097" y="6665392"/>
            <a:ext cx="3385520" cy="800491"/>
          </a:xfrm>
          <a:prstGeom prst="homePlate">
            <a:avLst>
              <a:gd name="adj" fmla="val 33099"/>
            </a:avLst>
          </a:prstGeom>
          <a:solidFill>
            <a:srgbClr val="FF9712"/>
          </a:solidFill>
          <a:ln w="12700">
            <a:solidFill>
              <a:schemeClr val="bg1"/>
            </a:solidFill>
          </a:ln>
        </p:spPr>
        <p:txBody>
          <a:bodyPr vert="horz" lIns="130622" tIns="65311" rIns="130622" bIns="65311" rtlCol="0" anchor="ctr">
            <a:normAutofit/>
          </a:bodyPr>
          <a:lstStyle/>
          <a:p>
            <a:pPr algn="ctr"/>
            <a:r>
              <a:rPr lang="it-IT" sz="1800" b="1">
                <a:solidFill>
                  <a:srgbClr val="131B3F"/>
                </a:solidFill>
                <a:cs typeface="Helvetica" panose="020B0604020202020204" pitchFamily="34" charset="0"/>
              </a:rPr>
              <a:t>CGA livello 3 </a:t>
            </a:r>
          </a:p>
          <a:p>
            <a:pPr algn="ctr">
              <a:lnSpc>
                <a:spcPts val="1720"/>
              </a:lnSpc>
            </a:pPr>
            <a:r>
              <a:rPr lang="it-IT" sz="1800">
                <a:solidFill>
                  <a:srgbClr val="131B3F"/>
                </a:solidFill>
                <a:cs typeface="Helvetica" panose="020B0604020202020204" pitchFamily="34" charset="0"/>
              </a:rPr>
              <a:t>3</a:t>
            </a:r>
            <a:r>
              <a:rPr lang="it-IT" sz="1800" baseline="30000">
                <a:solidFill>
                  <a:srgbClr val="131B3F"/>
                </a:solidFill>
                <a:cs typeface="Helvetica" panose="020B0604020202020204" pitchFamily="34" charset="0"/>
              </a:rPr>
              <a:t>a </a:t>
            </a:r>
            <a:r>
              <a:rPr lang="it-IT" sz="1800">
                <a:solidFill>
                  <a:srgbClr val="131B3F"/>
                </a:solidFill>
                <a:cs typeface="Helvetica" panose="020B0604020202020204" pitchFamily="34" charset="0"/>
              </a:rPr>
              <a:t>annualità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DAEEE50-BDCD-DD22-59B8-94802CB27D80}"/>
              </a:ext>
            </a:extLst>
          </p:cNvPr>
          <p:cNvSpPr txBox="1">
            <a:spLocks/>
          </p:cNvSpPr>
          <p:nvPr/>
        </p:nvSpPr>
        <p:spPr>
          <a:xfrm>
            <a:off x="3469328" y="6658805"/>
            <a:ext cx="3532140" cy="800491"/>
          </a:xfrm>
          <a:prstGeom prst="homePlate">
            <a:avLst>
              <a:gd name="adj" fmla="val 33099"/>
            </a:avLst>
          </a:prstGeom>
          <a:solidFill>
            <a:srgbClr val="FF9712"/>
          </a:solidFill>
          <a:ln w="12700">
            <a:solidFill>
              <a:schemeClr val="bg1"/>
            </a:solidFill>
          </a:ln>
        </p:spPr>
        <p:txBody>
          <a:bodyPr vert="horz" lIns="130622" tIns="65311" rIns="130622" bIns="65311" rtlCol="0" anchor="ctr">
            <a:normAutofit/>
          </a:bodyPr>
          <a:lstStyle/>
          <a:p>
            <a:pPr algn="ctr"/>
            <a:r>
              <a:rPr lang="it-IT" sz="1800" b="1">
                <a:solidFill>
                  <a:srgbClr val="131B3F"/>
                </a:solidFill>
                <a:cs typeface="Helvetica" panose="020B0604020202020204" pitchFamily="34" charset="0"/>
              </a:rPr>
              <a:t>CGA livello 2 </a:t>
            </a:r>
          </a:p>
          <a:p>
            <a:pPr algn="ctr">
              <a:lnSpc>
                <a:spcPts val="1720"/>
              </a:lnSpc>
            </a:pPr>
            <a:r>
              <a:rPr lang="it-IT" sz="1800">
                <a:solidFill>
                  <a:srgbClr val="131B3F"/>
                </a:solidFill>
                <a:cs typeface="Helvetica" panose="020B0604020202020204" pitchFamily="34" charset="0"/>
              </a:rPr>
              <a:t>2</a:t>
            </a:r>
            <a:r>
              <a:rPr lang="it-IT" sz="1800" baseline="30000">
                <a:solidFill>
                  <a:srgbClr val="131B3F"/>
                </a:solidFill>
                <a:cs typeface="Helvetica" panose="020B0604020202020204" pitchFamily="34" charset="0"/>
              </a:rPr>
              <a:t>a</a:t>
            </a:r>
            <a:r>
              <a:rPr lang="it-IT" sz="1800">
                <a:solidFill>
                  <a:srgbClr val="131B3F"/>
                </a:solidFill>
                <a:cs typeface="Helvetica" panose="020B0604020202020204" pitchFamily="34" charset="0"/>
              </a:rPr>
              <a:t> annualità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639E2FC-BB31-A51B-CB3C-0A6D3F0C3496}"/>
              </a:ext>
            </a:extLst>
          </p:cNvPr>
          <p:cNvSpPr txBox="1">
            <a:spLocks/>
          </p:cNvSpPr>
          <p:nvPr/>
        </p:nvSpPr>
        <p:spPr>
          <a:xfrm>
            <a:off x="731518" y="6658805"/>
            <a:ext cx="3139167" cy="800491"/>
          </a:xfrm>
          <a:prstGeom prst="homePlate">
            <a:avLst>
              <a:gd name="adj" fmla="val 35513"/>
            </a:avLst>
          </a:prstGeom>
          <a:solidFill>
            <a:srgbClr val="FF9712"/>
          </a:solidFill>
          <a:ln w="12700">
            <a:solidFill>
              <a:schemeClr val="bg1"/>
            </a:solidFill>
          </a:ln>
        </p:spPr>
        <p:txBody>
          <a:bodyPr vert="horz" lIns="130622" tIns="65311" rIns="130622" bIns="65311" rtlCol="0" anchor="ctr">
            <a:normAutofit/>
          </a:bodyPr>
          <a:lstStyle/>
          <a:p>
            <a:pPr algn="ctr"/>
            <a:r>
              <a:rPr lang="it-IT" sz="1800" b="1">
                <a:solidFill>
                  <a:srgbClr val="131B3F"/>
                </a:solidFill>
                <a:cs typeface="Helvetica" panose="020B0604020202020204" pitchFamily="34" charset="0"/>
              </a:rPr>
              <a:t>CGA livello 1 </a:t>
            </a:r>
          </a:p>
          <a:p>
            <a:pPr algn="ctr">
              <a:lnSpc>
                <a:spcPts val="1820"/>
              </a:lnSpc>
            </a:pPr>
            <a:r>
              <a:rPr lang="it-IT" sz="1800">
                <a:solidFill>
                  <a:srgbClr val="131B3F"/>
                </a:solidFill>
                <a:cs typeface="Helvetica" panose="020B0604020202020204" pitchFamily="34" charset="0"/>
              </a:rPr>
              <a:t>1</a:t>
            </a:r>
            <a:r>
              <a:rPr lang="it-IT" sz="1800" baseline="30000">
                <a:solidFill>
                  <a:srgbClr val="131B3F"/>
                </a:solidFill>
                <a:cs typeface="Helvetica" panose="020B0604020202020204" pitchFamily="34" charset="0"/>
              </a:rPr>
              <a:t>a</a:t>
            </a:r>
            <a:r>
              <a:rPr lang="it-IT" sz="1800">
                <a:solidFill>
                  <a:srgbClr val="131B3F"/>
                </a:solidFill>
                <a:cs typeface="Helvetica" panose="020B0604020202020204" pitchFamily="34" charset="0"/>
              </a:rPr>
              <a:t> annualità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F1E9B094-B442-A3A9-4708-EFC7AAC17866}"/>
              </a:ext>
            </a:extLst>
          </p:cNvPr>
          <p:cNvSpPr txBox="1">
            <a:spLocks/>
          </p:cNvSpPr>
          <p:nvPr/>
        </p:nvSpPr>
        <p:spPr>
          <a:xfrm>
            <a:off x="624525" y="1863813"/>
            <a:ext cx="3060205" cy="46415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 panose="020B0604020202020204" pitchFamily="34" charset="0"/>
              </a:rPr>
              <a:t>Phishing</a:t>
            </a:r>
            <a:endParaRPr lang="it-IT"/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 panose="020B0604020202020204" pitchFamily="34" charset="0"/>
              </a:rPr>
              <a:t>Password</a:t>
            </a: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 panose="020B0604020202020204" pitchFamily="34" charset="0"/>
              </a:rPr>
              <a:t>Social media</a:t>
            </a: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Privacy &amp; Personal Data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Mobile &amp; APP</a:t>
            </a:r>
          </a:p>
          <a:p>
            <a:pPr marL="521970" indent="-521970">
              <a:lnSpc>
                <a:spcPts val="1220"/>
              </a:lnSpc>
            </a:pPr>
            <a:r>
              <a:rPr lang="it-IT" sz="1600" b="1" err="1">
                <a:cs typeface="Helvetica"/>
              </a:rPr>
              <a:t>Artificial</a:t>
            </a:r>
            <a:r>
              <a:rPr lang="it-IT" sz="1600" b="1">
                <a:cs typeface="Helvetica"/>
              </a:rPr>
              <a:t> Intelligence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USB Device</a:t>
            </a: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Malware &amp; Ransomware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E-mail Security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 panose="020B0604020202020204" pitchFamily="34" charset="0"/>
              </a:rPr>
              <a:t>Web Browsing</a:t>
            </a: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Deep Fake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 panose="020B0604020202020204" pitchFamily="34" charset="0"/>
              </a:rPr>
              <a:t>Social Engineering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910BDAD5-2BB4-8CE2-4E0A-852012342E70}"/>
              </a:ext>
            </a:extLst>
          </p:cNvPr>
          <p:cNvSpPr txBox="1">
            <a:spLocks/>
          </p:cNvSpPr>
          <p:nvPr/>
        </p:nvSpPr>
        <p:spPr>
          <a:xfrm>
            <a:off x="3612799" y="1818738"/>
            <a:ext cx="3351877" cy="45894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1970" indent="-521970">
              <a:lnSpc>
                <a:spcPts val="1220"/>
              </a:lnSpc>
            </a:pPr>
            <a:r>
              <a:rPr lang="it-IT" sz="1600" b="1" err="1">
                <a:cs typeface="Helvetica" panose="020B0604020202020204" pitchFamily="34" charset="0"/>
              </a:rPr>
              <a:t>Clean</a:t>
            </a:r>
            <a:r>
              <a:rPr lang="it-IT" sz="1600" b="1">
                <a:cs typeface="Helvetica" panose="020B0604020202020204" pitchFamily="34" charset="0"/>
              </a:rPr>
              <a:t> Desk</a:t>
            </a:r>
            <a:endParaRPr lang="it-IT"/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 panose="020B0604020202020204" pitchFamily="34" charset="0"/>
              </a:rPr>
              <a:t>Smart working</a:t>
            </a:r>
          </a:p>
          <a:p>
            <a:pPr marL="521970" indent="-521970">
              <a:lnSpc>
                <a:spcPct val="100000"/>
              </a:lnSpc>
            </a:pPr>
            <a:r>
              <a:rPr lang="it-IT" sz="1600" b="1">
                <a:cs typeface="Helvetica" panose="020B0604020202020204" pitchFamily="34" charset="0"/>
              </a:rPr>
              <a:t>Social </a:t>
            </a:r>
            <a:r>
              <a:rPr lang="it-IT" sz="1600" b="1" err="1">
                <a:cs typeface="Helvetica" panose="020B0604020202020204" pitchFamily="34" charset="0"/>
              </a:rPr>
              <a:t>collaboration</a:t>
            </a:r>
            <a:r>
              <a:rPr lang="it-IT" sz="1600" b="1">
                <a:cs typeface="Helvetica" panose="020B0604020202020204" pitchFamily="34" charset="0"/>
              </a:rPr>
              <a:t> e video </a:t>
            </a:r>
            <a:r>
              <a:rPr lang="it-IT" sz="1600" b="1" err="1">
                <a:cs typeface="Helvetica" panose="020B0604020202020204" pitchFamily="34" charset="0"/>
              </a:rPr>
              <a:t>conferencing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 err="1">
                <a:cs typeface="Helvetica" panose="020B0604020202020204" pitchFamily="34" charset="0"/>
              </a:rPr>
              <a:t>Smishing</a:t>
            </a:r>
            <a:r>
              <a:rPr lang="it-IT" sz="1600" b="1">
                <a:cs typeface="Helvetica" panose="020B0604020202020204" pitchFamily="34" charset="0"/>
              </a:rPr>
              <a:t> &amp; </a:t>
            </a:r>
            <a:r>
              <a:rPr lang="it-IT" sz="1600" b="1" err="1">
                <a:cs typeface="Helvetica" panose="020B0604020202020204" pitchFamily="34" charset="0"/>
              </a:rPr>
              <a:t>Vishing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 err="1">
                <a:cs typeface="Helvetica" panose="020B0604020202020204" pitchFamily="34" charset="0"/>
              </a:rPr>
              <a:t>Spear</a:t>
            </a:r>
            <a:r>
              <a:rPr lang="it-IT" sz="1600" b="1">
                <a:cs typeface="Helvetica" panose="020B0604020202020204" pitchFamily="34" charset="0"/>
              </a:rPr>
              <a:t> Phishing</a:t>
            </a: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 panose="020B0604020202020204" pitchFamily="34" charset="0"/>
              </a:rPr>
              <a:t>Ransomware</a:t>
            </a: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 panose="020B0604020202020204" pitchFamily="34" charset="0"/>
              </a:rPr>
              <a:t>Multi-</a:t>
            </a:r>
            <a:r>
              <a:rPr lang="it-IT" sz="1600" b="1" err="1">
                <a:cs typeface="Helvetica" panose="020B0604020202020204" pitchFamily="34" charset="0"/>
              </a:rPr>
              <a:t>factor</a:t>
            </a:r>
            <a:r>
              <a:rPr lang="it-IT" sz="1600" b="1">
                <a:cs typeface="Helvetica" panose="020B0604020202020204" pitchFamily="34" charset="0"/>
              </a:rPr>
              <a:t> authentication</a:t>
            </a: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Fake News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IoT Device</a:t>
            </a:r>
            <a:endParaRPr lang="it-IT"/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Bluetooth &amp; WIFI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Information </a:t>
            </a:r>
            <a:r>
              <a:rPr lang="it-IT" sz="1600" b="1" err="1">
                <a:cs typeface="Helvetica"/>
              </a:rPr>
              <a:t>Classification</a:t>
            </a:r>
            <a:endParaRPr lang="it-IT" sz="1600" b="1" err="1">
              <a:cs typeface="Helvetica" panose="020B0604020202020204" pitchFamily="34" charset="0"/>
            </a:endParaRPr>
          </a:p>
          <a:p>
            <a:pPr marL="521970" indent="-521970">
              <a:lnSpc>
                <a:spcPts val="1220"/>
              </a:lnSpc>
            </a:pPr>
            <a:r>
              <a:rPr lang="it-IT" sz="1600" b="1">
                <a:cs typeface="Helvetica"/>
              </a:rPr>
              <a:t>Data </a:t>
            </a:r>
            <a:r>
              <a:rPr lang="it-IT" sz="1600" b="1" err="1">
                <a:cs typeface="Helvetica"/>
              </a:rPr>
              <a:t>Protection</a:t>
            </a:r>
            <a:endParaRPr lang="it-IT" sz="1600" b="1" err="1">
              <a:cs typeface="Helvetica" panose="020B0604020202020204" pitchFamily="34" charset="0"/>
            </a:endParaRPr>
          </a:p>
        </p:txBody>
      </p:sp>
      <p:sp>
        <p:nvSpPr>
          <p:cNvPr id="17" name="Segnaposto testo 4">
            <a:extLst>
              <a:ext uri="{FF2B5EF4-FFF2-40B4-BE49-F238E27FC236}">
                <a16:creationId xmlns:a16="http://schemas.microsoft.com/office/drawing/2014/main" id="{DB1479B9-23B1-667C-AF79-20D7EAEC5A61}"/>
              </a:ext>
            </a:extLst>
          </p:cNvPr>
          <p:cNvSpPr txBox="1">
            <a:spLocks/>
          </p:cNvSpPr>
          <p:nvPr/>
        </p:nvSpPr>
        <p:spPr>
          <a:xfrm>
            <a:off x="6887524" y="1738107"/>
            <a:ext cx="3505925" cy="45894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Real </a:t>
            </a:r>
            <a:r>
              <a:rPr lang="it-IT" sz="1600" b="1" err="1">
                <a:cs typeface="Helvetica" panose="020B0604020202020204" pitchFamily="34" charset="0"/>
              </a:rPr>
              <a:t>Scam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Phone </a:t>
            </a:r>
            <a:r>
              <a:rPr lang="it-IT" sz="1600" b="1" err="1">
                <a:cs typeface="Helvetica" panose="020B0604020202020204" pitchFamily="34" charset="0"/>
              </a:rPr>
              <a:t>Scam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Social &amp; </a:t>
            </a:r>
            <a:r>
              <a:rPr lang="it-IT" sz="1600" b="1" err="1">
                <a:cs typeface="Helvetica" panose="020B0604020202020204" pitchFamily="34" charset="0"/>
              </a:rPr>
              <a:t>Cyberbullying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Privacy</a:t>
            </a: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Legal </a:t>
            </a:r>
            <a:r>
              <a:rPr lang="it-IT" sz="1600" b="1" err="1">
                <a:cs typeface="Helvetica" panose="020B0604020202020204" pitchFamily="34" charset="0"/>
              </a:rPr>
              <a:t>Aspect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50"/>
              </a:lnSpc>
            </a:pPr>
            <a:r>
              <a:rPr lang="it-IT" sz="1600" b="1" err="1">
                <a:cs typeface="Helvetica" panose="020B0604020202020204" pitchFamily="34" charset="0"/>
              </a:rPr>
              <a:t>Physical</a:t>
            </a:r>
            <a:r>
              <a:rPr lang="it-IT" sz="1600" b="1">
                <a:cs typeface="Helvetica" panose="020B0604020202020204" pitchFamily="34" charset="0"/>
              </a:rPr>
              <a:t> Security</a:t>
            </a: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E-commerce</a:t>
            </a: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Holiday &amp; Business trip</a:t>
            </a: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Cyber </a:t>
            </a:r>
            <a:r>
              <a:rPr lang="it-IT" sz="1600" b="1" err="1">
                <a:cs typeface="Helvetica" panose="020B0604020202020204" pitchFamily="34" charset="0"/>
              </a:rPr>
              <a:t>Hygiene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 panose="020B0604020202020204" pitchFamily="34" charset="0"/>
              </a:rPr>
              <a:t>Backup &amp; </a:t>
            </a:r>
            <a:r>
              <a:rPr lang="it-IT" sz="1600" b="1" err="1">
                <a:cs typeface="Helvetica" panose="020B0604020202020204" pitchFamily="34" charset="0"/>
              </a:rPr>
              <a:t>Restore</a:t>
            </a:r>
            <a:endParaRPr lang="it-IT" sz="1600" b="1">
              <a:cs typeface="Helvetica" panose="020B0604020202020204" pitchFamily="34" charset="0"/>
            </a:endParaRPr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/>
              </a:rPr>
              <a:t>Social Engineering 2</a:t>
            </a:r>
            <a:endParaRPr lang="it-IT"/>
          </a:p>
          <a:p>
            <a:pPr marL="521970" indent="-521970">
              <a:lnSpc>
                <a:spcPts val="1250"/>
              </a:lnSpc>
            </a:pPr>
            <a:r>
              <a:rPr lang="it-IT" sz="1600" b="1">
                <a:cs typeface="Helvetica"/>
              </a:rPr>
              <a:t>Top Best Practice</a:t>
            </a:r>
            <a:endParaRPr lang="it-IT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2080D74C-C9D3-35C2-C405-678D00F34BF3}"/>
              </a:ext>
            </a:extLst>
          </p:cNvPr>
          <p:cNvGrpSpPr/>
          <p:nvPr/>
        </p:nvGrpSpPr>
        <p:grpSpPr>
          <a:xfrm>
            <a:off x="12302835" y="851819"/>
            <a:ext cx="1535204" cy="378862"/>
            <a:chOff x="12302835" y="851819"/>
            <a:chExt cx="1535204" cy="378862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FABB8D15-BAE6-E22D-046D-6199292EDE38}"/>
                </a:ext>
              </a:extLst>
            </p:cNvPr>
            <p:cNvSpPr txBox="1">
              <a:spLocks/>
            </p:cNvSpPr>
            <p:nvPr/>
          </p:nvSpPr>
          <p:spPr>
            <a:xfrm>
              <a:off x="12302835" y="910863"/>
              <a:ext cx="1218513" cy="260774"/>
            </a:xfrm>
            <a:prstGeom prst="rect">
              <a:avLst/>
            </a:prstGeom>
          </p:spPr>
          <p:txBody>
            <a:bodyPr vert="horz" lIns="0" tIns="0" rIns="130622" bIns="65311" rtlCol="0" anchor="t" anchorCtr="0">
              <a:noAutofit/>
            </a:bodyPr>
            <a:lstStyle>
              <a:lvl1pPr algn="l" defTabSz="13062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 cap="none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solidFill>
                    <a:srgbClr val="071036"/>
                  </a:solidFill>
                </a:rPr>
                <a:t>Awareness</a:t>
              </a:r>
            </a:p>
          </p:txBody>
        </p: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C323C404-7ED5-63CE-ED08-8B5528129B71}"/>
                </a:ext>
              </a:extLst>
            </p:cNvPr>
            <p:cNvGrpSpPr/>
            <p:nvPr/>
          </p:nvGrpSpPr>
          <p:grpSpPr>
            <a:xfrm>
              <a:off x="13405115" y="851819"/>
              <a:ext cx="432924" cy="378862"/>
              <a:chOff x="703187" y="2255316"/>
              <a:chExt cx="2344813" cy="2051713"/>
            </a:xfrm>
          </p:grpSpPr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DA219BA3-682E-A6EB-26CB-C499BD66FF9D}"/>
                  </a:ext>
                </a:extLst>
              </p:cNvPr>
              <p:cNvSpPr/>
              <p:nvPr/>
            </p:nvSpPr>
            <p:spPr>
              <a:xfrm>
                <a:off x="1481637" y="2457754"/>
                <a:ext cx="787912" cy="67530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it-IT"/>
              </a:p>
            </p:txBody>
          </p:sp>
          <p:pic>
            <p:nvPicPr>
              <p:cNvPr id="25" name="Elemento grafico 24">
                <a:extLst>
                  <a:ext uri="{FF2B5EF4-FFF2-40B4-BE49-F238E27FC236}">
                    <a16:creationId xmlns:a16="http://schemas.microsoft.com/office/drawing/2014/main" id="{446E39A4-F618-B35B-6469-48617ACAB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03187" y="2255316"/>
                <a:ext cx="2344813" cy="2051713"/>
              </a:xfrm>
              <a:prstGeom prst="rect">
                <a:avLst/>
              </a:prstGeom>
            </p:spPr>
          </p:pic>
        </p:grpSp>
      </p:grpSp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039D6EEA-75FB-6EAF-1C75-D1D116679C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97121" y="3141961"/>
            <a:ext cx="1243325" cy="10102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0B8806-0127-35A9-E89F-3D310D720D22}"/>
              </a:ext>
            </a:extLst>
          </p:cNvPr>
          <p:cNvSpPr txBox="1"/>
          <p:nvPr/>
        </p:nvSpPr>
        <p:spPr>
          <a:xfrm>
            <a:off x="10186060" y="4315968"/>
            <a:ext cx="1865449" cy="259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50 DOMANDE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superamento certificazione con il 60% di risposte esatte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06A246-7812-557F-7735-1DF68BA6E3B9}"/>
              </a:ext>
            </a:extLst>
          </p:cNvPr>
          <p:cNvSpPr txBox="1"/>
          <p:nvPr/>
        </p:nvSpPr>
        <p:spPr>
          <a:xfrm>
            <a:off x="12304081" y="4315967"/>
            <a:ext cx="1865449" cy="259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CAMPUS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Aggiornamento e mantenimento conoscenza</a:t>
            </a:r>
          </a:p>
        </p:txBody>
      </p:sp>
      <p:pic>
        <p:nvPicPr>
          <p:cNvPr id="15" name="Elemento grafico 14" descr="Cappello di laurea contorno">
            <a:extLst>
              <a:ext uri="{FF2B5EF4-FFF2-40B4-BE49-F238E27FC236}">
                <a16:creationId xmlns:a16="http://schemas.microsoft.com/office/drawing/2014/main" id="{15CBD64A-8964-C3B7-49B2-B3DABDA7E9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02840" y="2774396"/>
            <a:ext cx="1377765" cy="137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1984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5">
            <a:extLst>
              <a:ext uri="{FF2B5EF4-FFF2-40B4-BE49-F238E27FC236}">
                <a16:creationId xmlns:a16="http://schemas.microsoft.com/office/drawing/2014/main" id="{65396C16-59F4-CD1A-B768-B21ED543E9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" b="15"/>
          <a:stretch/>
        </p:blipFill>
        <p:spPr>
          <a:prstGeom prst="roundRect">
            <a:avLst>
              <a:gd name="adj" fmla="val 2693"/>
            </a:avLst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5D71AD8-E77B-F022-1437-37D5AF8D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Attacco USB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0BCDB1-537F-DB26-C94F-234A666F67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7075" y="1738313"/>
            <a:ext cx="7258685" cy="5670550"/>
          </a:xfrm>
        </p:spPr>
        <p:txBody>
          <a:bodyPr/>
          <a:lstStyle/>
          <a:p>
            <a:pPr algn="l">
              <a:lnSpc>
                <a:spcPts val="2090"/>
              </a:lnSpc>
            </a:pPr>
            <a:r>
              <a:rPr lang="it-IT" sz="2800" b="1" i="0">
                <a:solidFill>
                  <a:srgbClr val="FF9712"/>
                </a:solidFill>
                <a:effectLst/>
                <a:latin typeface="+mn-lt"/>
              </a:rPr>
              <a:t>Obiettivo</a:t>
            </a:r>
          </a:p>
          <a:p>
            <a:pPr algn="l">
              <a:lnSpc>
                <a:spcPts val="2100"/>
              </a:lnSpc>
            </a:pPr>
            <a:r>
              <a:rPr lang="it-IT" sz="2000" b="0" i="0">
                <a:effectLst/>
                <a:latin typeface="+mn-lt"/>
              </a:rPr>
              <a:t>Effettuare </a:t>
            </a:r>
            <a:r>
              <a:rPr lang="it-IT" sz="2000" b="1" i="0">
                <a:effectLst/>
                <a:latin typeface="+mn-lt"/>
              </a:rPr>
              <a:t>simulazioni di attacco phishing</a:t>
            </a:r>
            <a:r>
              <a:rPr lang="it-IT" sz="2000" i="0">
                <a:effectLst/>
                <a:latin typeface="+mn-lt"/>
              </a:rPr>
              <a:t> attraverso l’utilizzo di </a:t>
            </a:r>
            <a:r>
              <a:rPr lang="it-IT" sz="2000" b="1" i="0">
                <a:effectLst/>
                <a:latin typeface="+mn-lt"/>
              </a:rPr>
              <a:t>chiavette USB</a:t>
            </a:r>
            <a:endParaRPr lang="it-IT" sz="2000" b="0" i="0">
              <a:effectLst/>
              <a:latin typeface="+mn-lt"/>
            </a:endParaRPr>
          </a:p>
          <a:p>
            <a:pPr algn="l">
              <a:lnSpc>
                <a:spcPts val="2090"/>
              </a:lnSpc>
            </a:pPr>
            <a:r>
              <a:rPr lang="it-IT" sz="2800" b="1" i="0">
                <a:solidFill>
                  <a:srgbClr val="FF9712"/>
                </a:solidFill>
                <a:effectLst/>
                <a:latin typeface="+mn-lt"/>
              </a:rPr>
              <a:t>Caratteristiche:</a:t>
            </a:r>
          </a:p>
          <a:p>
            <a:pPr marL="342900" indent="-342900" algn="l">
              <a:lnSpc>
                <a:spcPts val="2190"/>
              </a:lnSpc>
              <a:buFont typeface="Courier New" panose="02070309020205020404" pitchFamily="49" charset="0"/>
              <a:buChar char="o"/>
            </a:pPr>
            <a:r>
              <a:rPr lang="it-IT" sz="2000" b="0" i="0">
                <a:effectLst/>
                <a:latin typeface="+mn-lt"/>
              </a:rPr>
              <a:t>I supervisori potranno ampliare l’addestramento anti-phishing attraverso la creazione di una chiavetta USB contenente un file doc </a:t>
            </a:r>
            <a:r>
              <a:rPr lang="it-IT" sz="2000" i="0">
                <a:effectLst/>
                <a:latin typeface="+mn-lt"/>
              </a:rPr>
              <a:t>"</a:t>
            </a:r>
            <a:r>
              <a:rPr lang="it-IT" sz="2000" b="0" i="0">
                <a:effectLst/>
                <a:latin typeface="+mn-lt"/>
              </a:rPr>
              <a:t>malevolo</a:t>
            </a:r>
            <a:r>
              <a:rPr lang="it-IT" sz="2000" i="0">
                <a:effectLst/>
                <a:latin typeface="+mn-lt"/>
              </a:rPr>
              <a:t>"</a:t>
            </a:r>
          </a:p>
          <a:p>
            <a:pPr marL="342900" indent="-342900" algn="l">
              <a:lnSpc>
                <a:spcPts val="2190"/>
              </a:lnSpc>
              <a:buFont typeface="Courier New" panose="02070309020205020404" pitchFamily="49" charset="0"/>
              <a:buChar char="o"/>
            </a:pPr>
            <a:r>
              <a:rPr lang="it-IT" sz="2000">
                <a:latin typeface="+mn-lt"/>
              </a:rPr>
              <a:t>Ogni apertura del file doc andrà ad alimentare un report presente nella Dashboard di </a:t>
            </a:r>
            <a:r>
              <a:rPr lang="it-IT" sz="2000" err="1">
                <a:latin typeface="+mn-lt"/>
              </a:rPr>
              <a:t>Remediation</a:t>
            </a:r>
            <a:r>
              <a:rPr lang="it-IT" sz="2000">
                <a:latin typeface="+mn-lt"/>
              </a:rPr>
              <a:t>, dove apparirà il numero di volte che il doc è stato aperto</a:t>
            </a:r>
            <a:r>
              <a:rPr lang="it-IT" sz="2000" b="0" i="0">
                <a:effectLst/>
                <a:latin typeface="+mn-lt"/>
              </a:rPr>
              <a:t>.</a:t>
            </a:r>
          </a:p>
          <a:p>
            <a:pPr marL="342900" indent="-342900" algn="l">
              <a:lnSpc>
                <a:spcPts val="2190"/>
              </a:lnSpc>
              <a:buFont typeface="Courier New" panose="02070309020205020404" pitchFamily="49" charset="0"/>
              <a:buChar char="o"/>
            </a:pPr>
            <a:r>
              <a:rPr lang="it-IT" sz="2000" b="0" i="0">
                <a:effectLst/>
                <a:latin typeface="+mn-lt"/>
              </a:rPr>
              <a:t>L'esecuzione della macro di Word attiverà la cattura del nome dell’Host (verrà registrato il fatto che l'utente oltre a inserire la chiavetta USB nel dispositivo, ha anche accettato di eseguire la macro, quindi un ulteriore esposizione al rischio cyber con un’azione particolarmente pericolosa per la sicurezza).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845C4050-E6D6-4B9A-3573-E463FF26B9ED}"/>
              </a:ext>
            </a:extLst>
          </p:cNvPr>
          <p:cNvGrpSpPr/>
          <p:nvPr/>
        </p:nvGrpSpPr>
        <p:grpSpPr>
          <a:xfrm>
            <a:off x="12452683" y="841495"/>
            <a:ext cx="1372848" cy="360000"/>
            <a:chOff x="12452683" y="841495"/>
            <a:chExt cx="1372848" cy="36000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42095C5A-C123-ED22-817F-EEBD988273B8}"/>
                </a:ext>
              </a:extLst>
            </p:cNvPr>
            <p:cNvGrpSpPr/>
            <p:nvPr/>
          </p:nvGrpSpPr>
          <p:grpSpPr>
            <a:xfrm>
              <a:off x="12452683" y="870059"/>
              <a:ext cx="1340221" cy="305915"/>
              <a:chOff x="12452683" y="870059"/>
              <a:chExt cx="1340221" cy="305915"/>
            </a:xfrm>
          </p:grpSpPr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25540EAC-53AD-4324-BEC4-0E6C3D4787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683" y="939208"/>
                <a:ext cx="1068665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30622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Phishing</a:t>
                </a:r>
              </a:p>
            </p:txBody>
          </p:sp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E048C2F6-4973-DB1A-96E3-045AD08322E4}"/>
                  </a:ext>
                </a:extLst>
              </p:cNvPr>
              <p:cNvSpPr/>
              <p:nvPr/>
            </p:nvSpPr>
            <p:spPr>
              <a:xfrm>
                <a:off x="13450250" y="870059"/>
                <a:ext cx="342654" cy="26077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0622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7CB20625-FA44-1065-ED0F-3D88BB3D4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2804" y="841495"/>
              <a:ext cx="392727" cy="360000"/>
            </a:xfrm>
            <a:prstGeom prst="rect">
              <a:avLst/>
            </a:prstGeom>
          </p:spPr>
        </p:pic>
      </p:grp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8E82090-BF85-FDCD-0EB3-AAAADFF885C0}"/>
              </a:ext>
            </a:extLst>
          </p:cNvPr>
          <p:cNvSpPr/>
          <p:nvPr/>
        </p:nvSpPr>
        <p:spPr>
          <a:xfrm>
            <a:off x="8289925" y="1738313"/>
            <a:ext cx="5613400" cy="567055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DDDDD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30705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392A0824-15FD-5C68-4458-9AD2EFF2AE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73" b="673"/>
          <a:stretch/>
        </p:blipFill>
        <p:spPr>
          <a:prstGeom prst="roundRect">
            <a:avLst>
              <a:gd name="adj" fmla="val 3081"/>
            </a:avLst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5D71AD8-E77B-F022-1437-37D5AF8D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Attacco QRcode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90BCDB1-537F-DB26-C94F-234A666F674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7075" y="1738313"/>
            <a:ext cx="7334885" cy="5670550"/>
          </a:xfrm>
        </p:spPr>
        <p:txBody>
          <a:bodyPr/>
          <a:lstStyle/>
          <a:p>
            <a:pPr algn="l">
              <a:lnSpc>
                <a:spcPts val="2090"/>
              </a:lnSpc>
            </a:pPr>
            <a:r>
              <a:rPr lang="it-IT" sz="2800" b="1" i="0">
                <a:solidFill>
                  <a:srgbClr val="FF9712"/>
                </a:solidFill>
                <a:effectLst/>
                <a:latin typeface="+mj-lt"/>
              </a:rPr>
              <a:t>Obiettivo:</a:t>
            </a:r>
          </a:p>
          <a:p>
            <a:pPr algn="l">
              <a:lnSpc>
                <a:spcPts val="2190"/>
              </a:lnSpc>
            </a:pPr>
            <a:r>
              <a:rPr lang="it-IT" sz="2000" b="0" i="0">
                <a:effectLst/>
                <a:latin typeface="+mn-lt"/>
              </a:rPr>
              <a:t>Effettuare </a:t>
            </a:r>
            <a:r>
              <a:rPr lang="it-IT" sz="2000" b="1" i="0">
                <a:effectLst/>
                <a:latin typeface="+mn-lt"/>
              </a:rPr>
              <a:t>simulazioni di attacco phishing </a:t>
            </a:r>
            <a:r>
              <a:rPr lang="it-IT" sz="2000" i="0">
                <a:effectLst/>
                <a:latin typeface="+mn-lt"/>
              </a:rPr>
              <a:t>attraverso l’utilizzo di </a:t>
            </a:r>
            <a:r>
              <a:rPr lang="it-IT" sz="2000" b="0" i="0">
                <a:effectLst/>
                <a:latin typeface="+mn-lt"/>
              </a:rPr>
              <a:t> </a:t>
            </a:r>
            <a:r>
              <a:rPr lang="it-IT" sz="2000" b="1" i="0">
                <a:effectLst/>
                <a:latin typeface="+mn-lt"/>
              </a:rPr>
              <a:t>QR Code</a:t>
            </a:r>
            <a:endParaRPr lang="it-IT" sz="2000" b="1" i="0">
              <a:effectLst/>
              <a:latin typeface="Söhne"/>
            </a:endParaRPr>
          </a:p>
          <a:p>
            <a:pPr algn="l">
              <a:lnSpc>
                <a:spcPts val="2090"/>
              </a:lnSpc>
            </a:pPr>
            <a:r>
              <a:rPr lang="it-IT" sz="2800" b="1" i="0">
                <a:solidFill>
                  <a:srgbClr val="FF9712"/>
                </a:solidFill>
                <a:effectLst/>
                <a:latin typeface="+mn-lt"/>
              </a:rPr>
              <a:t>Caratteristiche:</a:t>
            </a:r>
          </a:p>
          <a:p>
            <a:pPr marL="342900" indent="-342900" algn="l">
              <a:lnSpc>
                <a:spcPts val="2190"/>
              </a:lnSpc>
              <a:buFont typeface="Courier New" panose="02070309020205020404" pitchFamily="49" charset="0"/>
              <a:buChar char="o"/>
            </a:pPr>
            <a:r>
              <a:rPr lang="it-IT" sz="2000" b="0" i="0">
                <a:effectLst/>
                <a:latin typeface="+mn-lt"/>
              </a:rPr>
              <a:t>I supervisori potranno ampliare l’addestramento anti-phishing attraverso la creazione di codici QR </a:t>
            </a:r>
            <a:r>
              <a:rPr lang="it-IT" sz="2000" i="0">
                <a:effectLst/>
                <a:latin typeface="+mn-lt"/>
              </a:rPr>
              <a:t>"</a:t>
            </a:r>
            <a:r>
              <a:rPr lang="it-IT" sz="2000" b="0" i="0">
                <a:effectLst/>
                <a:latin typeface="+mn-lt"/>
              </a:rPr>
              <a:t>malevoli</a:t>
            </a:r>
            <a:r>
              <a:rPr lang="it-IT" sz="2000" i="0">
                <a:effectLst/>
                <a:latin typeface="+mn-lt"/>
              </a:rPr>
              <a:t>"</a:t>
            </a:r>
            <a:r>
              <a:rPr lang="it-IT" sz="2000" b="0" i="0">
                <a:effectLst/>
                <a:latin typeface="+mn-lt"/>
              </a:rPr>
              <a:t>.</a:t>
            </a:r>
          </a:p>
          <a:p>
            <a:pPr marL="342900" indent="-342900" algn="l">
              <a:lnSpc>
                <a:spcPts val="2190"/>
              </a:lnSpc>
              <a:buFont typeface="Courier New" panose="02070309020205020404" pitchFamily="49" charset="0"/>
              <a:buChar char="o"/>
            </a:pPr>
            <a:r>
              <a:rPr lang="it-IT" sz="2000" b="0" i="0">
                <a:effectLst/>
                <a:latin typeface="+mn-lt"/>
              </a:rPr>
              <a:t>I QR Code saranno stampati e distribuiti all'interno dell’organizzazione. </a:t>
            </a:r>
          </a:p>
          <a:p>
            <a:pPr marL="342900" indent="-342900" algn="l">
              <a:lnSpc>
                <a:spcPts val="2190"/>
              </a:lnSpc>
              <a:buFont typeface="Courier New" panose="02070309020205020404" pitchFamily="49" charset="0"/>
              <a:buChar char="o"/>
            </a:pPr>
            <a:r>
              <a:rPr lang="it-IT" sz="2000" b="0" i="0">
                <a:effectLst/>
                <a:latin typeface="+mn-lt"/>
              </a:rPr>
              <a:t>Le persone che effettueranno la </a:t>
            </a:r>
            <a:r>
              <a:rPr lang="it-IT" sz="2000">
                <a:latin typeface="+mn-lt"/>
              </a:rPr>
              <a:t>scansione e accetteranno di </a:t>
            </a:r>
            <a:r>
              <a:rPr lang="it-IT" sz="2000" b="0" i="0">
                <a:effectLst/>
                <a:latin typeface="+mn-lt"/>
              </a:rPr>
              <a:t>aprire il link presente nel QR Code saranno reindirizzate a una landing page dedicata dove verrà chiesto loro di fornire informazioni sensibili come ad esempio il nome e l'email. </a:t>
            </a:r>
          </a:p>
          <a:p>
            <a:pPr marL="342900" indent="-342900" algn="l">
              <a:lnSpc>
                <a:spcPts val="2190"/>
              </a:lnSpc>
              <a:buFont typeface="Courier New" panose="02070309020205020404" pitchFamily="49" charset="0"/>
              <a:buChar char="o"/>
            </a:pPr>
            <a:r>
              <a:rPr lang="it-IT" sz="2000">
                <a:latin typeface="+mn-lt"/>
              </a:rPr>
              <a:t>Ogni QR Code scansionato andrà ad alimentare un report presente nella Dashboard di </a:t>
            </a:r>
            <a:r>
              <a:rPr lang="it-IT" sz="2000" err="1">
                <a:latin typeface="+mn-lt"/>
              </a:rPr>
              <a:t>Remediation</a:t>
            </a:r>
            <a:r>
              <a:rPr lang="it-IT" sz="2000">
                <a:latin typeface="+mn-lt"/>
              </a:rPr>
              <a:t>, dove verranno evidenziate le scansioni e chi ha inviato le </a:t>
            </a:r>
            <a:r>
              <a:rPr lang="it-IT" sz="2000" b="0" i="0">
                <a:effectLst/>
                <a:latin typeface="+mn-lt"/>
              </a:rPr>
              <a:t>ulteriori informazioni richieste.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64D743C-6617-6EF1-EB3F-2D4F00F2E08C}"/>
              </a:ext>
            </a:extLst>
          </p:cNvPr>
          <p:cNvGrpSpPr/>
          <p:nvPr/>
        </p:nvGrpSpPr>
        <p:grpSpPr>
          <a:xfrm>
            <a:off x="12452683" y="841495"/>
            <a:ext cx="1372848" cy="360000"/>
            <a:chOff x="12452683" y="841495"/>
            <a:chExt cx="1372848" cy="36000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6E869C8D-3CF1-743C-8E8C-7B08D60A7B2D}"/>
                </a:ext>
              </a:extLst>
            </p:cNvPr>
            <p:cNvGrpSpPr/>
            <p:nvPr/>
          </p:nvGrpSpPr>
          <p:grpSpPr>
            <a:xfrm>
              <a:off x="12452683" y="870059"/>
              <a:ext cx="1340221" cy="305915"/>
              <a:chOff x="12452683" y="870059"/>
              <a:chExt cx="1340221" cy="305915"/>
            </a:xfrm>
          </p:grpSpPr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3A0C3E2F-07CE-87AB-F3A1-CBF1FFCD0E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683" y="939208"/>
                <a:ext cx="1068665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30622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Phishing</a:t>
                </a:r>
              </a:p>
            </p:txBody>
          </p:sp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1B5539BA-50B6-4BE1-90BC-6792A1DC9E26}"/>
                  </a:ext>
                </a:extLst>
              </p:cNvPr>
              <p:cNvSpPr/>
              <p:nvPr/>
            </p:nvSpPr>
            <p:spPr>
              <a:xfrm>
                <a:off x="13450250" y="870059"/>
                <a:ext cx="342654" cy="26077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0622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Elemento grafico 7">
              <a:extLst>
                <a:ext uri="{FF2B5EF4-FFF2-40B4-BE49-F238E27FC236}">
                  <a16:creationId xmlns:a16="http://schemas.microsoft.com/office/drawing/2014/main" id="{5CD49489-D039-E4C9-6C3F-79A307310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432804" y="841495"/>
              <a:ext cx="392727" cy="360000"/>
            </a:xfrm>
            <a:prstGeom prst="rect">
              <a:avLst/>
            </a:prstGeom>
          </p:spPr>
        </p:pic>
      </p:grp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2E9F98D0-3ADA-0066-FE34-07F06D19E20A}"/>
              </a:ext>
            </a:extLst>
          </p:cNvPr>
          <p:cNvSpPr/>
          <p:nvPr/>
        </p:nvSpPr>
        <p:spPr>
          <a:xfrm>
            <a:off x="8289925" y="1738313"/>
            <a:ext cx="5613400" cy="567055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DDDDD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310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immagine 5">
            <a:extLst>
              <a:ext uri="{FF2B5EF4-FFF2-40B4-BE49-F238E27FC236}">
                <a16:creationId xmlns:a16="http://schemas.microsoft.com/office/drawing/2014/main" id="{5F5316B9-C7D7-443C-510A-BD0753795A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" b="15"/>
          <a:stretch/>
        </p:blipFill>
        <p:spPr>
          <a:prstGeom prst="roundRect">
            <a:avLst>
              <a:gd name="adj" fmla="val 3796"/>
            </a:avLst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B8C7F577-1C6A-C149-361C-2BED29F2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  <a:ea typeface="Inter SemiBold" panose="02000503000000020004" pitchFamily="2" charset="0"/>
              </a:rPr>
              <a:t>Adaptive Learning Remediation</a:t>
            </a:r>
            <a:endParaRPr lang="it-IT">
              <a:latin typeface="+mj-lt"/>
            </a:endParaRP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18A2B8EF-AA1F-B1EF-7F3D-D095DBAFBD4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7075" y="1738313"/>
            <a:ext cx="7167245" cy="4555807"/>
          </a:xfrm>
        </p:spPr>
        <p:txBody>
          <a:bodyPr lIns="0" tIns="0" rIns="0" bIns="0" anchor="t"/>
          <a:lstStyle/>
          <a:p>
            <a:pPr algn="l">
              <a:lnSpc>
                <a:spcPts val="2060"/>
              </a:lnSpc>
            </a:pPr>
            <a:r>
              <a:rPr lang="it-IT" sz="2800" b="1" i="0">
                <a:solidFill>
                  <a:srgbClr val="FF9712"/>
                </a:solidFill>
                <a:effectLst/>
                <a:latin typeface="+mn-lt"/>
              </a:rPr>
              <a:t>Obiettivo:</a:t>
            </a:r>
          </a:p>
          <a:p>
            <a:pPr algn="l">
              <a:lnSpc>
                <a:spcPts val="2160"/>
              </a:lnSpc>
            </a:pPr>
            <a:r>
              <a:rPr lang="it-IT" sz="2000" b="0" i="0">
                <a:effectLst/>
                <a:latin typeface="+mn-lt"/>
              </a:rPr>
              <a:t>Effettuare delle azioni di </a:t>
            </a:r>
            <a:r>
              <a:rPr lang="it-IT" sz="2000" err="1">
                <a:latin typeface="+mn-lt"/>
              </a:rPr>
              <a:t>Remediation</a:t>
            </a:r>
            <a:r>
              <a:rPr lang="it-IT" sz="2000" b="0" i="0">
                <a:effectLst/>
                <a:latin typeface="+mn-lt"/>
              </a:rPr>
              <a:t> </a:t>
            </a:r>
            <a:r>
              <a:rPr lang="it-IT" sz="2000">
                <a:latin typeface="+mn-lt"/>
              </a:rPr>
              <a:t>adattiva</a:t>
            </a:r>
            <a:r>
              <a:rPr lang="it-IT" sz="2000" b="0" i="0">
                <a:effectLst/>
                <a:latin typeface="+mn-lt"/>
              </a:rPr>
              <a:t>: offrendo agli utenti che necessitano dei contenuti didattici dedicati e finalizzati al riconoscimento della minaccia.</a:t>
            </a:r>
          </a:p>
          <a:p>
            <a:pPr algn="l">
              <a:lnSpc>
                <a:spcPts val="2060"/>
              </a:lnSpc>
            </a:pPr>
            <a:r>
              <a:rPr lang="it-IT" sz="2800" b="1" i="0">
                <a:solidFill>
                  <a:srgbClr val="FF9712"/>
                </a:solidFill>
                <a:effectLst/>
                <a:latin typeface="+mn-lt"/>
              </a:rPr>
              <a:t>Caratteristiche:</a:t>
            </a:r>
          </a:p>
          <a:p>
            <a:pPr algn="l">
              <a:lnSpc>
                <a:spcPts val="2160"/>
              </a:lnSpc>
            </a:pPr>
            <a:r>
              <a:rPr lang="it-IT" sz="2000" b="0" i="0">
                <a:effectLst/>
                <a:latin typeface="+mn-lt"/>
              </a:rPr>
              <a:t>I supervisori potranno dalla Dashboard di </a:t>
            </a:r>
            <a:r>
              <a:rPr lang="it-IT" sz="2000" b="0" i="0" err="1">
                <a:effectLst/>
                <a:latin typeface="+mn-lt"/>
              </a:rPr>
              <a:t>Remediation</a:t>
            </a:r>
            <a:r>
              <a:rPr lang="it-IT" sz="2000" b="0" i="0">
                <a:effectLst/>
                <a:latin typeface="+mn-lt"/>
              </a:rPr>
              <a:t> assegnare dei </a:t>
            </a:r>
            <a:r>
              <a:rPr lang="it-IT" sz="2000" i="0">
                <a:effectLst/>
                <a:latin typeface="+mn-lt"/>
              </a:rPr>
              <a:t>contenuti dedicati a quella tipologia di utenti definiti "</a:t>
            </a:r>
            <a:r>
              <a:rPr lang="it-IT" sz="2000" i="0" err="1">
                <a:effectLst/>
                <a:latin typeface="+mn-lt"/>
              </a:rPr>
              <a:t>weak</a:t>
            </a:r>
            <a:r>
              <a:rPr lang="it-IT" sz="2000" i="0">
                <a:effectLst/>
                <a:latin typeface="+mn-lt"/>
              </a:rPr>
              <a:t>" </a:t>
            </a:r>
            <a:r>
              <a:rPr lang="it-IT" sz="2000" b="0" i="0">
                <a:effectLst/>
                <a:latin typeface="+mn-lt"/>
              </a:rPr>
              <a:t>o che soddisfano criteri simili, per fornire una formazione specifica e finalizzata a</a:t>
            </a:r>
            <a:r>
              <a:rPr lang="it-IT" sz="2000" i="0">
                <a:effectLst/>
                <a:latin typeface="+mn-lt"/>
              </a:rPr>
              <a:t>l riconoscimento delle minacce di phishing</a:t>
            </a:r>
            <a:r>
              <a:rPr lang="it-IT" sz="2000" b="0" i="0">
                <a:effectLst/>
                <a:latin typeface="+mn-lt"/>
              </a:rPr>
              <a:t>.</a:t>
            </a:r>
            <a:endParaRPr lang="it-IT" sz="2000">
              <a:latin typeface="+mn-lt"/>
            </a:endParaRPr>
          </a:p>
          <a:p>
            <a:pPr algn="l">
              <a:lnSpc>
                <a:spcPts val="2060"/>
              </a:lnSpc>
            </a:pPr>
            <a:endParaRPr lang="it-IT" sz="2000">
              <a:latin typeface="+mn-l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B62C2E1-8DF2-1F8D-124E-B896B71B19A3}"/>
              </a:ext>
            </a:extLst>
          </p:cNvPr>
          <p:cNvGrpSpPr/>
          <p:nvPr/>
        </p:nvGrpSpPr>
        <p:grpSpPr>
          <a:xfrm>
            <a:off x="12452683" y="841495"/>
            <a:ext cx="1372848" cy="360000"/>
            <a:chOff x="12452683" y="841495"/>
            <a:chExt cx="1372848" cy="360000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A3F3EFCD-AC1A-D34A-0054-1198E3567DAC}"/>
                </a:ext>
              </a:extLst>
            </p:cNvPr>
            <p:cNvGrpSpPr/>
            <p:nvPr/>
          </p:nvGrpSpPr>
          <p:grpSpPr>
            <a:xfrm>
              <a:off x="12452683" y="870059"/>
              <a:ext cx="1340221" cy="305915"/>
              <a:chOff x="12452683" y="870059"/>
              <a:chExt cx="1340221" cy="305915"/>
            </a:xfrm>
          </p:grpSpPr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0AB9E6FB-611F-FA35-8054-ECB668557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52683" y="939208"/>
                <a:ext cx="1068665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30622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Phishing</a:t>
                </a:r>
              </a:p>
            </p:txBody>
          </p:sp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8A29EAD3-5050-04B4-8132-50EFDC87A1E7}"/>
                  </a:ext>
                </a:extLst>
              </p:cNvPr>
              <p:cNvSpPr/>
              <p:nvPr/>
            </p:nvSpPr>
            <p:spPr>
              <a:xfrm>
                <a:off x="13450250" y="870059"/>
                <a:ext cx="342654" cy="260774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0622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2E4BD6FC-820C-3946-709D-6BFCDCC6E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32804" y="841495"/>
              <a:ext cx="392727" cy="360000"/>
            </a:xfrm>
            <a:prstGeom prst="rect">
              <a:avLst/>
            </a:prstGeom>
          </p:spPr>
        </p:pic>
      </p:grp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A87C9E3-0963-DE88-1E4C-2979B1D575EF}"/>
              </a:ext>
            </a:extLst>
          </p:cNvPr>
          <p:cNvSpPr/>
          <p:nvPr/>
        </p:nvSpPr>
        <p:spPr>
          <a:xfrm>
            <a:off x="8289925" y="1738313"/>
            <a:ext cx="5613400" cy="5670550"/>
          </a:xfrm>
          <a:prstGeom prst="roundRect">
            <a:avLst>
              <a:gd name="adj" fmla="val 3219"/>
            </a:avLst>
          </a:prstGeom>
          <a:noFill/>
          <a:ln w="19050">
            <a:solidFill>
              <a:srgbClr val="DDDDD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622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248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670EB0E-197B-C9FE-F6A2-91AEF33B6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7075" y="1257602"/>
            <a:ext cx="6588125" cy="483212"/>
          </a:xfrm>
        </p:spPr>
        <p:txBody>
          <a:bodyPr/>
          <a:lstStyle/>
          <a:p>
            <a:r>
              <a:rPr lang="it-IT" b="1"/>
              <a:t>Cosa offriamo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6AD9564F-0340-9AFD-E983-AACAA32E5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5" y="521657"/>
            <a:ext cx="8325485" cy="687211"/>
          </a:xfrm>
        </p:spPr>
        <p:txBody>
          <a:bodyPr/>
          <a:lstStyle/>
          <a:p>
            <a:r>
              <a:rPr lang="en-US" sz="5400">
                <a:ea typeface="Inter SemiBold" panose="02000503000000020004" pitchFamily="2" charset="0"/>
              </a:rPr>
              <a:t>Customer Success Team</a:t>
            </a:r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B7E56993-EEBA-3E87-6DFF-2B5B9D5B00C8}"/>
              </a:ext>
            </a:extLst>
          </p:cNvPr>
          <p:cNvSpPr/>
          <p:nvPr/>
        </p:nvSpPr>
        <p:spPr>
          <a:xfrm>
            <a:off x="727075" y="2180526"/>
            <a:ext cx="6328818" cy="5149664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6" name="Google Shape;687;p44">
            <a:extLst>
              <a:ext uri="{FF2B5EF4-FFF2-40B4-BE49-F238E27FC236}">
                <a16:creationId xmlns:a16="http://schemas.microsoft.com/office/drawing/2014/main" id="{E920D58F-63C1-E4AB-DDFA-0A92777BBC9B}"/>
              </a:ext>
            </a:extLst>
          </p:cNvPr>
          <p:cNvSpPr txBox="1"/>
          <p:nvPr/>
        </p:nvSpPr>
        <p:spPr>
          <a:xfrm>
            <a:off x="8402784" y="2138116"/>
            <a:ext cx="6959136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2660"/>
              </a:lnSpc>
            </a:pPr>
            <a:r>
              <a:rPr lang="it-IT" sz="3200" b="1" cap="small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knowledge base </a:t>
            </a:r>
            <a:r>
              <a:rPr lang="it-IT" sz="3200" b="1" cap="small">
                <a:solidFill>
                  <a:srgbClr val="FF9712"/>
                </a:solidFill>
                <a:ea typeface="Inter" panose="02000503000000020004" pitchFamily="2" charset="0"/>
                <a:cs typeface="Arial"/>
                <a:sym typeface="Red Hat Display SemiBold"/>
              </a:rPr>
              <a:t>(documentazione) </a:t>
            </a:r>
            <a:endParaRPr lang="it-IT" sz="3200" b="1" cap="small">
              <a:solidFill>
                <a:srgbClr val="FF9712"/>
              </a:solidFill>
              <a:ea typeface="Inter" panose="02000503000000020004" pitchFamily="2" charset="0"/>
              <a:cs typeface="Arial"/>
            </a:endParaRPr>
          </a:p>
        </p:txBody>
      </p:sp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6BFBE29D-95FB-71EF-D451-AC6806F12C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0897" y="1937793"/>
            <a:ext cx="735076" cy="750714"/>
          </a:xfrm>
          <a:prstGeom prst="rect">
            <a:avLst/>
          </a:prstGeo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47B2992-A0B2-74CC-F9AC-D1D522C58208}"/>
              </a:ext>
            </a:extLst>
          </p:cNvPr>
          <p:cNvSpPr txBox="1">
            <a:spLocks/>
          </p:cNvSpPr>
          <p:nvPr/>
        </p:nvSpPr>
        <p:spPr>
          <a:xfrm>
            <a:off x="8295242" y="3105286"/>
            <a:ext cx="5860761" cy="21702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80"/>
              </a:lnSpc>
              <a:buNone/>
            </a:pPr>
            <a:r>
              <a:rPr lang="en-US" sz="2300" b="1">
                <a:solidFill>
                  <a:srgbClr val="002060"/>
                </a:solidFill>
                <a:latin typeface="+mj-lt"/>
                <a:cs typeface="Arial"/>
              </a:rPr>
              <a:t>Onboarding e </a:t>
            </a:r>
            <a:r>
              <a:rPr lang="en-US" sz="2300" b="1" err="1">
                <a:solidFill>
                  <a:srgbClr val="002060"/>
                </a:solidFill>
                <a:latin typeface="+mj-lt"/>
                <a:cs typeface="Arial"/>
              </a:rPr>
              <a:t>Prodotto</a:t>
            </a:r>
            <a:endParaRPr lang="en-US" sz="2300" b="1">
              <a:solidFill>
                <a:srgbClr val="002060"/>
              </a:solidFill>
              <a:latin typeface="+mj-lt"/>
              <a:cs typeface="Arial"/>
            </a:endParaRPr>
          </a:p>
          <a:p>
            <a:pPr marL="0" indent="0">
              <a:lnSpc>
                <a:spcPts val="1480"/>
              </a:lnSpc>
              <a:buNone/>
            </a:pPr>
            <a:r>
              <a:rPr lang="en-US" sz="2200">
                <a:solidFill>
                  <a:srgbClr val="002060"/>
                </a:solidFill>
                <a:latin typeface="+mj-lt"/>
                <a:ea typeface="+mn-lt"/>
                <a:cs typeface="+mn-lt"/>
                <a:hlinkClick r:id="rId5"/>
              </a:rPr>
              <a:t>https://knowledgebase.cyberguru.eu/it</a:t>
            </a:r>
            <a:endParaRPr lang="en-US" sz="2200" b="1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ts val="1480"/>
              </a:lnSpc>
              <a:buNone/>
            </a:pPr>
            <a:r>
              <a:rPr lang="en-US" sz="2300" b="1" err="1">
                <a:solidFill>
                  <a:srgbClr val="002060"/>
                </a:solidFill>
                <a:latin typeface="+mj-lt"/>
                <a:cs typeface="Arial"/>
              </a:rPr>
              <a:t>Tecnica</a:t>
            </a:r>
            <a:endParaRPr lang="en-US" sz="2300" b="1">
              <a:solidFill>
                <a:srgbClr val="002060"/>
              </a:solidFill>
              <a:latin typeface="+mj-lt"/>
              <a:cs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100">
                <a:solidFill>
                  <a:srgbClr val="002060"/>
                </a:solidFill>
                <a:latin typeface="+mj-lt"/>
                <a:cs typeface="Arial"/>
                <a:hlinkClick r:id="rId6"/>
              </a:rPr>
              <a:t>https://knowledgebase.cyberguru.eu/it/categories/122946-whitelisting-report</a:t>
            </a:r>
            <a:endParaRPr lang="en-US" sz="2100">
              <a:solidFill>
                <a:srgbClr val="002060"/>
              </a:solidFill>
              <a:latin typeface="+mj-lt"/>
              <a:cs typeface="Arial"/>
            </a:endParaRPr>
          </a:p>
        </p:txBody>
      </p:sp>
      <p:pic>
        <p:nvPicPr>
          <p:cNvPr id="30" name="Elemento grafico 29" descr="Posta elettronica contorno">
            <a:extLst>
              <a:ext uri="{FF2B5EF4-FFF2-40B4-BE49-F238E27FC236}">
                <a16:creationId xmlns:a16="http://schemas.microsoft.com/office/drawing/2014/main" id="{109F8A1F-D812-8E43-B278-6E737E619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05374" y="6564685"/>
            <a:ext cx="846122" cy="846122"/>
          </a:xfrm>
          <a:prstGeom prst="rect">
            <a:avLst/>
          </a:prstGeom>
        </p:spPr>
      </p:pic>
      <p:sp>
        <p:nvSpPr>
          <p:cNvPr id="33" name="Google Shape;687;p44">
            <a:extLst>
              <a:ext uri="{FF2B5EF4-FFF2-40B4-BE49-F238E27FC236}">
                <a16:creationId xmlns:a16="http://schemas.microsoft.com/office/drawing/2014/main" id="{6C689DCB-A4E8-0C66-ABDE-50D4D8227F7A}"/>
              </a:ext>
            </a:extLst>
          </p:cNvPr>
          <p:cNvSpPr txBox="1"/>
          <p:nvPr/>
        </p:nvSpPr>
        <p:spPr>
          <a:xfrm>
            <a:off x="8402785" y="6524705"/>
            <a:ext cx="2633261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2660"/>
              </a:lnSpc>
            </a:pPr>
            <a:r>
              <a:rPr lang="it-IT" sz="3200" b="1" cap="small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helpdesk</a:t>
            </a:r>
          </a:p>
        </p:txBody>
      </p:sp>
      <p:sp>
        <p:nvSpPr>
          <p:cNvPr id="39" name="Google Shape;687;p44">
            <a:extLst>
              <a:ext uri="{FF2B5EF4-FFF2-40B4-BE49-F238E27FC236}">
                <a16:creationId xmlns:a16="http://schemas.microsoft.com/office/drawing/2014/main" id="{9F7EBB6D-5643-62C8-E443-21EC9DC83D0E}"/>
              </a:ext>
            </a:extLst>
          </p:cNvPr>
          <p:cNvSpPr txBox="1"/>
          <p:nvPr/>
        </p:nvSpPr>
        <p:spPr>
          <a:xfrm>
            <a:off x="8437038" y="5310584"/>
            <a:ext cx="5074293" cy="346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2660"/>
              </a:lnSpc>
            </a:pPr>
            <a:r>
              <a:rPr lang="it-IT" sz="3200" b="1" cap="small" err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cst</a:t>
            </a:r>
            <a:r>
              <a:rPr lang="it-IT" sz="3200" b="1" cap="small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 manager dedicato</a:t>
            </a:r>
          </a:p>
        </p:txBody>
      </p:sp>
      <p:sp>
        <p:nvSpPr>
          <p:cNvPr id="40" name="Segnaposto testo 9">
            <a:extLst>
              <a:ext uri="{FF2B5EF4-FFF2-40B4-BE49-F238E27FC236}">
                <a16:creationId xmlns:a16="http://schemas.microsoft.com/office/drawing/2014/main" id="{F0A53759-1EA1-1DB5-6BE6-1E760ACCF39D}"/>
              </a:ext>
            </a:extLst>
          </p:cNvPr>
          <p:cNvSpPr txBox="1">
            <a:spLocks/>
          </p:cNvSpPr>
          <p:nvPr/>
        </p:nvSpPr>
        <p:spPr>
          <a:xfrm>
            <a:off x="8402785" y="6848690"/>
            <a:ext cx="5593200" cy="619487"/>
          </a:xfrm>
          <a:prstGeom prst="rect">
            <a:avLst/>
          </a:prstGeom>
        </p:spPr>
        <p:txBody>
          <a:bodyPr lIns="0" tIns="0" rIns="0" bIns="0"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</a:t>
            </a:r>
            <a:r>
              <a:rPr 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tutto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n-US" sz="24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servizio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180"/>
              </a:lnSpc>
              <a:buNone/>
            </a:pP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support@cyberguru.eu</a:t>
            </a:r>
          </a:p>
        </p:txBody>
      </p:sp>
      <p:sp>
        <p:nvSpPr>
          <p:cNvPr id="41" name="Google Shape;687;p44">
            <a:extLst>
              <a:ext uri="{FF2B5EF4-FFF2-40B4-BE49-F238E27FC236}">
                <a16:creationId xmlns:a16="http://schemas.microsoft.com/office/drawing/2014/main" id="{96EE71FA-F7B5-D214-19D2-CDE2F884EAB5}"/>
              </a:ext>
            </a:extLst>
          </p:cNvPr>
          <p:cNvSpPr txBox="1"/>
          <p:nvPr/>
        </p:nvSpPr>
        <p:spPr>
          <a:xfrm>
            <a:off x="1991270" y="2590000"/>
            <a:ext cx="4929108" cy="344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2660"/>
              </a:lnSpc>
            </a:pPr>
            <a:r>
              <a:rPr lang="it-IT" sz="3200" b="1" cap="small">
                <a:solidFill>
                  <a:srgbClr val="FF9712"/>
                </a:solidFill>
                <a:ea typeface="Inter" panose="02000503000000020004" pitchFamily="2" charset="0"/>
                <a:cs typeface="Arial"/>
                <a:sym typeface="Red Hat Display SemiBold"/>
              </a:rPr>
              <a:t>PACCHETTO CST </a:t>
            </a:r>
          </a:p>
        </p:txBody>
      </p:sp>
      <p:sp>
        <p:nvSpPr>
          <p:cNvPr id="42" name="Segnaposto testo 9">
            <a:extLst>
              <a:ext uri="{FF2B5EF4-FFF2-40B4-BE49-F238E27FC236}">
                <a16:creationId xmlns:a16="http://schemas.microsoft.com/office/drawing/2014/main" id="{2E752911-BDA0-E0CE-BA97-CE6BAB976B9A}"/>
              </a:ext>
            </a:extLst>
          </p:cNvPr>
          <p:cNvSpPr txBox="1">
            <a:spLocks/>
          </p:cNvSpPr>
          <p:nvPr/>
        </p:nvSpPr>
        <p:spPr>
          <a:xfrm>
            <a:off x="950152" y="3314236"/>
            <a:ext cx="6052594" cy="309672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5770" indent="-445770"/>
            <a:r>
              <a:rPr lang="it-IT" sz="2200" b="1" i="0">
                <a:solidFill>
                  <a:srgbClr val="002060"/>
                </a:solidFill>
                <a:effectLst/>
              </a:rPr>
              <a:t>Kick off meeting</a:t>
            </a:r>
            <a:r>
              <a:rPr lang="it-IT" sz="2200" b="1">
                <a:solidFill>
                  <a:srgbClr val="002060"/>
                </a:solidFill>
              </a:rPr>
              <a:t> *</a:t>
            </a:r>
            <a:endParaRPr lang="it-IT" sz="2200"/>
          </a:p>
          <a:p>
            <a:pPr marL="445770" indent="-445770"/>
            <a:r>
              <a:rPr lang="it-IT" sz="2200" b="0" i="0">
                <a:solidFill>
                  <a:srgbClr val="002060"/>
                </a:solidFill>
                <a:effectLst/>
              </a:rPr>
              <a:t>Supporto per la </a:t>
            </a:r>
            <a:r>
              <a:rPr lang="it-IT" sz="2200" b="1" i="0">
                <a:solidFill>
                  <a:srgbClr val="002060"/>
                </a:solidFill>
                <a:effectLst/>
              </a:rPr>
              <a:t>verifica </a:t>
            </a:r>
            <a:r>
              <a:rPr lang="it-IT" sz="2200" i="0">
                <a:solidFill>
                  <a:srgbClr val="002060"/>
                </a:solidFill>
                <a:effectLst/>
              </a:rPr>
              <a:t>e</a:t>
            </a:r>
            <a:r>
              <a:rPr lang="it-IT" sz="2200" b="1" i="0">
                <a:solidFill>
                  <a:srgbClr val="002060"/>
                </a:solidFill>
                <a:effectLst/>
              </a:rPr>
              <a:t> caricamento </a:t>
            </a:r>
            <a:r>
              <a:rPr lang="it-IT" sz="2200" i="0">
                <a:solidFill>
                  <a:srgbClr val="002060"/>
                </a:solidFill>
                <a:effectLst/>
              </a:rPr>
              <a:t>della</a:t>
            </a:r>
            <a:r>
              <a:rPr lang="it-IT" sz="2200" b="1" i="0">
                <a:solidFill>
                  <a:srgbClr val="002060"/>
                </a:solidFill>
                <a:effectLst/>
              </a:rPr>
              <a:t> prima lista utenti</a:t>
            </a:r>
            <a:r>
              <a:rPr lang="it-IT" sz="2200" b="1">
                <a:solidFill>
                  <a:srgbClr val="002060"/>
                </a:solidFill>
              </a:rPr>
              <a:t> **</a:t>
            </a:r>
            <a:endParaRPr lang="it-IT" sz="2200" b="1" i="0">
              <a:solidFill>
                <a:srgbClr val="002060"/>
              </a:solidFill>
              <a:effectLst/>
              <a:cs typeface="Arial"/>
            </a:endParaRPr>
          </a:p>
          <a:p>
            <a:pPr marL="445770" indent="-445770"/>
            <a:r>
              <a:rPr lang="it-IT" sz="2200" b="0" i="0">
                <a:solidFill>
                  <a:srgbClr val="002060"/>
                </a:solidFill>
                <a:effectLst/>
              </a:rPr>
              <a:t>Supporto all'implementazione </a:t>
            </a:r>
            <a:r>
              <a:rPr lang="it-IT" sz="2200" b="1" err="1">
                <a:solidFill>
                  <a:srgbClr val="002060"/>
                </a:solidFill>
              </a:rPr>
              <a:t>whitelist</a:t>
            </a:r>
            <a:r>
              <a:rPr lang="it-IT" sz="2200" b="1">
                <a:solidFill>
                  <a:srgbClr val="002060"/>
                </a:solidFill>
              </a:rPr>
              <a:t> </a:t>
            </a:r>
            <a:endParaRPr lang="it-IT" sz="2200" i="0">
              <a:solidFill>
                <a:srgbClr val="002060"/>
              </a:solidFill>
              <a:effectLst/>
              <a:cs typeface="Arial" panose="020B0604020202020204"/>
            </a:endParaRPr>
          </a:p>
          <a:p>
            <a:pPr marL="445770" indent="-445770" algn="l"/>
            <a:r>
              <a:rPr lang="it-IT" sz="2200" b="0" i="0">
                <a:solidFill>
                  <a:srgbClr val="002060"/>
                </a:solidFill>
                <a:effectLst/>
              </a:rPr>
              <a:t>Supporto alla </a:t>
            </a:r>
            <a:r>
              <a:rPr lang="it-IT" sz="2200" b="1" i="0">
                <a:solidFill>
                  <a:srgbClr val="002060"/>
                </a:solidFill>
                <a:effectLst/>
              </a:rPr>
              <a:t>comunicazione interna</a:t>
            </a:r>
            <a:endParaRPr lang="it-IT" sz="2200" b="1" i="0">
              <a:solidFill>
                <a:srgbClr val="002060"/>
              </a:solidFill>
              <a:effectLst/>
              <a:cs typeface="Arial" panose="020B0604020202020204"/>
            </a:endParaRPr>
          </a:p>
          <a:p>
            <a:pPr marL="445770" indent="-445770"/>
            <a:r>
              <a:rPr lang="it-IT" sz="2200" b="1" i="0">
                <a:solidFill>
                  <a:srgbClr val="002060"/>
                </a:solidFill>
                <a:effectLst/>
              </a:rPr>
              <a:t>Analisi della </a:t>
            </a:r>
            <a:r>
              <a:rPr lang="it-IT" sz="2200" b="1">
                <a:solidFill>
                  <a:srgbClr val="002060"/>
                </a:solidFill>
              </a:rPr>
              <a:t>formazione</a:t>
            </a:r>
            <a:r>
              <a:rPr lang="it-IT" sz="2200" b="1" i="0">
                <a:solidFill>
                  <a:srgbClr val="002060"/>
                </a:solidFill>
                <a:effectLst/>
              </a:rPr>
              <a:t> </a:t>
            </a:r>
            <a:r>
              <a:rPr lang="it-IT" sz="2200" b="0" i="0">
                <a:solidFill>
                  <a:srgbClr val="002060"/>
                </a:solidFill>
                <a:effectLst/>
              </a:rPr>
              <a:t>e raccomandazioni - </a:t>
            </a:r>
            <a:r>
              <a:rPr lang="it-IT" sz="2200" b="1" i="0" err="1">
                <a:solidFill>
                  <a:srgbClr val="002060"/>
                </a:solidFill>
                <a:effectLst/>
              </a:rPr>
              <a:t>Mid</a:t>
            </a:r>
            <a:r>
              <a:rPr lang="it-IT" sz="2200" b="1" i="0">
                <a:solidFill>
                  <a:srgbClr val="002060"/>
                </a:solidFill>
                <a:effectLst/>
              </a:rPr>
              <a:t> </a:t>
            </a:r>
            <a:r>
              <a:rPr lang="it-IT" sz="2200" b="1" i="0" err="1">
                <a:solidFill>
                  <a:srgbClr val="002060"/>
                </a:solidFill>
                <a:effectLst/>
              </a:rPr>
              <a:t>Term</a:t>
            </a:r>
            <a:r>
              <a:rPr lang="it-IT" sz="2200" b="1" i="0">
                <a:solidFill>
                  <a:srgbClr val="002060"/>
                </a:solidFill>
                <a:effectLst/>
              </a:rPr>
              <a:t> SAL</a:t>
            </a:r>
            <a:r>
              <a:rPr lang="it-IT" sz="2200" b="1">
                <a:solidFill>
                  <a:srgbClr val="002060"/>
                </a:solidFill>
              </a:rPr>
              <a:t>**</a:t>
            </a:r>
            <a:endParaRPr lang="it-IT" sz="2200" b="1" i="0">
              <a:solidFill>
                <a:srgbClr val="002060"/>
              </a:solidFill>
              <a:effectLst/>
              <a:cs typeface="Arial"/>
            </a:endParaRPr>
          </a:p>
        </p:txBody>
      </p:sp>
      <p:sp>
        <p:nvSpPr>
          <p:cNvPr id="45" name="Rettangolo con angoli arrotondati 44">
            <a:extLst>
              <a:ext uri="{FF2B5EF4-FFF2-40B4-BE49-F238E27FC236}">
                <a16:creationId xmlns:a16="http://schemas.microsoft.com/office/drawing/2014/main" id="{13D45518-F186-D42F-49FC-F94ABC93AC18}"/>
              </a:ext>
            </a:extLst>
          </p:cNvPr>
          <p:cNvSpPr/>
          <p:nvPr/>
        </p:nvSpPr>
        <p:spPr>
          <a:xfrm>
            <a:off x="7385054" y="5148704"/>
            <a:ext cx="6770950" cy="1201463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8A65566B-555B-0078-B89B-5CEE02C44376}"/>
              </a:ext>
            </a:extLst>
          </p:cNvPr>
          <p:cNvSpPr/>
          <p:nvPr/>
        </p:nvSpPr>
        <p:spPr>
          <a:xfrm>
            <a:off x="7315200" y="6385187"/>
            <a:ext cx="6770950" cy="1282495"/>
          </a:xfrm>
          <a:prstGeom prst="roundRect">
            <a:avLst>
              <a:gd name="adj" fmla="val 3219"/>
            </a:avLst>
          </a:prstGeom>
          <a:noFill/>
          <a:ln w="254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9" name="Segnaposto testo 9">
            <a:extLst>
              <a:ext uri="{FF2B5EF4-FFF2-40B4-BE49-F238E27FC236}">
                <a16:creationId xmlns:a16="http://schemas.microsoft.com/office/drawing/2014/main" id="{8A05012B-3DAD-0325-48C2-5F5C1BD6CA29}"/>
              </a:ext>
            </a:extLst>
          </p:cNvPr>
          <p:cNvSpPr txBox="1">
            <a:spLocks/>
          </p:cNvSpPr>
          <p:nvPr/>
        </p:nvSpPr>
        <p:spPr>
          <a:xfrm>
            <a:off x="8437038" y="5667716"/>
            <a:ext cx="5649112" cy="500543"/>
          </a:xfrm>
          <a:prstGeom prst="rect">
            <a:avLst/>
          </a:prstGeom>
        </p:spPr>
        <p:txBody>
          <a:bodyPr lIns="0" tIns="0" rIns="0" bIns="0"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</a:t>
            </a:r>
            <a:r>
              <a:rPr 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tutto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24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 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n-US" sz="24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servizio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Elemento grafico 56">
            <a:extLst>
              <a:ext uri="{FF2B5EF4-FFF2-40B4-BE49-F238E27FC236}">
                <a16:creationId xmlns:a16="http://schemas.microsoft.com/office/drawing/2014/main" id="{4A95E301-5252-D809-460F-5B49FB05B1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6348" y="2315381"/>
            <a:ext cx="850573" cy="864000"/>
          </a:xfrm>
          <a:prstGeom prst="rect">
            <a:avLst/>
          </a:prstGeom>
        </p:spPr>
      </p:pic>
      <p:pic>
        <p:nvPicPr>
          <p:cNvPr id="61" name="Elemento grafico 60">
            <a:extLst>
              <a:ext uri="{FF2B5EF4-FFF2-40B4-BE49-F238E27FC236}">
                <a16:creationId xmlns:a16="http://schemas.microsoft.com/office/drawing/2014/main" id="{BD6099A9-7757-FE2A-B38A-31786ABFAD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30134" y="5207595"/>
            <a:ext cx="865109" cy="792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4516868-CB6F-B5C5-96AB-EBF737DAA027}"/>
              </a:ext>
            </a:extLst>
          </p:cNvPr>
          <p:cNvSpPr txBox="1"/>
          <p:nvPr/>
        </p:nvSpPr>
        <p:spPr>
          <a:xfrm>
            <a:off x="950152" y="6795788"/>
            <a:ext cx="4682713" cy="6825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2000" i="1">
                <a:solidFill>
                  <a:srgbClr val="002060"/>
                </a:solidFill>
              </a:rPr>
              <a:t>*   Attività mandatoria</a:t>
            </a:r>
          </a:p>
          <a:p>
            <a:pPr>
              <a:lnSpc>
                <a:spcPct val="90000"/>
              </a:lnSpc>
            </a:pPr>
            <a:r>
              <a:rPr lang="it-IT" sz="2000" i="1">
                <a:solidFill>
                  <a:srgbClr val="002060"/>
                </a:solidFill>
              </a:rPr>
              <a:t>** Attività fortemente consigliata</a:t>
            </a:r>
          </a:p>
        </p:txBody>
      </p:sp>
    </p:spTree>
    <p:extLst>
      <p:ext uri="{BB962C8B-B14F-4D97-AF65-F5344CB8AC3E}">
        <p14:creationId xmlns:p14="http://schemas.microsoft.com/office/powerpoint/2010/main" val="157835328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7670EB0E-197B-C9FE-F6A2-91AEF33B6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b="1"/>
              <a:t>CST Package </a:t>
            </a:r>
            <a:r>
              <a:rPr lang="it-IT"/>
              <a:t>per</a:t>
            </a:r>
            <a:r>
              <a:rPr lang="it-IT" b="1"/>
              <a:t> numero </a:t>
            </a:r>
            <a:r>
              <a:rPr lang="it-IT"/>
              <a:t>di</a:t>
            </a:r>
            <a:r>
              <a:rPr lang="it-IT" b="1"/>
              <a:t> licenze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6AD9564F-0340-9AFD-E983-AACAA32E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ea typeface="Inter SemiBold" panose="02000503000000020004" pitchFamily="2" charset="0"/>
              </a:rPr>
              <a:t>Customer Success Team</a:t>
            </a:r>
            <a:endParaRPr lang="it-IT"/>
          </a:p>
        </p:txBody>
      </p:sp>
      <p:sp>
        <p:nvSpPr>
          <p:cNvPr id="2" name="Segnaposto testo 9">
            <a:extLst>
              <a:ext uri="{FF2B5EF4-FFF2-40B4-BE49-F238E27FC236}">
                <a16:creationId xmlns:a16="http://schemas.microsoft.com/office/drawing/2014/main" id="{5F5C133F-00F4-F91A-CFFA-E1F19C402EEF}"/>
              </a:ext>
            </a:extLst>
          </p:cNvPr>
          <p:cNvSpPr txBox="1">
            <a:spLocks/>
          </p:cNvSpPr>
          <p:nvPr/>
        </p:nvSpPr>
        <p:spPr>
          <a:xfrm>
            <a:off x="8827841" y="2538128"/>
            <a:ext cx="5619678" cy="3912379"/>
          </a:xfrm>
          <a:prstGeom prst="rect">
            <a:avLst/>
          </a:prstGeom>
        </p:spPr>
        <p:txBody>
          <a:bodyPr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088" indent="-446088" algn="l">
              <a:lnSpc>
                <a:spcPct val="100000"/>
              </a:lnSpc>
            </a:pPr>
            <a:r>
              <a:rPr lang="it-IT" sz="2400" b="1" i="0">
                <a:solidFill>
                  <a:srgbClr val="002060"/>
                </a:solidFill>
                <a:effectLst/>
              </a:rPr>
              <a:t>Pacchetto licenze</a:t>
            </a:r>
            <a:endParaRPr lang="it-IT" sz="2400" b="1">
              <a:solidFill>
                <a:srgbClr val="002060"/>
              </a:solidFill>
            </a:endParaRPr>
          </a:p>
          <a:p>
            <a:pPr marL="446088" indent="-446088" algn="l">
              <a:lnSpc>
                <a:spcPct val="100000"/>
              </a:lnSpc>
            </a:pPr>
            <a:r>
              <a:rPr lang="it-IT" sz="2400" b="1" i="0">
                <a:solidFill>
                  <a:srgbClr val="002060"/>
                </a:solidFill>
                <a:effectLst/>
              </a:rPr>
              <a:t>Documentazione progetto</a:t>
            </a:r>
          </a:p>
          <a:p>
            <a:pPr marL="446088" indent="-446088" algn="l">
              <a:lnSpc>
                <a:spcPct val="100000"/>
              </a:lnSpc>
            </a:pPr>
            <a:r>
              <a:rPr lang="it-IT" sz="2400" b="1">
                <a:solidFill>
                  <a:srgbClr val="002060"/>
                </a:solidFill>
              </a:rPr>
              <a:t>Helpdesk</a:t>
            </a:r>
          </a:p>
          <a:p>
            <a:pPr marL="446088" indent="-446088" algn="l">
              <a:lnSpc>
                <a:spcPct val="100000"/>
              </a:lnSpc>
            </a:pPr>
            <a:r>
              <a:rPr lang="it-IT" sz="2400" b="1">
                <a:solidFill>
                  <a:srgbClr val="002060"/>
                </a:solidFill>
              </a:rPr>
              <a:t>C</a:t>
            </a:r>
            <a:r>
              <a:rPr lang="it-IT" sz="2400" b="1" i="0">
                <a:solidFill>
                  <a:srgbClr val="002060"/>
                </a:solidFill>
                <a:effectLst/>
              </a:rPr>
              <a:t>ustomer Management Service</a:t>
            </a:r>
            <a:endParaRPr lang="it-IT" sz="2400" b="1">
              <a:solidFill>
                <a:srgbClr val="002060"/>
              </a:solidFill>
            </a:endParaRPr>
          </a:p>
          <a:p>
            <a:pPr marL="446088" indent="-446088" algn="l">
              <a:lnSpc>
                <a:spcPct val="100000"/>
              </a:lnSpc>
            </a:pPr>
            <a:r>
              <a:rPr lang="it-IT" sz="2400" b="1">
                <a:solidFill>
                  <a:srgbClr val="002060"/>
                </a:solidFill>
              </a:rPr>
              <a:t>Rendicontazione periodica del bundle ore allocate</a:t>
            </a:r>
            <a:endParaRPr lang="it-IT" sz="2400" b="1" i="0">
              <a:solidFill>
                <a:srgbClr val="002060"/>
              </a:solidFill>
              <a:effectLst/>
            </a:endParaRPr>
          </a:p>
        </p:txBody>
      </p: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16D26C19-E151-FA2F-75F3-66219E677D71}"/>
              </a:ext>
            </a:extLst>
          </p:cNvPr>
          <p:cNvGrpSpPr/>
          <p:nvPr/>
        </p:nvGrpSpPr>
        <p:grpSpPr>
          <a:xfrm>
            <a:off x="736775" y="2598316"/>
            <a:ext cx="7761282" cy="3132000"/>
            <a:chOff x="717725" y="2337119"/>
            <a:chExt cx="7761282" cy="3132000"/>
          </a:xfrm>
        </p:grpSpPr>
        <p:sp>
          <p:nvSpPr>
            <p:cNvPr id="14" name="Rettangolo con angoli arrotondati 13">
              <a:extLst>
                <a:ext uri="{FF2B5EF4-FFF2-40B4-BE49-F238E27FC236}">
                  <a16:creationId xmlns:a16="http://schemas.microsoft.com/office/drawing/2014/main" id="{72375365-D526-77A3-B456-D291E8E77D32}"/>
                </a:ext>
              </a:extLst>
            </p:cNvPr>
            <p:cNvSpPr/>
            <p:nvPr/>
          </p:nvSpPr>
          <p:spPr>
            <a:xfrm>
              <a:off x="727075" y="2337119"/>
              <a:ext cx="7734998" cy="3117197"/>
            </a:xfrm>
            <a:prstGeom prst="roundRect">
              <a:avLst>
                <a:gd name="adj" fmla="val 0"/>
              </a:avLst>
            </a:prstGeom>
            <a:noFill/>
            <a:ln w="25400">
              <a:solidFill>
                <a:srgbClr val="88ABFC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it-IT">
                <a:solidFill>
                  <a:srgbClr val="002060"/>
                </a:solidFill>
              </a:endParaRPr>
            </a:p>
          </p:txBody>
        </p: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8E105710-EB78-769B-4686-CC925FD24C7C}"/>
                </a:ext>
              </a:extLst>
            </p:cNvPr>
            <p:cNvCxnSpPr>
              <a:cxnSpLocks/>
            </p:cNvCxnSpPr>
            <p:nvPr/>
          </p:nvCxnSpPr>
          <p:spPr>
            <a:xfrm>
              <a:off x="2169583" y="2337119"/>
              <a:ext cx="0" cy="3132000"/>
            </a:xfrm>
            <a:prstGeom prst="line">
              <a:avLst/>
            </a:prstGeom>
            <a:ln w="41275">
              <a:solidFill>
                <a:srgbClr val="88ABF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C67AA3FE-E1BD-D5A2-5D16-AE9B379385DD}"/>
                </a:ext>
              </a:extLst>
            </p:cNvPr>
            <p:cNvCxnSpPr>
              <a:cxnSpLocks/>
            </p:cNvCxnSpPr>
            <p:nvPr/>
          </p:nvCxnSpPr>
          <p:spPr>
            <a:xfrm>
              <a:off x="3569758" y="2337119"/>
              <a:ext cx="0" cy="3132000"/>
            </a:xfrm>
            <a:prstGeom prst="line">
              <a:avLst/>
            </a:prstGeom>
            <a:ln w="41275">
              <a:solidFill>
                <a:srgbClr val="88ABF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0852265E-EB2C-F206-A71A-01855B6E039D}"/>
                </a:ext>
              </a:extLst>
            </p:cNvPr>
            <p:cNvCxnSpPr>
              <a:cxnSpLocks/>
            </p:cNvCxnSpPr>
            <p:nvPr/>
          </p:nvCxnSpPr>
          <p:spPr>
            <a:xfrm>
              <a:off x="4842933" y="2337119"/>
              <a:ext cx="0" cy="3132000"/>
            </a:xfrm>
            <a:prstGeom prst="line">
              <a:avLst/>
            </a:prstGeom>
            <a:ln w="41275">
              <a:solidFill>
                <a:srgbClr val="88ABF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0339B05E-9931-D636-EA0C-D173B2D390C8}"/>
                </a:ext>
              </a:extLst>
            </p:cNvPr>
            <p:cNvCxnSpPr>
              <a:cxnSpLocks/>
            </p:cNvCxnSpPr>
            <p:nvPr/>
          </p:nvCxnSpPr>
          <p:spPr>
            <a:xfrm>
              <a:off x="6136217" y="2337119"/>
              <a:ext cx="0" cy="3132000"/>
            </a:xfrm>
            <a:prstGeom prst="line">
              <a:avLst/>
            </a:prstGeom>
            <a:ln w="41275">
              <a:solidFill>
                <a:srgbClr val="88ABF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32B84494-1469-320A-1B50-A68E5136C9BF}"/>
                </a:ext>
              </a:extLst>
            </p:cNvPr>
            <p:cNvCxnSpPr>
              <a:cxnSpLocks/>
            </p:cNvCxnSpPr>
            <p:nvPr/>
          </p:nvCxnSpPr>
          <p:spPr>
            <a:xfrm>
              <a:off x="7321550" y="2337119"/>
              <a:ext cx="0" cy="3132000"/>
            </a:xfrm>
            <a:prstGeom prst="line">
              <a:avLst/>
            </a:prstGeom>
            <a:ln w="41275">
              <a:solidFill>
                <a:srgbClr val="88ABF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id="{37C61398-71BE-B647-98A8-DB545706BE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075" y="3797310"/>
              <a:ext cx="7734998" cy="0"/>
            </a:xfrm>
            <a:prstGeom prst="line">
              <a:avLst/>
            </a:prstGeom>
            <a:ln w="41275">
              <a:solidFill>
                <a:srgbClr val="88ABF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3F6B0516-C2D3-384C-F0C5-A2DC084BE58C}"/>
                </a:ext>
              </a:extLst>
            </p:cNvPr>
            <p:cNvSpPr txBox="1"/>
            <p:nvPr/>
          </p:nvSpPr>
          <p:spPr>
            <a:xfrm>
              <a:off x="736775" y="2820368"/>
              <a:ext cx="1431652" cy="5894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SIZE</a:t>
              </a: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D4A1FBD-A07E-FAAD-B420-FFD4D1601771}"/>
                </a:ext>
              </a:extLst>
            </p:cNvPr>
            <p:cNvSpPr txBox="1"/>
            <p:nvPr/>
          </p:nvSpPr>
          <p:spPr>
            <a:xfrm>
              <a:off x="2168427" y="2820368"/>
              <a:ext cx="1381065" cy="5084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XS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9F5AFA7-8685-711A-CC79-A7C5CC7BD58A}"/>
                </a:ext>
              </a:extLst>
            </p:cNvPr>
            <p:cNvSpPr txBox="1"/>
            <p:nvPr/>
          </p:nvSpPr>
          <p:spPr>
            <a:xfrm>
              <a:off x="3568606" y="2820368"/>
              <a:ext cx="1269343" cy="648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S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3D51CA2C-3075-2DEC-FD76-82BA3B377105}"/>
                </a:ext>
              </a:extLst>
            </p:cNvPr>
            <p:cNvSpPr txBox="1"/>
            <p:nvPr/>
          </p:nvSpPr>
          <p:spPr>
            <a:xfrm>
              <a:off x="4900824" y="2820368"/>
              <a:ext cx="1215125" cy="7307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M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89B9D6FE-471C-F499-9FDA-65B6E33C718B}"/>
                </a:ext>
              </a:extLst>
            </p:cNvPr>
            <p:cNvSpPr txBox="1"/>
            <p:nvPr/>
          </p:nvSpPr>
          <p:spPr>
            <a:xfrm>
              <a:off x="6156484" y="2820368"/>
              <a:ext cx="1165067" cy="6481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L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DB6774A-E046-952E-088F-98000751F3C5}"/>
                </a:ext>
              </a:extLst>
            </p:cNvPr>
            <p:cNvSpPr txBox="1"/>
            <p:nvPr/>
          </p:nvSpPr>
          <p:spPr>
            <a:xfrm>
              <a:off x="7384424" y="2820368"/>
              <a:ext cx="1077649" cy="6481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XL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BBBF4D44-84A0-9C00-2F3E-7654AB4E1194}"/>
                </a:ext>
              </a:extLst>
            </p:cNvPr>
            <p:cNvSpPr txBox="1"/>
            <p:nvPr/>
          </p:nvSpPr>
          <p:spPr>
            <a:xfrm>
              <a:off x="2185361" y="4313177"/>
              <a:ext cx="1381065" cy="50845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8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17890573-F2F5-B9F8-7054-8FDD9B802255}"/>
                </a:ext>
              </a:extLst>
            </p:cNvPr>
            <p:cNvSpPr txBox="1"/>
            <p:nvPr/>
          </p:nvSpPr>
          <p:spPr>
            <a:xfrm>
              <a:off x="3585540" y="4313177"/>
              <a:ext cx="1269343" cy="648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16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BA575685-931D-4165-6245-5C4A35386604}"/>
                </a:ext>
              </a:extLst>
            </p:cNvPr>
            <p:cNvSpPr txBox="1"/>
            <p:nvPr/>
          </p:nvSpPr>
          <p:spPr>
            <a:xfrm>
              <a:off x="4917758" y="4313177"/>
              <a:ext cx="1215125" cy="73071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24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2A29F871-C93C-9075-72FD-2B69015A633A}"/>
                </a:ext>
              </a:extLst>
            </p:cNvPr>
            <p:cNvSpPr txBox="1"/>
            <p:nvPr/>
          </p:nvSpPr>
          <p:spPr>
            <a:xfrm>
              <a:off x="6173418" y="4313177"/>
              <a:ext cx="1165067" cy="6481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48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08E5BC3F-A199-A02B-98B2-ABE2613171DF}"/>
                </a:ext>
              </a:extLst>
            </p:cNvPr>
            <p:cNvSpPr txBox="1"/>
            <p:nvPr/>
          </p:nvSpPr>
          <p:spPr>
            <a:xfrm>
              <a:off x="7401358" y="4313177"/>
              <a:ext cx="1077649" cy="6481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it-IT" sz="3200" b="1" i="0" u="none" strike="noStrike" kern="120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56</a:t>
              </a:r>
              <a:endParaRPr lang="it-IT" sz="3200" b="0" i="0" u="none" strike="noStrike"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  <a:p>
              <a:pPr algn="ctr">
                <a:lnSpc>
                  <a:spcPct val="90000"/>
                </a:lnSpc>
              </a:pPr>
              <a:endParaRPr lang="en-GB" sz="3200">
                <a:solidFill>
                  <a:srgbClr val="002060"/>
                </a:solidFill>
              </a:endParaRP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3D433E99-9696-2093-5DFC-D0C3F15AA7D3}"/>
                </a:ext>
              </a:extLst>
            </p:cNvPr>
            <p:cNvSpPr txBox="1"/>
            <p:nvPr/>
          </p:nvSpPr>
          <p:spPr>
            <a:xfrm>
              <a:off x="717725" y="4045869"/>
              <a:ext cx="1431652" cy="115979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ts val="3040"/>
                </a:lnSpc>
              </a:pPr>
              <a:r>
                <a:rPr lang="en-GB" sz="3200" b="1">
                  <a:solidFill>
                    <a:srgbClr val="002060"/>
                  </a:solidFill>
                  <a:latin typeface="+mj-lt"/>
                </a:rPr>
                <a:t>CST</a:t>
              </a:r>
            </a:p>
            <a:p>
              <a:pPr algn="ctr">
                <a:lnSpc>
                  <a:spcPts val="3040"/>
                </a:lnSpc>
              </a:pPr>
              <a:r>
                <a:rPr lang="en-GB" sz="3200" b="1">
                  <a:solidFill>
                    <a:srgbClr val="002060"/>
                  </a:solidFill>
                  <a:latin typeface="+mj-lt"/>
                </a:rPr>
                <a:t>PACK (H)</a:t>
              </a:r>
            </a:p>
          </p:txBody>
        </p:sp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D1A3E24F-D6C5-22F0-D57B-63C079042EAE}"/>
              </a:ext>
            </a:extLst>
          </p:cNvPr>
          <p:cNvSpPr txBox="1"/>
          <p:nvPr/>
        </p:nvSpPr>
        <p:spPr>
          <a:xfrm>
            <a:off x="736775" y="6780753"/>
            <a:ext cx="2200608" cy="3896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1800" b="0">
                <a:solidFill>
                  <a:srgbClr val="002060"/>
                </a:solidFill>
                <a:latin typeface="+mn-lt"/>
                <a:ea typeface="Calibri"/>
                <a:cs typeface="Calibri"/>
              </a:rPr>
              <a:t>LEGENDA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FA78CB1-E840-FBDF-DD54-BD2D1D79C9F7}"/>
              </a:ext>
            </a:extLst>
          </p:cNvPr>
          <p:cNvSpPr txBox="1"/>
          <p:nvPr/>
        </p:nvSpPr>
        <p:spPr>
          <a:xfrm>
            <a:off x="3113711" y="6559826"/>
            <a:ext cx="2724577" cy="7617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XS </a:t>
            </a:r>
            <a:r>
              <a:rPr lang="it-IT" sz="2000" b="0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Users ≤ 250</a:t>
            </a:r>
            <a:endParaRPr lang="it-IT" sz="2000" b="0" i="0" u="none" strike="noStrike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b="1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it-IT" sz="2000" b="0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251 &lt; Users ≤1000</a:t>
            </a:r>
            <a:endParaRPr lang="it-IT" sz="2000" b="0" i="0" u="none" strike="noStrike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C850F725-BCBE-F01A-5053-26C42C618A89}"/>
              </a:ext>
            </a:extLst>
          </p:cNvPr>
          <p:cNvSpPr txBox="1"/>
          <p:nvPr/>
        </p:nvSpPr>
        <p:spPr>
          <a:xfrm>
            <a:off x="6173418" y="6559826"/>
            <a:ext cx="3283730" cy="762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2000" b="1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it-IT" sz="2000" b="0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1001 &lt; Users ≤ 3000</a:t>
            </a:r>
            <a:endParaRPr lang="it-IT" sz="2000" b="0" i="0" u="none" strike="noStrike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0" rtl="0" eaLnBrk="1" fontAlgn="ctr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b="1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sz="2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it-IT" sz="2000" b="0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3001 &lt; Users ≤ 10000</a:t>
            </a:r>
            <a:endParaRPr lang="it-IT" sz="2000" b="0" i="0" u="none" strike="noStrike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89FF261-DEA9-2C07-68BB-DB1527FFDC3F}"/>
              </a:ext>
            </a:extLst>
          </p:cNvPr>
          <p:cNvSpPr txBox="1"/>
          <p:nvPr/>
        </p:nvSpPr>
        <p:spPr>
          <a:xfrm>
            <a:off x="9737564" y="6559825"/>
            <a:ext cx="3600128" cy="7616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XL</a:t>
            </a:r>
            <a:r>
              <a:rPr lang="it-IT" sz="20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it-IT" sz="2000" b="0" i="0" u="none" strike="noStrike" kern="12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Users &gt; 10000</a:t>
            </a:r>
          </a:p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it-IT" sz="2000" b="1" i="0" u="none" strike="noStrike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633210A2-4FB8-0B5A-91B4-A922CE04B223}"/>
              </a:ext>
            </a:extLst>
          </p:cNvPr>
          <p:cNvSpPr/>
          <p:nvPr/>
        </p:nvSpPr>
        <p:spPr>
          <a:xfrm>
            <a:off x="736775" y="6502438"/>
            <a:ext cx="12424589" cy="928374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GB">
              <a:solidFill>
                <a:srgbClr val="002060"/>
              </a:solidFill>
            </a:endParaRPr>
          </a:p>
        </p:txBody>
      </p:sp>
      <p:cxnSp>
        <p:nvCxnSpPr>
          <p:cNvPr id="58" name="Connettore 1 57">
            <a:extLst>
              <a:ext uri="{FF2B5EF4-FFF2-40B4-BE49-F238E27FC236}">
                <a16:creationId xmlns:a16="http://schemas.microsoft.com/office/drawing/2014/main" id="{3ED7D65C-B187-4063-31A9-9520834806AB}"/>
              </a:ext>
            </a:extLst>
          </p:cNvPr>
          <p:cNvCxnSpPr>
            <a:cxnSpLocks/>
          </p:cNvCxnSpPr>
          <p:nvPr/>
        </p:nvCxnSpPr>
        <p:spPr>
          <a:xfrm flipV="1">
            <a:off x="2945276" y="6962166"/>
            <a:ext cx="10216074" cy="41252"/>
          </a:xfrm>
          <a:prstGeom prst="line">
            <a:avLst/>
          </a:prstGeom>
          <a:ln w="19050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>
            <a:extLst>
              <a:ext uri="{FF2B5EF4-FFF2-40B4-BE49-F238E27FC236}">
                <a16:creationId xmlns:a16="http://schemas.microsoft.com/office/drawing/2014/main" id="{0CB39641-028B-6017-4A6D-0B3D39448CFC}"/>
              </a:ext>
            </a:extLst>
          </p:cNvPr>
          <p:cNvCxnSpPr>
            <a:cxnSpLocks/>
          </p:cNvCxnSpPr>
          <p:nvPr/>
        </p:nvCxnSpPr>
        <p:spPr>
          <a:xfrm>
            <a:off x="2945276" y="6502438"/>
            <a:ext cx="0" cy="928374"/>
          </a:xfrm>
          <a:prstGeom prst="line">
            <a:avLst/>
          </a:prstGeom>
          <a:ln w="19050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>
            <a:extLst>
              <a:ext uri="{FF2B5EF4-FFF2-40B4-BE49-F238E27FC236}">
                <a16:creationId xmlns:a16="http://schemas.microsoft.com/office/drawing/2014/main" id="{4B0812EF-6191-9F6C-85F4-3B62F8E98E5A}"/>
              </a:ext>
            </a:extLst>
          </p:cNvPr>
          <p:cNvCxnSpPr>
            <a:cxnSpLocks/>
          </p:cNvCxnSpPr>
          <p:nvPr/>
        </p:nvCxnSpPr>
        <p:spPr>
          <a:xfrm>
            <a:off x="5939321" y="6514964"/>
            <a:ext cx="0" cy="915848"/>
          </a:xfrm>
          <a:prstGeom prst="line">
            <a:avLst/>
          </a:prstGeom>
          <a:ln w="19050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>
            <a:extLst>
              <a:ext uri="{FF2B5EF4-FFF2-40B4-BE49-F238E27FC236}">
                <a16:creationId xmlns:a16="http://schemas.microsoft.com/office/drawing/2014/main" id="{0F2FB558-9B22-B29C-9259-B7FA025D7BA0}"/>
              </a:ext>
            </a:extLst>
          </p:cNvPr>
          <p:cNvCxnSpPr>
            <a:cxnSpLocks/>
          </p:cNvCxnSpPr>
          <p:nvPr/>
        </p:nvCxnSpPr>
        <p:spPr>
          <a:xfrm>
            <a:off x="9544971" y="6514964"/>
            <a:ext cx="0" cy="915848"/>
          </a:xfrm>
          <a:prstGeom prst="line">
            <a:avLst/>
          </a:prstGeom>
          <a:ln w="19050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3729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51D90893-1017-C797-32E7-8E535A25D1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>
                <a:solidFill>
                  <a:schemeClr val="bg1"/>
                </a:solidFill>
              </a:rPr>
              <a:t>Grazie</a:t>
            </a: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011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AE068209-1B3C-01D7-5A6F-638D8E09E464}"/>
              </a:ext>
            </a:extLst>
          </p:cNvPr>
          <p:cNvSpPr/>
          <p:nvPr/>
        </p:nvSpPr>
        <p:spPr>
          <a:xfrm>
            <a:off x="726415" y="3497274"/>
            <a:ext cx="6274799" cy="1279489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8C2DE61F-E3CE-94DD-3512-3542F5EC6EFF}"/>
              </a:ext>
            </a:extLst>
          </p:cNvPr>
          <p:cNvSpPr/>
          <p:nvPr/>
        </p:nvSpPr>
        <p:spPr>
          <a:xfrm>
            <a:off x="7315200" y="3497310"/>
            <a:ext cx="6274800" cy="1279454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BC7DD1E0-BBF4-A0F5-62C8-BA10599485F8}"/>
              </a:ext>
            </a:extLst>
          </p:cNvPr>
          <p:cNvSpPr/>
          <p:nvPr/>
        </p:nvSpPr>
        <p:spPr>
          <a:xfrm>
            <a:off x="7315203" y="1989263"/>
            <a:ext cx="6274799" cy="1279489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solidFill>
              <a:srgbClr val="DDDDD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89895A71-9CBA-8C77-0E71-2A7406A7E10E}"/>
              </a:ext>
            </a:extLst>
          </p:cNvPr>
          <p:cNvSpPr/>
          <p:nvPr/>
        </p:nvSpPr>
        <p:spPr>
          <a:xfrm>
            <a:off x="4177802" y="4998933"/>
            <a:ext cx="6274799" cy="1279489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6EF5F51C-2C5B-897C-BBE0-C2DDE6ABEFDF}"/>
              </a:ext>
            </a:extLst>
          </p:cNvPr>
          <p:cNvSpPr txBox="1"/>
          <p:nvPr/>
        </p:nvSpPr>
        <p:spPr>
          <a:xfrm>
            <a:off x="726416" y="4081527"/>
            <a:ext cx="6274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Dopo ogni lezione un test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, superabile con 3 risposte esatte su 4 per accedere alla lezione successiva, ripetibile</a:t>
            </a:r>
          </a:p>
        </p:txBody>
      </p:sp>
      <p:sp>
        <p:nvSpPr>
          <p:cNvPr id="92" name="TextBox 16">
            <a:extLst>
              <a:ext uri="{FF2B5EF4-FFF2-40B4-BE49-F238E27FC236}">
                <a16:creationId xmlns:a16="http://schemas.microsoft.com/office/drawing/2014/main" id="{29FD1BF6-259B-FC1F-03E6-8E1412282B88}"/>
              </a:ext>
            </a:extLst>
          </p:cNvPr>
          <p:cNvSpPr txBox="1"/>
          <p:nvPr/>
        </p:nvSpPr>
        <p:spPr>
          <a:xfrm>
            <a:off x="726412" y="3700928"/>
            <a:ext cx="6274802" cy="294953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36 </a:t>
            </a:r>
            <a:r>
              <a:rPr lang="en-US" sz="2400" b="1">
                <a:solidFill>
                  <a:srgbClr val="131B3F"/>
                </a:solidFill>
                <a:ea typeface="Inter Medium" panose="02000503000000020004" pitchFamily="2" charset="0"/>
                <a:cs typeface="Arial" panose="020B0604020202020204" pitchFamily="34" charset="0"/>
              </a:rPr>
              <a:t>TEST DI APPRENDIMENTO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C8BFFDA1-4CEC-7C9C-F6C9-0E6EFC48B603}"/>
              </a:ext>
            </a:extLst>
          </p:cNvPr>
          <p:cNvSpPr txBox="1"/>
          <p:nvPr/>
        </p:nvSpPr>
        <p:spPr>
          <a:xfrm>
            <a:off x="7312851" y="4040257"/>
            <a:ext cx="6274798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600" b="1">
                <a:solidFill>
                  <a:srgbClr val="131B3F"/>
                </a:solidFill>
                <a:cs typeface="Helvetica"/>
              </a:rPr>
              <a:t>Ogni 3 moduli un test</a:t>
            </a:r>
            <a:r>
              <a:rPr lang="it-IT" sz="1600">
                <a:solidFill>
                  <a:srgbClr val="131B3F"/>
                </a:solidFill>
                <a:cs typeface="Helvetica"/>
              </a:rPr>
              <a:t>, superabile con 10 risposte esatte su 10, non ripetibile; il risultato non preclude l’accesso al modulo successivo</a:t>
            </a:r>
          </a:p>
        </p:txBody>
      </p:sp>
      <p:sp>
        <p:nvSpPr>
          <p:cNvPr id="87" name="TextBox 16">
            <a:extLst>
              <a:ext uri="{FF2B5EF4-FFF2-40B4-BE49-F238E27FC236}">
                <a16:creationId xmlns:a16="http://schemas.microsoft.com/office/drawing/2014/main" id="{0AE79054-F168-7686-B71D-B08DB7815522}"/>
              </a:ext>
            </a:extLst>
          </p:cNvPr>
          <p:cNvSpPr txBox="1"/>
          <p:nvPr/>
        </p:nvSpPr>
        <p:spPr>
          <a:xfrm>
            <a:off x="7310499" y="3700928"/>
            <a:ext cx="6238341" cy="29495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4 </a:t>
            </a:r>
            <a:r>
              <a:rPr lang="en-US" sz="2400" b="1">
                <a:solidFill>
                  <a:srgbClr val="131B3F"/>
                </a:solidFill>
                <a:ea typeface="Inter Medium" panose="02000503000000020004" pitchFamily="2" charset="0"/>
                <a:cs typeface="Arial" panose="020B0604020202020204" pitchFamily="34" charset="0"/>
              </a:rPr>
              <a:t>TEST DI CONSOLIDAMENTO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CE0C62-A3C5-6998-6897-351AA3842B44}"/>
              </a:ext>
            </a:extLst>
          </p:cNvPr>
          <p:cNvSpPr txBox="1"/>
          <p:nvPr/>
        </p:nvSpPr>
        <p:spPr>
          <a:xfrm>
            <a:off x="7315204" y="2573516"/>
            <a:ext cx="6274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Ogni modulo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 è composto da 3 lezioni della durata di 5-7 minuti ciascuna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9C8CFBA9-231D-2ACF-B66C-DE9CAC40AB74}"/>
              </a:ext>
            </a:extLst>
          </p:cNvPr>
          <p:cNvSpPr txBox="1"/>
          <p:nvPr/>
        </p:nvSpPr>
        <p:spPr>
          <a:xfrm>
            <a:off x="7315200" y="2192917"/>
            <a:ext cx="6274802" cy="294953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36 LEZIONI</a:t>
            </a:r>
            <a:endParaRPr lang="en-US" sz="2400" b="1">
              <a:solidFill>
                <a:srgbClr val="131B3F"/>
              </a:solidFill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917B8F-0126-BD7D-A928-426166C9C3A2}"/>
              </a:ext>
            </a:extLst>
          </p:cNvPr>
          <p:cNvSpPr txBox="1"/>
          <p:nvPr/>
        </p:nvSpPr>
        <p:spPr>
          <a:xfrm>
            <a:off x="4177803" y="5547328"/>
            <a:ext cx="6274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Al completamento dei moduli per ogni annualità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, l’utente può scaricare l’attestato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2DA87F06-A01C-1876-5142-E538B994CA2D}"/>
              </a:ext>
            </a:extLst>
          </p:cNvPr>
          <p:cNvSpPr txBox="1"/>
          <p:nvPr/>
        </p:nvSpPr>
        <p:spPr>
          <a:xfrm>
            <a:off x="4177799" y="5237757"/>
            <a:ext cx="6274802" cy="294953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1 </a:t>
            </a:r>
            <a:r>
              <a:rPr lang="en-US" sz="2400" b="1">
                <a:solidFill>
                  <a:srgbClr val="131B3F"/>
                </a:solidFill>
                <a:ea typeface="Inter Medium" panose="02000503000000020004" pitchFamily="2" charset="0"/>
                <a:cs typeface="Arial" panose="020B0604020202020204" pitchFamily="34" charset="0"/>
              </a:rPr>
              <a:t>ATTESTATO PARTECIPAZIONE 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787A8795-C7E7-D5B8-9E7E-F72021BB94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7075" y="1257602"/>
            <a:ext cx="13167360" cy="383442"/>
          </a:xfrm>
        </p:spPr>
        <p:txBody>
          <a:bodyPr/>
          <a:lstStyle/>
          <a:p>
            <a:r>
              <a:rPr lang="it-IT" b="1">
                <a:solidFill>
                  <a:srgbClr val="FF9712"/>
                </a:solidFill>
                <a:cs typeface="Helvetica" panose="020B0604020202020204" pitchFamily="34" charset="0"/>
              </a:rPr>
              <a:t>Articolazione singole annualità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1179228-9007-AB1B-E4FE-37128AF9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err="1"/>
              <a:t>Overview</a:t>
            </a:r>
            <a:r>
              <a:rPr lang="it-IT"/>
              <a:t> CG </a:t>
            </a:r>
            <a:r>
              <a:rPr lang="it-IT" err="1"/>
              <a:t>Awareness</a:t>
            </a:r>
            <a:r>
              <a:rPr lang="it-IT"/>
              <a:t> - School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92292C2D-EE07-6F91-2832-8158426D0D82}"/>
              </a:ext>
            </a:extLst>
          </p:cNvPr>
          <p:cNvSpPr txBox="1"/>
          <p:nvPr/>
        </p:nvSpPr>
        <p:spPr>
          <a:xfrm>
            <a:off x="1318435" y="6790813"/>
            <a:ext cx="5681021" cy="877163"/>
          </a:xfrm>
          <a:prstGeom prst="rect">
            <a:avLst/>
          </a:prstGeom>
          <a:noFill/>
        </p:spPr>
        <p:txBody>
          <a:bodyPr wrap="square" lIns="0" tIns="0" rIns="91440" bIns="45720" rtlCol="0" anchor="t">
            <a:spAutoFit/>
          </a:bodyPr>
          <a:lstStyle/>
          <a:p>
            <a:r>
              <a:rPr lang="it-IT" sz="1800" b="1">
                <a:solidFill>
                  <a:srgbClr val="131B3F"/>
                </a:solidFill>
                <a:latin typeface="Arial"/>
                <a:cs typeface="Arial"/>
              </a:rPr>
              <a:t>Gamification</a:t>
            </a:r>
            <a:r>
              <a:rPr lang="it-IT" sz="1200">
                <a:solidFill>
                  <a:srgbClr val="131B3F"/>
                </a:solidFill>
                <a:latin typeface="Arial"/>
                <a:cs typeface="Arial"/>
              </a:rPr>
              <a:t> </a:t>
            </a:r>
            <a:endParaRPr lang="it-IT" sz="1200">
              <a:solidFill>
                <a:srgbClr val="131B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200" b="1">
                <a:solidFill>
                  <a:srgbClr val="131B3F"/>
                </a:solidFill>
                <a:cs typeface="Helvetica" panose="020B0604020202020204" pitchFamily="34" charset="0"/>
              </a:rPr>
              <a:t>La medaglia </a:t>
            </a:r>
            <a:r>
              <a:rPr lang="it-IT" sz="1200">
                <a:solidFill>
                  <a:srgbClr val="131B3F"/>
                </a:solidFill>
                <a:cs typeface="Helvetica" panose="020B0604020202020204" pitchFamily="34" charset="0"/>
              </a:rPr>
              <a:t>si ottiene superando i test di fine lezione &lt;4 risposte esatte su 4&gt;</a:t>
            </a:r>
          </a:p>
          <a:p>
            <a:r>
              <a:rPr lang="it-IT" sz="1200" b="1">
                <a:solidFill>
                  <a:srgbClr val="131B3F"/>
                </a:solidFill>
                <a:cs typeface="Helvetica"/>
              </a:rPr>
              <a:t>La coppa </a:t>
            </a:r>
            <a:r>
              <a:rPr lang="it-IT" sz="1200">
                <a:solidFill>
                  <a:srgbClr val="131B3F"/>
                </a:solidFill>
                <a:cs typeface="Helvetica"/>
              </a:rPr>
              <a:t>si ottiene superando il test dopo ogni 3 moduli &lt; 10 risposte esatte su 10&gt;</a:t>
            </a:r>
          </a:p>
        </p:txBody>
      </p:sp>
      <p:sp>
        <p:nvSpPr>
          <p:cNvPr id="77" name="Rettangolo con angoli arrotondati 76">
            <a:extLst>
              <a:ext uri="{FF2B5EF4-FFF2-40B4-BE49-F238E27FC236}">
                <a16:creationId xmlns:a16="http://schemas.microsoft.com/office/drawing/2014/main" id="{D9F8AC1B-499E-F14C-AF02-C8208D43C4AE}"/>
              </a:ext>
            </a:extLst>
          </p:cNvPr>
          <p:cNvSpPr/>
          <p:nvPr/>
        </p:nvSpPr>
        <p:spPr>
          <a:xfrm>
            <a:off x="726414" y="2021289"/>
            <a:ext cx="6274800" cy="1272301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7F8991A-BC0C-0B6C-A842-2452EC73A986}"/>
              </a:ext>
            </a:extLst>
          </p:cNvPr>
          <p:cNvSpPr txBox="1"/>
          <p:nvPr/>
        </p:nvSpPr>
        <p:spPr>
          <a:xfrm>
            <a:off x="726414" y="2593640"/>
            <a:ext cx="6274797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20"/>
              </a:lnSpc>
            </a:pPr>
            <a:r>
              <a:rPr lang="it-IT" sz="1600">
                <a:solidFill>
                  <a:srgbClr val="13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sblocco standard dei moduli è: </a:t>
            </a:r>
            <a:r>
              <a:rPr lang="it-IT" sz="1600" b="1">
                <a:solidFill>
                  <a:srgbClr val="13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modulo al mese </a:t>
            </a:r>
            <a:r>
              <a:rPr lang="it-IT" sz="1600">
                <a:solidFill>
                  <a:srgbClr val="131B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corso dell’annualità; il modulo è fruibile in formato lezione video o pdf</a:t>
            </a: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7E5A1523-FF83-F039-4FA2-0C823D5CEAFC}"/>
              </a:ext>
            </a:extLst>
          </p:cNvPr>
          <p:cNvSpPr txBox="1"/>
          <p:nvPr/>
        </p:nvSpPr>
        <p:spPr>
          <a:xfrm>
            <a:off x="726412" y="2192917"/>
            <a:ext cx="6274800" cy="294953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12 MODULI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57B3455-D030-704D-A32A-D5E4825AE47D}"/>
              </a:ext>
            </a:extLst>
          </p:cNvPr>
          <p:cNvSpPr txBox="1"/>
          <p:nvPr/>
        </p:nvSpPr>
        <p:spPr>
          <a:xfrm>
            <a:off x="4087091" y="10390909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endParaRPr lang="it-IT"/>
          </a:p>
        </p:txBody>
      </p: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8B969706-EA73-2F73-E59C-DECD9893779D}"/>
              </a:ext>
            </a:extLst>
          </p:cNvPr>
          <p:cNvGrpSpPr/>
          <p:nvPr/>
        </p:nvGrpSpPr>
        <p:grpSpPr>
          <a:xfrm>
            <a:off x="12302835" y="851819"/>
            <a:ext cx="1535204" cy="378862"/>
            <a:chOff x="12302835" y="851819"/>
            <a:chExt cx="1535204" cy="378862"/>
          </a:xfrm>
        </p:grpSpPr>
        <p:sp>
          <p:nvSpPr>
            <p:cNvPr id="98" name="Title 1">
              <a:extLst>
                <a:ext uri="{FF2B5EF4-FFF2-40B4-BE49-F238E27FC236}">
                  <a16:creationId xmlns:a16="http://schemas.microsoft.com/office/drawing/2014/main" id="{E0B8A3C4-3088-AE28-C964-55A1A00F5880}"/>
                </a:ext>
              </a:extLst>
            </p:cNvPr>
            <p:cNvSpPr txBox="1">
              <a:spLocks/>
            </p:cNvSpPr>
            <p:nvPr/>
          </p:nvSpPr>
          <p:spPr>
            <a:xfrm>
              <a:off x="12302835" y="910863"/>
              <a:ext cx="1218513" cy="260774"/>
            </a:xfrm>
            <a:prstGeom prst="rect">
              <a:avLst/>
            </a:prstGeom>
          </p:spPr>
          <p:txBody>
            <a:bodyPr vert="horz" lIns="0" tIns="0" rIns="130622" bIns="65311" rtlCol="0" anchor="t" anchorCtr="0">
              <a:noAutofit/>
            </a:bodyPr>
            <a:lstStyle>
              <a:lvl1pPr algn="l" defTabSz="13062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i="0" kern="1200" cap="none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1600">
                  <a:solidFill>
                    <a:srgbClr val="071036"/>
                  </a:solidFill>
                </a:rPr>
                <a:t>Awareness</a:t>
              </a:r>
            </a:p>
          </p:txBody>
        </p:sp>
        <p:grpSp>
          <p:nvGrpSpPr>
            <p:cNvPr id="99" name="Gruppo 98">
              <a:extLst>
                <a:ext uri="{FF2B5EF4-FFF2-40B4-BE49-F238E27FC236}">
                  <a16:creationId xmlns:a16="http://schemas.microsoft.com/office/drawing/2014/main" id="{A938FFE2-E01D-E4EA-A67C-4E79A515D879}"/>
                </a:ext>
              </a:extLst>
            </p:cNvPr>
            <p:cNvGrpSpPr/>
            <p:nvPr/>
          </p:nvGrpSpPr>
          <p:grpSpPr>
            <a:xfrm>
              <a:off x="13405115" y="851819"/>
              <a:ext cx="432924" cy="378862"/>
              <a:chOff x="703187" y="2255316"/>
              <a:chExt cx="2344813" cy="2051713"/>
            </a:xfrm>
          </p:grpSpPr>
          <p:sp>
            <p:nvSpPr>
              <p:cNvPr id="100" name="Rettangolo 99">
                <a:extLst>
                  <a:ext uri="{FF2B5EF4-FFF2-40B4-BE49-F238E27FC236}">
                    <a16:creationId xmlns:a16="http://schemas.microsoft.com/office/drawing/2014/main" id="{D9B2E4BA-7C2C-483A-0B59-C157B9AB9C8D}"/>
                  </a:ext>
                </a:extLst>
              </p:cNvPr>
              <p:cNvSpPr/>
              <p:nvPr/>
            </p:nvSpPr>
            <p:spPr>
              <a:xfrm>
                <a:off x="1481637" y="2457754"/>
                <a:ext cx="787912" cy="67530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endParaRPr lang="it-IT"/>
              </a:p>
            </p:txBody>
          </p:sp>
          <p:pic>
            <p:nvPicPr>
              <p:cNvPr id="101" name="Elemento grafico 100">
                <a:extLst>
                  <a:ext uri="{FF2B5EF4-FFF2-40B4-BE49-F238E27FC236}">
                    <a16:creationId xmlns:a16="http://schemas.microsoft.com/office/drawing/2014/main" id="{46E27099-7CDE-55B5-33B0-39B40AB7D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03187" y="2255316"/>
                <a:ext cx="2344813" cy="2051713"/>
              </a:xfrm>
              <a:prstGeom prst="rect">
                <a:avLst/>
              </a:prstGeom>
            </p:spPr>
          </p:pic>
        </p:grpSp>
      </p:grpSp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24E72E51-CBFE-C3D9-CAC9-DCB07FEBCE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5750" y="6779220"/>
            <a:ext cx="489375" cy="540000"/>
          </a:xfrm>
          <a:prstGeom prst="rect">
            <a:avLst/>
          </a:prstGeom>
        </p:spPr>
      </p:pic>
      <p:pic>
        <p:nvPicPr>
          <p:cNvPr id="22" name="Elemento grafico 21">
            <a:extLst>
              <a:ext uri="{FF2B5EF4-FFF2-40B4-BE49-F238E27FC236}">
                <a16:creationId xmlns:a16="http://schemas.microsoft.com/office/drawing/2014/main" id="{907F9FC2-C733-D950-DA6C-CF96DBE6658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1293" y="6813657"/>
            <a:ext cx="566558" cy="540000"/>
          </a:xfrm>
          <a:prstGeom prst="rect">
            <a:avLst/>
          </a:prstGeom>
        </p:spPr>
      </p:pic>
      <p:pic>
        <p:nvPicPr>
          <p:cNvPr id="24" name="Elemento grafico 23">
            <a:extLst>
              <a:ext uri="{FF2B5EF4-FFF2-40B4-BE49-F238E27FC236}">
                <a16:creationId xmlns:a16="http://schemas.microsoft.com/office/drawing/2014/main" id="{B8BC43AE-3D39-6A88-5ED1-13ADAF2617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09629" y="6819795"/>
            <a:ext cx="665648" cy="54000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B366AEE-AE6D-835F-F50A-9DBAFEFB2963}"/>
              </a:ext>
            </a:extLst>
          </p:cNvPr>
          <p:cNvSpPr txBox="1"/>
          <p:nvPr/>
        </p:nvSpPr>
        <p:spPr>
          <a:xfrm>
            <a:off x="7584922" y="6848133"/>
            <a:ext cx="3489668" cy="50783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it-IT" sz="1800" b="1">
                <a:solidFill>
                  <a:srgbClr val="131B3F"/>
                </a:solidFill>
                <a:cs typeface="Helvetica"/>
              </a:rPr>
              <a:t>Contenuti extra in piattaforma:</a:t>
            </a:r>
          </a:p>
          <a:p>
            <a:r>
              <a:rPr lang="it-IT" sz="1200">
                <a:solidFill>
                  <a:srgbClr val="131B3F"/>
                </a:solidFill>
                <a:cs typeface="Helvetica"/>
              </a:rPr>
              <a:t>Micro-pillole (video)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F8BC489-26C6-C2B6-E66B-13954ED96608}"/>
              </a:ext>
            </a:extLst>
          </p:cNvPr>
          <p:cNvSpPr txBox="1"/>
          <p:nvPr/>
        </p:nvSpPr>
        <p:spPr>
          <a:xfrm>
            <a:off x="11841258" y="6790813"/>
            <a:ext cx="1895242" cy="507831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it-IT" sz="1800" b="1">
                <a:solidFill>
                  <a:srgbClr val="131B3F"/>
                </a:solidFill>
                <a:cs typeface="Helvetica"/>
              </a:rPr>
              <a:t>Sezioni speciali:</a:t>
            </a:r>
          </a:p>
          <a:p>
            <a:r>
              <a:rPr lang="it-IT" sz="1200">
                <a:solidFill>
                  <a:srgbClr val="131B3F"/>
                </a:solidFill>
                <a:cs typeface="Helvetica"/>
              </a:rPr>
              <a:t>Area Interna</a:t>
            </a:r>
          </a:p>
        </p:txBody>
      </p:sp>
    </p:spTree>
    <p:extLst>
      <p:ext uri="{BB962C8B-B14F-4D97-AF65-F5344CB8AC3E}">
        <p14:creationId xmlns:p14="http://schemas.microsoft.com/office/powerpoint/2010/main" val="214930195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AC0DFC3A-174A-0086-DB63-49EEFC6D5A40}"/>
              </a:ext>
            </a:extLst>
          </p:cNvPr>
          <p:cNvCxnSpPr>
            <a:cxnSpLocks/>
          </p:cNvCxnSpPr>
          <p:nvPr/>
        </p:nvCxnSpPr>
        <p:spPr>
          <a:xfrm flipV="1">
            <a:off x="762726" y="1962722"/>
            <a:ext cx="0" cy="5184000"/>
          </a:xfrm>
          <a:prstGeom prst="line">
            <a:avLst/>
          </a:prstGeom>
          <a:ln w="190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00B683C3-16C6-5FBB-658D-43DDB885A66D}"/>
              </a:ext>
            </a:extLst>
          </p:cNvPr>
          <p:cNvCxnSpPr>
            <a:cxnSpLocks/>
          </p:cNvCxnSpPr>
          <p:nvPr/>
        </p:nvCxnSpPr>
        <p:spPr>
          <a:xfrm flipV="1">
            <a:off x="5187877" y="1962722"/>
            <a:ext cx="0" cy="5184000"/>
          </a:xfrm>
          <a:prstGeom prst="line">
            <a:avLst/>
          </a:prstGeom>
          <a:ln w="190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9FE5644C-E7CB-ECED-8381-EADAFBCE5BE1}"/>
              </a:ext>
            </a:extLst>
          </p:cNvPr>
          <p:cNvCxnSpPr>
            <a:cxnSpLocks/>
          </p:cNvCxnSpPr>
          <p:nvPr/>
        </p:nvCxnSpPr>
        <p:spPr>
          <a:xfrm flipV="1">
            <a:off x="9619647" y="1962722"/>
            <a:ext cx="0" cy="5184000"/>
          </a:xfrm>
          <a:prstGeom prst="line">
            <a:avLst/>
          </a:prstGeom>
          <a:ln w="190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E177BC2B-757F-902B-84D6-7DC631CB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5" y="521657"/>
            <a:ext cx="7566319" cy="687211"/>
          </a:xfrm>
        </p:spPr>
        <p:txBody>
          <a:bodyPr/>
          <a:lstStyle/>
          <a:p>
            <a:r>
              <a:rPr lang="it-IT"/>
              <a:t>Overview CG Channel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07D7C902-5B64-07E6-B674-6D49CB6931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7075" y="1231098"/>
            <a:ext cx="2175602" cy="483212"/>
          </a:xfrm>
        </p:spPr>
        <p:txBody>
          <a:bodyPr/>
          <a:lstStyle/>
          <a:p>
            <a:r>
              <a:rPr lang="it-IT">
                <a:cs typeface="Helvetica" panose="020B0604020202020204" pitchFamily="34" charset="0"/>
              </a:rPr>
              <a:t>CGC Episodi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639E2FC-BB31-A51B-CB3C-0A6D3F0C3496}"/>
              </a:ext>
            </a:extLst>
          </p:cNvPr>
          <p:cNvSpPr txBox="1">
            <a:spLocks/>
          </p:cNvSpPr>
          <p:nvPr/>
        </p:nvSpPr>
        <p:spPr>
          <a:xfrm>
            <a:off x="741069" y="7074722"/>
            <a:ext cx="4401638" cy="483212"/>
          </a:xfrm>
          <a:prstGeom prst="homePlate">
            <a:avLst>
              <a:gd name="adj" fmla="val 35513"/>
            </a:avLst>
          </a:prstGeom>
          <a:solidFill>
            <a:srgbClr val="FF9712"/>
          </a:solidFill>
          <a:ln w="12700">
            <a:solidFill>
              <a:schemeClr val="bg1"/>
            </a:solidFill>
          </a:ln>
        </p:spPr>
        <p:txBody>
          <a:bodyPr vert="horz" lIns="130622" tIns="65311" rIns="130622" bIns="65311" rtlCol="0" anchor="ctr">
            <a:normAutofit lnSpcReduction="10000"/>
          </a:bodyPr>
          <a:lstStyle/>
          <a:p>
            <a:pPr algn="ctr"/>
            <a:r>
              <a:rPr lang="it-IT" sz="2400" b="1">
                <a:solidFill>
                  <a:srgbClr val="131B3F"/>
                </a:solidFill>
                <a:cs typeface="Helvetica" panose="020B0604020202020204" pitchFamily="34" charset="0"/>
              </a:rPr>
              <a:t>CGC livello 1 -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1</a:t>
            </a:r>
            <a:r>
              <a:rPr lang="it-IT" sz="1600" baseline="30000">
                <a:solidFill>
                  <a:srgbClr val="131B3F"/>
                </a:solidFill>
                <a:cs typeface="Helvetica" panose="020B0604020202020204" pitchFamily="34" charset="0"/>
              </a:rPr>
              <a:t>a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 Stagione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F1E9B094-B442-A3A9-4708-EFC7AAC17866}"/>
              </a:ext>
            </a:extLst>
          </p:cNvPr>
          <p:cNvSpPr txBox="1">
            <a:spLocks/>
          </p:cNvSpPr>
          <p:nvPr/>
        </p:nvSpPr>
        <p:spPr>
          <a:xfrm>
            <a:off x="758974" y="1946398"/>
            <a:ext cx="4362510" cy="4873654"/>
          </a:xfrm>
          <a:prstGeom prst="rect">
            <a:avLst/>
          </a:prstGeom>
        </p:spPr>
        <p:txBody>
          <a:bodyPr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CEO FRAUD - Dal paradiso all’inferno in un click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SMART WORKING - La tempesta perfetta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PASSWORD - É solo un gioco!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USB DEVICE - Per un "pugno" di canzoni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PUBLIC WIFI - Impigliata nella rete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>
                <a:effectLst/>
              </a:rPr>
              <a:t>SOCIAL ENGINEERING - Il peggiore affare di sempre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>
                <a:effectLst/>
              </a:rPr>
              <a:t>DEEPFAKE - Le vie dei truffatori sono infinite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>
                <a:effectLst/>
              </a:rPr>
              <a:t>RANSOMWARE - Impara a leggere!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>
                <a:effectLst/>
              </a:rPr>
              <a:t>SIM SWAP - L'insostenibile leggerezza del conto in banca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IDENTITY THEFT - In troppi vogliono essere nei vostri panni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SCAM WEBSITES - La tecnica del coccodrillo</a:t>
            </a:r>
            <a:endParaRPr lang="it-IT" sz="1400" b="1">
              <a:cs typeface="Helvetica" panose="020B0604020202020204" pitchFamily="34" charset="0"/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SMISHING - Rimborso fatale</a:t>
            </a:r>
            <a:endParaRPr lang="it-IT" sz="1400" b="1">
              <a:cs typeface="Helvetica" panose="020B0604020202020204" pitchFamily="34" charset="0"/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375DF3FA-850C-411A-DED1-EA7F73999290}"/>
              </a:ext>
            </a:extLst>
          </p:cNvPr>
          <p:cNvGrpSpPr/>
          <p:nvPr/>
        </p:nvGrpSpPr>
        <p:grpSpPr>
          <a:xfrm>
            <a:off x="12544425" y="857080"/>
            <a:ext cx="1265929" cy="368341"/>
            <a:chOff x="12544425" y="857080"/>
            <a:chExt cx="1265929" cy="368341"/>
          </a:xfrm>
        </p:grpSpPr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7C636560-2013-3E47-B312-AC9A4323507C}"/>
                </a:ext>
              </a:extLst>
            </p:cNvPr>
            <p:cNvSpPr/>
            <p:nvPr/>
          </p:nvSpPr>
          <p:spPr>
            <a:xfrm>
              <a:off x="13521349" y="872955"/>
              <a:ext cx="230937" cy="24600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it-IT"/>
            </a:p>
          </p:txBody>
        </p:sp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450C29F2-1B39-DFBC-47DF-EAD30F199F00}"/>
                </a:ext>
              </a:extLst>
            </p:cNvPr>
            <p:cNvGrpSpPr/>
            <p:nvPr/>
          </p:nvGrpSpPr>
          <p:grpSpPr>
            <a:xfrm>
              <a:off x="12544425" y="857080"/>
              <a:ext cx="1265929" cy="368341"/>
              <a:chOff x="12544425" y="857080"/>
              <a:chExt cx="1265929" cy="368341"/>
            </a:xfrm>
          </p:grpSpPr>
          <p:sp>
            <p:nvSpPr>
              <p:cNvPr id="39" name="Title 1">
                <a:extLst>
                  <a:ext uri="{FF2B5EF4-FFF2-40B4-BE49-F238E27FC236}">
                    <a16:creationId xmlns:a16="http://schemas.microsoft.com/office/drawing/2014/main" id="{5281297C-9C17-A370-53C0-B64D385E8F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44425" y="922867"/>
                <a:ext cx="976924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>
                    <a:solidFill>
                      <a:srgbClr val="071036"/>
                    </a:solidFill>
                  </a:rPr>
                  <a:t>Channel</a:t>
                </a:r>
              </a:p>
            </p:txBody>
          </p:sp>
          <p:pic>
            <p:nvPicPr>
              <p:cNvPr id="40" name="Elemento grafico 39">
                <a:extLst>
                  <a:ext uri="{FF2B5EF4-FFF2-40B4-BE49-F238E27FC236}">
                    <a16:creationId xmlns:a16="http://schemas.microsoft.com/office/drawing/2014/main" id="{4D4E6619-F528-DF34-6B20-EC481A877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3452364" y="857080"/>
                <a:ext cx="357990" cy="368341"/>
              </a:xfrm>
              <a:prstGeom prst="rect">
                <a:avLst/>
              </a:prstGeom>
            </p:spPr>
          </p:pic>
        </p:grpSp>
      </p:grp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A2904E67-5562-09D8-0CC9-415C84E1EC73}"/>
              </a:ext>
            </a:extLst>
          </p:cNvPr>
          <p:cNvSpPr txBox="1">
            <a:spLocks/>
          </p:cNvSpPr>
          <p:nvPr/>
        </p:nvSpPr>
        <p:spPr>
          <a:xfrm>
            <a:off x="5209755" y="1946398"/>
            <a:ext cx="4362510" cy="4873654"/>
          </a:xfrm>
          <a:prstGeom prst="rect">
            <a:avLst/>
          </a:prstGeom>
        </p:spPr>
        <p:txBody>
          <a:bodyPr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WATERING HOLE - Tutti pazzi per gli sconti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WHATSAPP SCAMS - Una pesca fruttuosa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VISHING &amp; DATA THEFT - Se telefonando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QISHING - Parcheggi “pericolosi”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FAKE WEBSITE - Provare, ma senza dimenticare 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CEO FRAUD - Copia con troppa conoscenza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DATA PROTECTION - Foto ricordo...da dimenticare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SPEAR PHISHING - Galeotta fu l'e-mail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FAKE NEWS - Oltre le apparenze 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PHARMING - Una donazione "sbagliata»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PRIVACY - Post Pericolosi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SHARED DEVICES - Una vacanza "non proprio low cost" </a:t>
            </a:r>
            <a:endParaRPr lang="it-IT" sz="1400" b="1">
              <a:cs typeface="Helvetica" panose="020B0604020202020204" pitchFamily="34" charset="0"/>
            </a:endParaRP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DF4E150D-89CA-B4C6-4CA6-32AE89D95405}"/>
              </a:ext>
            </a:extLst>
          </p:cNvPr>
          <p:cNvSpPr txBox="1">
            <a:spLocks/>
          </p:cNvSpPr>
          <p:nvPr/>
        </p:nvSpPr>
        <p:spPr>
          <a:xfrm>
            <a:off x="9593488" y="1946398"/>
            <a:ext cx="4331284" cy="4873654"/>
          </a:xfrm>
          <a:prstGeom prst="rect">
            <a:avLst/>
          </a:prstGeom>
        </p:spPr>
        <p:txBody>
          <a:bodyPr/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CEO FRAUD - Sottili Connessioni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CREDENTIAL STUFFING - Una verità scomoda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PASSWORD SECURITY - Nessuna alternativa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EMAIL SPOOFING - Effetto domino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SPEAR PHISHING - Il diavolo è nei dettagli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PRIVACY - Selfie galeotto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SIM SWAP - Il gatto e la volpe 2.0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WATERING HOLE - Il leone e la gazzella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PUBLIC WIFI - Il pesce nella rete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USB DEVICE - Chiavetta USB letale</a:t>
            </a:r>
            <a:endParaRPr lang="it-IT" sz="1400" b="1">
              <a:solidFill>
                <a:srgbClr val="212121"/>
              </a:solidFill>
            </a:endParaRP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KEYLOGGER - Un nemico invisibile</a:t>
            </a:r>
          </a:p>
          <a:p>
            <a:pPr marL="182563" indent="-182563">
              <a:lnSpc>
                <a:spcPts val="1280"/>
              </a:lnSpc>
            </a:pPr>
            <a:r>
              <a:rPr lang="it-IT" sz="1400" b="1" i="0" u="none" strike="noStrike">
                <a:solidFill>
                  <a:srgbClr val="212121"/>
                </a:solidFill>
                <a:effectLst/>
              </a:rPr>
              <a:t>CYBERSECURITY - Il colpevole</a:t>
            </a:r>
            <a:endParaRPr lang="it-IT" sz="1400" b="1">
              <a:cs typeface="Helvetica" panose="020B0604020202020204" pitchFamily="34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D76B357-4306-F205-230E-9EA40CAB7485}"/>
              </a:ext>
            </a:extLst>
          </p:cNvPr>
          <p:cNvSpPr txBox="1">
            <a:spLocks/>
          </p:cNvSpPr>
          <p:nvPr/>
        </p:nvSpPr>
        <p:spPr>
          <a:xfrm>
            <a:off x="5162944" y="7074722"/>
            <a:ext cx="4401638" cy="483212"/>
          </a:xfrm>
          <a:prstGeom prst="homePlate">
            <a:avLst>
              <a:gd name="adj" fmla="val 35513"/>
            </a:avLst>
          </a:prstGeom>
          <a:solidFill>
            <a:srgbClr val="FF9712"/>
          </a:solidFill>
          <a:ln w="12700">
            <a:solidFill>
              <a:schemeClr val="bg1"/>
            </a:solidFill>
          </a:ln>
        </p:spPr>
        <p:txBody>
          <a:bodyPr vert="horz" lIns="130622" tIns="65311" rIns="130622" bIns="65311" rtlCol="0" anchor="ctr">
            <a:normAutofit lnSpcReduction="10000"/>
          </a:bodyPr>
          <a:lstStyle/>
          <a:p>
            <a:pPr algn="ctr"/>
            <a:r>
              <a:rPr lang="it-IT" sz="2400" b="1">
                <a:solidFill>
                  <a:srgbClr val="131B3F"/>
                </a:solidFill>
                <a:cs typeface="Helvetica" panose="020B0604020202020204" pitchFamily="34" charset="0"/>
              </a:rPr>
              <a:t>CGC livello 2 - 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2</a:t>
            </a:r>
            <a:r>
              <a:rPr lang="it-IT" sz="1600" baseline="30000">
                <a:solidFill>
                  <a:srgbClr val="131B3F"/>
                </a:solidFill>
                <a:cs typeface="Helvetica" panose="020B0604020202020204" pitchFamily="34" charset="0"/>
              </a:rPr>
              <a:t>a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 Stagione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45AC7E92-F200-637D-C847-32F30E2CB00A}"/>
              </a:ext>
            </a:extLst>
          </p:cNvPr>
          <p:cNvSpPr txBox="1">
            <a:spLocks/>
          </p:cNvSpPr>
          <p:nvPr/>
        </p:nvSpPr>
        <p:spPr>
          <a:xfrm>
            <a:off x="9598466" y="7074722"/>
            <a:ext cx="4401638" cy="483212"/>
          </a:xfrm>
          <a:prstGeom prst="homePlate">
            <a:avLst>
              <a:gd name="adj" fmla="val 35513"/>
            </a:avLst>
          </a:prstGeom>
          <a:solidFill>
            <a:srgbClr val="FF9712"/>
          </a:solidFill>
          <a:ln w="12700">
            <a:solidFill>
              <a:schemeClr val="bg1"/>
            </a:solidFill>
          </a:ln>
        </p:spPr>
        <p:txBody>
          <a:bodyPr vert="horz" lIns="130622" tIns="65311" rIns="130622" bIns="65311" rtlCol="0" anchor="ctr">
            <a:normAutofit lnSpcReduction="10000"/>
          </a:bodyPr>
          <a:lstStyle/>
          <a:p>
            <a:pPr algn="ctr"/>
            <a:r>
              <a:rPr lang="it-IT" sz="2400" b="1">
                <a:solidFill>
                  <a:srgbClr val="131B3F"/>
                </a:solidFill>
                <a:cs typeface="Helvetica" panose="020B0604020202020204" pitchFamily="34" charset="0"/>
              </a:rPr>
              <a:t>CGC livello 3 - 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3</a:t>
            </a:r>
            <a:r>
              <a:rPr lang="it-IT" sz="1600" baseline="30000">
                <a:solidFill>
                  <a:srgbClr val="131B3F"/>
                </a:solidFill>
                <a:cs typeface="Helvetica" panose="020B0604020202020204" pitchFamily="34" charset="0"/>
              </a:rPr>
              <a:t>a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 Stagione</a:t>
            </a:r>
          </a:p>
        </p:txBody>
      </p:sp>
    </p:spTree>
    <p:extLst>
      <p:ext uri="{BB962C8B-B14F-4D97-AF65-F5344CB8AC3E}">
        <p14:creationId xmlns:p14="http://schemas.microsoft.com/office/powerpoint/2010/main" val="209612475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6074E29C-153B-7D6D-55DF-F90508C410CB}"/>
              </a:ext>
            </a:extLst>
          </p:cNvPr>
          <p:cNvSpPr/>
          <p:nvPr/>
        </p:nvSpPr>
        <p:spPr>
          <a:xfrm>
            <a:off x="726411" y="4762867"/>
            <a:ext cx="6274800" cy="1929157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1CCE4A14-433A-01AF-3307-B71A8BF2E872}"/>
              </a:ext>
            </a:extLst>
          </p:cNvPr>
          <p:cNvSpPr txBox="1"/>
          <p:nvPr/>
        </p:nvSpPr>
        <p:spPr>
          <a:xfrm>
            <a:off x="726411" y="5560502"/>
            <a:ext cx="627479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La durata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dei singoli episodi è circoscritta e ricalca lo stesso approccio della durata delle video-lezioni del Programma </a:t>
            </a:r>
            <a:r>
              <a:rPr lang="it-IT" sz="1600" err="1">
                <a:solidFill>
                  <a:srgbClr val="131B3F"/>
                </a:solidFill>
                <a:cs typeface="Helvetica" panose="020B0604020202020204" pitchFamily="34" charset="0"/>
              </a:rPr>
              <a:t>Awareness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; in media sono episodi di circa 5 minuti.</a:t>
            </a:r>
          </a:p>
        </p:txBody>
      </p:sp>
      <p:sp>
        <p:nvSpPr>
          <p:cNvPr id="58" name="TextBox 16">
            <a:extLst>
              <a:ext uri="{FF2B5EF4-FFF2-40B4-BE49-F238E27FC236}">
                <a16:creationId xmlns:a16="http://schemas.microsoft.com/office/drawing/2014/main" id="{23978FC5-D17D-B125-1738-C00B5A81C707}"/>
              </a:ext>
            </a:extLst>
          </p:cNvPr>
          <p:cNvSpPr txBox="1"/>
          <p:nvPr/>
        </p:nvSpPr>
        <p:spPr>
          <a:xfrm>
            <a:off x="726409" y="5016872"/>
            <a:ext cx="6274800" cy="302968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DURATA EPISODI</a:t>
            </a:r>
            <a:endParaRPr lang="en-US" sz="2400" b="1">
              <a:solidFill>
                <a:srgbClr val="131B3F"/>
              </a:solidFill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61" name="Connettore 1 60">
            <a:extLst>
              <a:ext uri="{FF2B5EF4-FFF2-40B4-BE49-F238E27FC236}">
                <a16:creationId xmlns:a16="http://schemas.microsoft.com/office/drawing/2014/main" id="{F6C4E8BD-7708-09DE-AE63-989354DD8C4A}"/>
              </a:ext>
            </a:extLst>
          </p:cNvPr>
          <p:cNvCxnSpPr>
            <a:cxnSpLocks/>
          </p:cNvCxnSpPr>
          <p:nvPr/>
        </p:nvCxnSpPr>
        <p:spPr>
          <a:xfrm>
            <a:off x="2996699" y="5415797"/>
            <a:ext cx="1728000" cy="0"/>
          </a:xfrm>
          <a:prstGeom prst="line">
            <a:avLst/>
          </a:prstGeom>
          <a:ln w="25400">
            <a:noFill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5443C7DE-8D70-FBEE-B525-0F371DB97A4B}"/>
              </a:ext>
            </a:extLst>
          </p:cNvPr>
          <p:cNvSpPr/>
          <p:nvPr/>
        </p:nvSpPr>
        <p:spPr>
          <a:xfrm>
            <a:off x="7455089" y="2316897"/>
            <a:ext cx="6274800" cy="1929157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346CE67F-66B3-B047-41FC-795AD67F6F7C}"/>
              </a:ext>
            </a:extLst>
          </p:cNvPr>
          <p:cNvSpPr txBox="1"/>
          <p:nvPr/>
        </p:nvSpPr>
        <p:spPr>
          <a:xfrm>
            <a:off x="7551801" y="3114532"/>
            <a:ext cx="6081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Gli episodi sono caratterizzati da un 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storytelling accattivante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, che cattura lo spettatore e lo immerge nei contenuti al pari delle serie televisive. </a:t>
            </a:r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65" name="TextBox 16">
            <a:extLst>
              <a:ext uri="{FF2B5EF4-FFF2-40B4-BE49-F238E27FC236}">
                <a16:creationId xmlns:a16="http://schemas.microsoft.com/office/drawing/2014/main" id="{AE0718CC-459B-CE98-533E-F40A8B109B90}"/>
              </a:ext>
            </a:extLst>
          </p:cNvPr>
          <p:cNvSpPr txBox="1"/>
          <p:nvPr/>
        </p:nvSpPr>
        <p:spPr>
          <a:xfrm>
            <a:off x="7455087" y="2570902"/>
            <a:ext cx="6274800" cy="302968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STORYTELLING</a:t>
            </a:r>
            <a:endParaRPr lang="en-US" sz="2400" b="1">
              <a:solidFill>
                <a:srgbClr val="131B3F"/>
              </a:solidFill>
              <a:ea typeface="Inter Medium" panose="02000503000000020004" pitchFamily="2" charset="0"/>
              <a:cs typeface="Arial" panose="020B0604020202020204" pitchFamily="34" charset="0"/>
            </a:endParaRPr>
          </a:p>
        </p:txBody>
      </p:sp>
      <p:cxnSp>
        <p:nvCxnSpPr>
          <p:cNvPr id="67" name="Connettore 1 66">
            <a:extLst>
              <a:ext uri="{FF2B5EF4-FFF2-40B4-BE49-F238E27FC236}">
                <a16:creationId xmlns:a16="http://schemas.microsoft.com/office/drawing/2014/main" id="{4B1E395A-DFEE-5A84-2F2C-7C50AEFCBC14}"/>
              </a:ext>
            </a:extLst>
          </p:cNvPr>
          <p:cNvCxnSpPr>
            <a:cxnSpLocks/>
          </p:cNvCxnSpPr>
          <p:nvPr/>
        </p:nvCxnSpPr>
        <p:spPr>
          <a:xfrm>
            <a:off x="9941510" y="2969827"/>
            <a:ext cx="1332000" cy="0"/>
          </a:xfrm>
          <a:prstGeom prst="line">
            <a:avLst/>
          </a:prstGeom>
          <a:ln w="34925">
            <a:solidFill>
              <a:srgbClr val="FF971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ttangolo con angoli arrotondati 70">
            <a:extLst>
              <a:ext uri="{FF2B5EF4-FFF2-40B4-BE49-F238E27FC236}">
                <a16:creationId xmlns:a16="http://schemas.microsoft.com/office/drawing/2014/main" id="{62EB38E1-FE47-3B51-8DDD-FB6A3BD74239}"/>
              </a:ext>
            </a:extLst>
          </p:cNvPr>
          <p:cNvSpPr/>
          <p:nvPr/>
        </p:nvSpPr>
        <p:spPr>
          <a:xfrm>
            <a:off x="7455089" y="4762866"/>
            <a:ext cx="6274800" cy="1929157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528A290B-15D8-573D-3CEF-09A40E90AE5B}"/>
              </a:ext>
            </a:extLst>
          </p:cNvPr>
          <p:cNvSpPr txBox="1"/>
          <p:nvPr/>
        </p:nvSpPr>
        <p:spPr>
          <a:xfrm>
            <a:off x="7551801" y="5560501"/>
            <a:ext cx="608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>
                <a:solidFill>
                  <a:srgbClr val="131B3F"/>
                </a:solidFill>
                <a:cs typeface="Helvetica"/>
              </a:rPr>
              <a:t>L’accesso </a:t>
            </a:r>
            <a:r>
              <a:rPr lang="it-IT" sz="1600">
                <a:solidFill>
                  <a:srgbClr val="131B3F"/>
                </a:solidFill>
                <a:cs typeface="Helvetica"/>
              </a:rPr>
              <a:t>è consentito attraverso l’interfaccia della piattaforma condivisa con il Programma </a:t>
            </a:r>
            <a:r>
              <a:rPr lang="it-IT" sz="1600" err="1">
                <a:solidFill>
                  <a:srgbClr val="131B3F"/>
                </a:solidFill>
                <a:cs typeface="Helvetica"/>
              </a:rPr>
              <a:t>Awareness</a:t>
            </a:r>
            <a:endParaRPr lang="it-IT" sz="1600">
              <a:solidFill>
                <a:srgbClr val="131B3F"/>
              </a:solidFill>
              <a:cs typeface="Helvetica"/>
            </a:endParaRPr>
          </a:p>
        </p:txBody>
      </p:sp>
      <p:sp>
        <p:nvSpPr>
          <p:cNvPr id="70" name="TextBox 16">
            <a:extLst>
              <a:ext uri="{FF2B5EF4-FFF2-40B4-BE49-F238E27FC236}">
                <a16:creationId xmlns:a16="http://schemas.microsoft.com/office/drawing/2014/main" id="{9359EC5A-0AA7-2F1A-2DD0-FF8E28B51ACD}"/>
              </a:ext>
            </a:extLst>
          </p:cNvPr>
          <p:cNvSpPr txBox="1"/>
          <p:nvPr/>
        </p:nvSpPr>
        <p:spPr>
          <a:xfrm>
            <a:off x="7455087" y="4993884"/>
            <a:ext cx="6274800" cy="348942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860"/>
              </a:lnSpc>
            </a:pPr>
            <a:r>
              <a:rPr lang="it-IT" sz="2400" b="1">
                <a:solidFill>
                  <a:srgbClr val="131B3F"/>
                </a:solidFill>
                <a:cs typeface="Arial" panose="020B0604020202020204" pitchFamily="34" charset="0"/>
              </a:rPr>
              <a:t>ACCESSO AL CHANNEL</a:t>
            </a:r>
          </a:p>
        </p:txBody>
      </p:sp>
      <p:cxnSp>
        <p:nvCxnSpPr>
          <p:cNvPr id="72" name="Connettore 1 71">
            <a:extLst>
              <a:ext uri="{FF2B5EF4-FFF2-40B4-BE49-F238E27FC236}">
                <a16:creationId xmlns:a16="http://schemas.microsoft.com/office/drawing/2014/main" id="{F94FB4B1-18D5-5AAD-D839-527AF17F0525}"/>
              </a:ext>
            </a:extLst>
          </p:cNvPr>
          <p:cNvCxnSpPr>
            <a:cxnSpLocks/>
          </p:cNvCxnSpPr>
          <p:nvPr/>
        </p:nvCxnSpPr>
        <p:spPr>
          <a:xfrm>
            <a:off x="9384554" y="5415796"/>
            <a:ext cx="2412000" cy="0"/>
          </a:xfrm>
          <a:prstGeom prst="line">
            <a:avLst/>
          </a:prstGeom>
          <a:ln w="34925">
            <a:solidFill>
              <a:srgbClr val="FF971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olo 1">
            <a:extLst>
              <a:ext uri="{FF2B5EF4-FFF2-40B4-BE49-F238E27FC236}">
                <a16:creationId xmlns:a16="http://schemas.microsoft.com/office/drawing/2014/main" id="{6BD82075-0B72-3526-8CB4-349B2A8A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Overview CG Channel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65951387-0892-969E-96C5-DDBC3D154E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Articolazione annualità</a:t>
            </a:r>
          </a:p>
          <a:p>
            <a:endParaRPr lang="en-GB"/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3B64A3F0-B93F-EB0E-DEFD-848AFFAE882B}"/>
              </a:ext>
            </a:extLst>
          </p:cNvPr>
          <p:cNvGrpSpPr/>
          <p:nvPr/>
        </p:nvGrpSpPr>
        <p:grpSpPr>
          <a:xfrm>
            <a:off x="12544425" y="857080"/>
            <a:ext cx="1265929" cy="368341"/>
            <a:chOff x="12544425" y="857080"/>
            <a:chExt cx="1265929" cy="368341"/>
          </a:xfrm>
        </p:grpSpPr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F3F62E84-896D-C24F-CCB5-A37CD670A031}"/>
                </a:ext>
              </a:extLst>
            </p:cNvPr>
            <p:cNvSpPr/>
            <p:nvPr/>
          </p:nvSpPr>
          <p:spPr>
            <a:xfrm>
              <a:off x="13521349" y="872955"/>
              <a:ext cx="230937" cy="246006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it-IT"/>
            </a:p>
          </p:txBody>
        </p: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15A01B90-64B2-978A-6E97-03D1013EAC4B}"/>
                </a:ext>
              </a:extLst>
            </p:cNvPr>
            <p:cNvGrpSpPr/>
            <p:nvPr/>
          </p:nvGrpSpPr>
          <p:grpSpPr>
            <a:xfrm>
              <a:off x="12544425" y="857080"/>
              <a:ext cx="1265929" cy="368341"/>
              <a:chOff x="12544425" y="857080"/>
              <a:chExt cx="1265929" cy="368341"/>
            </a:xfrm>
          </p:grpSpPr>
          <p:sp>
            <p:nvSpPr>
              <p:cNvPr id="44" name="Title 1">
                <a:extLst>
                  <a:ext uri="{FF2B5EF4-FFF2-40B4-BE49-F238E27FC236}">
                    <a16:creationId xmlns:a16="http://schemas.microsoft.com/office/drawing/2014/main" id="{FA450A54-0544-D649-A5B7-6ED192D244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44425" y="922867"/>
                <a:ext cx="976924" cy="236766"/>
              </a:xfrm>
              <a:prstGeom prst="rect">
                <a:avLst/>
              </a:prstGeom>
            </p:spPr>
            <p:txBody>
              <a:bodyPr vert="horz" lIns="0" tIns="0" rIns="130622" bIns="65311" rtlCol="0" anchor="t" anchorCtr="0">
                <a:noAutofit/>
              </a:bodyPr>
              <a:lstStyle>
                <a:lvl1pPr algn="l" defTabSz="130622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 cap="none">
                    <a:solidFill>
                      <a:schemeClr val="bg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r>
                  <a:rPr lang="en-US" sz="1600">
                    <a:solidFill>
                      <a:srgbClr val="071036"/>
                    </a:solidFill>
                  </a:rPr>
                  <a:t>Channel</a:t>
                </a:r>
              </a:p>
            </p:txBody>
          </p:sp>
          <p:pic>
            <p:nvPicPr>
              <p:cNvPr id="45" name="Elemento grafico 44">
                <a:extLst>
                  <a:ext uri="{FF2B5EF4-FFF2-40B4-BE49-F238E27FC236}">
                    <a16:creationId xmlns:a16="http://schemas.microsoft.com/office/drawing/2014/main" id="{57FF01F0-A3D9-4ECD-A01B-3527BB982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3452364" y="857080"/>
                <a:ext cx="357990" cy="368341"/>
              </a:xfrm>
              <a:prstGeom prst="rect">
                <a:avLst/>
              </a:prstGeom>
            </p:spPr>
          </p:pic>
        </p:grpSp>
      </p:grpSp>
      <p:sp>
        <p:nvSpPr>
          <p:cNvPr id="77" name="Rettangolo con angoli arrotondati 76">
            <a:extLst>
              <a:ext uri="{FF2B5EF4-FFF2-40B4-BE49-F238E27FC236}">
                <a16:creationId xmlns:a16="http://schemas.microsoft.com/office/drawing/2014/main" id="{D9F8AC1B-499E-F14C-AF02-C8208D43C4AE}"/>
              </a:ext>
            </a:extLst>
          </p:cNvPr>
          <p:cNvSpPr/>
          <p:nvPr/>
        </p:nvSpPr>
        <p:spPr>
          <a:xfrm>
            <a:off x="726411" y="2316897"/>
            <a:ext cx="6274800" cy="1929157"/>
          </a:xfrm>
          <a:prstGeom prst="roundRect">
            <a:avLst>
              <a:gd name="adj" fmla="val 3219"/>
            </a:avLst>
          </a:prstGeom>
          <a:solidFill>
            <a:srgbClr val="DDDDDD">
              <a:alpha val="60000"/>
            </a:srgbClr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7F8991A-BC0C-0B6C-A842-2452EC73A986}"/>
              </a:ext>
            </a:extLst>
          </p:cNvPr>
          <p:cNvSpPr txBox="1"/>
          <p:nvPr/>
        </p:nvSpPr>
        <p:spPr>
          <a:xfrm>
            <a:off x="726411" y="3114532"/>
            <a:ext cx="6274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Lo sblocco standard degli episodi del Channel è: </a:t>
            </a:r>
          </a:p>
          <a:p>
            <a:pPr algn="ctr"/>
            <a:r>
              <a:rPr lang="it-IT" sz="1600" b="1">
                <a:solidFill>
                  <a:srgbClr val="131B3F"/>
                </a:solidFill>
                <a:cs typeface="Helvetica" panose="020B0604020202020204" pitchFamily="34" charset="0"/>
              </a:rPr>
              <a:t>un episodio al mese </a:t>
            </a:r>
            <a:r>
              <a:rPr lang="it-IT" sz="1600">
                <a:solidFill>
                  <a:srgbClr val="131B3F"/>
                </a:solidFill>
                <a:cs typeface="Helvetica" panose="020B0604020202020204" pitchFamily="34" charset="0"/>
              </a:rPr>
              <a:t>nel corso dell’annualità; una volta rilasciati, gli episodi sono sempre visibili in piattaforma.</a:t>
            </a: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7E5A1523-FF83-F039-4FA2-0C823D5CEAFC}"/>
              </a:ext>
            </a:extLst>
          </p:cNvPr>
          <p:cNvSpPr txBox="1"/>
          <p:nvPr/>
        </p:nvSpPr>
        <p:spPr>
          <a:xfrm>
            <a:off x="726409" y="2570902"/>
            <a:ext cx="6274800" cy="302968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320"/>
              </a:lnSpc>
            </a:pPr>
            <a:r>
              <a:rPr lang="en-US" sz="24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</a:rPr>
              <a:t>12 EPISODI</a:t>
            </a:r>
          </a:p>
        </p:txBody>
      </p:sp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D64F95A8-6333-F759-D017-885461F59463}"/>
              </a:ext>
            </a:extLst>
          </p:cNvPr>
          <p:cNvCxnSpPr>
            <a:cxnSpLocks/>
          </p:cNvCxnSpPr>
          <p:nvPr/>
        </p:nvCxnSpPr>
        <p:spPr>
          <a:xfrm>
            <a:off x="3254397" y="2969827"/>
            <a:ext cx="1245600" cy="0"/>
          </a:xfrm>
          <a:prstGeom prst="line">
            <a:avLst/>
          </a:prstGeom>
          <a:ln w="34925">
            <a:solidFill>
              <a:srgbClr val="FF971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1 1">
            <a:extLst>
              <a:ext uri="{FF2B5EF4-FFF2-40B4-BE49-F238E27FC236}">
                <a16:creationId xmlns:a16="http://schemas.microsoft.com/office/drawing/2014/main" id="{2195624C-149D-FD12-BC11-BECCAD05F6A2}"/>
              </a:ext>
            </a:extLst>
          </p:cNvPr>
          <p:cNvCxnSpPr>
            <a:cxnSpLocks/>
          </p:cNvCxnSpPr>
          <p:nvPr/>
        </p:nvCxnSpPr>
        <p:spPr>
          <a:xfrm>
            <a:off x="2976821" y="5425735"/>
            <a:ext cx="1770565" cy="0"/>
          </a:xfrm>
          <a:prstGeom prst="line">
            <a:avLst/>
          </a:prstGeom>
          <a:ln w="34925">
            <a:solidFill>
              <a:srgbClr val="FF971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574985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01DD3EBA-BEEE-B8BD-CDC3-17ED53A3EF72}"/>
              </a:ext>
            </a:extLst>
          </p:cNvPr>
          <p:cNvSpPr/>
          <p:nvPr/>
        </p:nvSpPr>
        <p:spPr>
          <a:xfrm>
            <a:off x="5307322" y="2068858"/>
            <a:ext cx="4063351" cy="5090162"/>
          </a:xfrm>
          <a:prstGeom prst="roundRect">
            <a:avLst>
              <a:gd name="adj" fmla="val 3219"/>
            </a:avLst>
          </a:prstGeom>
          <a:solidFill>
            <a:srgbClr val="FF971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ED35D0D-F719-D3D3-0D87-B69F0E7624ED}"/>
              </a:ext>
            </a:extLst>
          </p:cNvPr>
          <p:cNvSpPr/>
          <p:nvPr/>
        </p:nvSpPr>
        <p:spPr>
          <a:xfrm>
            <a:off x="727075" y="2067876"/>
            <a:ext cx="4063351" cy="5090162"/>
          </a:xfrm>
          <a:prstGeom prst="roundRect">
            <a:avLst>
              <a:gd name="adj" fmla="val 3219"/>
            </a:avLst>
          </a:prstGeom>
          <a:solidFill>
            <a:srgbClr val="FF971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98791A8-A257-69E1-99AF-0C99570C04A6}"/>
              </a:ext>
            </a:extLst>
          </p:cNvPr>
          <p:cNvSpPr/>
          <p:nvPr/>
        </p:nvSpPr>
        <p:spPr>
          <a:xfrm>
            <a:off x="9887568" y="2067876"/>
            <a:ext cx="4063351" cy="5090162"/>
          </a:xfrm>
          <a:prstGeom prst="roundRect">
            <a:avLst>
              <a:gd name="adj" fmla="val 3219"/>
            </a:avLst>
          </a:prstGeom>
          <a:solidFill>
            <a:srgbClr val="FF9712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 sz="1400">
              <a:solidFill>
                <a:schemeClr val="bg2">
                  <a:lumMod val="10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endParaRPr lang="it-IT" sz="140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EA70CC1-E40C-E9DD-C8A2-908BB265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Processo Onboarding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483F610-4DCA-9D1C-03BB-611568EE52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Aspetti </a:t>
            </a:r>
            <a:r>
              <a:rPr lang="it-IT" b="1"/>
              <a:t>Contrattuali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CCD0C1D9-E609-25B4-99D8-CF8715663292}"/>
              </a:ext>
            </a:extLst>
          </p:cNvPr>
          <p:cNvSpPr/>
          <p:nvPr/>
        </p:nvSpPr>
        <p:spPr>
          <a:xfrm>
            <a:off x="731521" y="2137262"/>
            <a:ext cx="3167232" cy="4628889"/>
          </a:xfrm>
          <a:prstGeom prst="roundRect">
            <a:avLst>
              <a:gd name="adj" fmla="val 3219"/>
            </a:avLst>
          </a:prstGeom>
          <a:noFill/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46" name="Segnaposto testo 44">
            <a:extLst>
              <a:ext uri="{FF2B5EF4-FFF2-40B4-BE49-F238E27FC236}">
                <a16:creationId xmlns:a16="http://schemas.microsoft.com/office/drawing/2014/main" id="{19945631-EE74-084A-0776-1BA594089674}"/>
              </a:ext>
            </a:extLst>
          </p:cNvPr>
          <p:cNvSpPr txBox="1">
            <a:spLocks/>
          </p:cNvSpPr>
          <p:nvPr/>
        </p:nvSpPr>
        <p:spPr>
          <a:xfrm>
            <a:off x="5506157" y="4316785"/>
            <a:ext cx="3609196" cy="21640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ourier New" panose="02070309020205020404" pitchFamily="49" charset="0"/>
              <a:buNone/>
            </a:pPr>
            <a:r>
              <a:rPr lang="it-IT" sz="1800">
                <a:ea typeface="Verdana" panose="020B0604030504040204" pitchFamily="34" charset="0"/>
                <a:cs typeface="Arial" panose="020B0604020202020204" pitchFamily="34" charset="0"/>
              </a:rPr>
              <a:t>All’interno del certificato è presente un link che permette di accettare</a:t>
            </a:r>
          </a:p>
          <a:p>
            <a:pPr marL="355600" indent="-355600">
              <a:lnSpc>
                <a:spcPct val="100000"/>
              </a:lnSpc>
              <a:buClr>
                <a:schemeClr val="bg1"/>
              </a:buClr>
            </a:pPr>
            <a:r>
              <a:rPr lang="it-IT" sz="1800" b="1">
                <a:ea typeface="Verdana"/>
                <a:cs typeface="Arial"/>
              </a:rPr>
              <a:t> T&amp;C</a:t>
            </a:r>
            <a:endParaRPr lang="it-IT" sz="1800" b="1"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412750" indent="-412750">
              <a:lnSpc>
                <a:spcPts val="1620"/>
              </a:lnSpc>
              <a:buClr>
                <a:schemeClr val="bg1"/>
              </a:buClr>
            </a:pPr>
            <a:r>
              <a:rPr lang="it-IT" sz="1800" b="1">
                <a:ea typeface="Verdana" panose="020B0604030504040204" pitchFamily="34" charset="0"/>
                <a:cs typeface="Arial" panose="020B0604020202020204" pitchFamily="34" charset="0"/>
              </a:rPr>
              <a:t>Nomina responsabile trattamento dati</a:t>
            </a:r>
          </a:p>
          <a:p>
            <a:pPr marL="412750" indent="-412750">
              <a:lnSpc>
                <a:spcPts val="1620"/>
              </a:lnSpc>
              <a:buClr>
                <a:schemeClr val="bg1"/>
              </a:buClr>
            </a:pPr>
            <a:r>
              <a:rPr lang="it-IT" sz="1800" b="1">
                <a:ea typeface="Verdana" panose="020B0604030504040204" pitchFamily="34" charset="0"/>
                <a:cs typeface="Arial" panose="020B0604020202020204" pitchFamily="34" charset="0"/>
              </a:rPr>
              <a:t>EULA/AULA</a:t>
            </a:r>
          </a:p>
          <a:p>
            <a:pPr marL="412750" indent="-412750">
              <a:lnSpc>
                <a:spcPts val="1620"/>
              </a:lnSpc>
              <a:buClr>
                <a:schemeClr val="bg1"/>
              </a:buClr>
            </a:pPr>
            <a:r>
              <a:rPr lang="it-IT" sz="1800" b="1">
                <a:ea typeface="Verdana" panose="020B0604030504040204" pitchFamily="34" charset="0"/>
                <a:cs typeface="Arial" panose="020B0604020202020204" pitchFamily="34" charset="0"/>
              </a:rPr>
              <a:t>Privacy policy</a:t>
            </a:r>
          </a:p>
          <a:p>
            <a:pPr marL="0" indent="0">
              <a:buFont typeface="Courier New" panose="02070309020205020404" pitchFamily="49" charset="0"/>
              <a:buNone/>
            </a:pPr>
            <a:endParaRPr lang="it-IT" sz="160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7" name="Google Shape;687;p44">
            <a:extLst>
              <a:ext uri="{FF2B5EF4-FFF2-40B4-BE49-F238E27FC236}">
                <a16:creationId xmlns:a16="http://schemas.microsoft.com/office/drawing/2014/main" id="{C559B44C-3E3D-ED1E-D33A-188F766495A8}"/>
              </a:ext>
            </a:extLst>
          </p:cNvPr>
          <p:cNvSpPr txBox="1"/>
          <p:nvPr/>
        </p:nvSpPr>
        <p:spPr>
          <a:xfrm>
            <a:off x="5307319" y="3945523"/>
            <a:ext cx="40633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2200" b="1">
                <a:solidFill>
                  <a:srgbClr val="131B3F"/>
                </a:solidFill>
              </a:rPr>
              <a:t>ACCETTAZIONE T&amp;C</a:t>
            </a:r>
          </a:p>
        </p:txBody>
      </p:sp>
      <p:pic>
        <p:nvPicPr>
          <p:cNvPr id="58" name="Elemento grafico 57">
            <a:extLst>
              <a:ext uri="{FF2B5EF4-FFF2-40B4-BE49-F238E27FC236}">
                <a16:creationId xmlns:a16="http://schemas.microsoft.com/office/drawing/2014/main" id="{F051647F-A049-CDB6-E2D9-D74A5C0582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7441" y="2442161"/>
            <a:ext cx="1008000" cy="1080000"/>
          </a:xfrm>
          <a:prstGeom prst="rect">
            <a:avLst/>
          </a:prstGeom>
        </p:spPr>
      </p:pic>
      <p:sp>
        <p:nvSpPr>
          <p:cNvPr id="22" name="Segnaposto testo 44">
            <a:extLst>
              <a:ext uri="{FF2B5EF4-FFF2-40B4-BE49-F238E27FC236}">
                <a16:creationId xmlns:a16="http://schemas.microsoft.com/office/drawing/2014/main" id="{29EBEEDE-D9D4-DE61-4ADF-A76024AB637F}"/>
              </a:ext>
            </a:extLst>
          </p:cNvPr>
          <p:cNvSpPr txBox="1">
            <a:spLocks/>
          </p:cNvSpPr>
          <p:nvPr/>
        </p:nvSpPr>
        <p:spPr>
          <a:xfrm>
            <a:off x="735965" y="4728803"/>
            <a:ext cx="4054459" cy="21305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it-IT" sz="1800">
                <a:ea typeface="Verdana"/>
                <a:cs typeface="Verdana" panose="020B0604030504040204" pitchFamily="34" charset="0"/>
              </a:rPr>
              <a:t>Il referente il certificato di licenza</a:t>
            </a:r>
            <a:endParaRPr lang="it-IT" sz="180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Courier New" panose="02070309020205020404" pitchFamily="49" charset="0"/>
              <a:buNone/>
            </a:pPr>
            <a:r>
              <a:rPr lang="it-IT" sz="1800" b="1">
                <a:ea typeface="Verdana"/>
                <a:cs typeface="Verdana" panose="020B0604030504040204" pitchFamily="34" charset="0"/>
              </a:rPr>
              <a:t>Le licenze sono valide dal giorno indicato nel certificato come «Start Date» fino alla scadenza contrattuale «End Date»</a:t>
            </a:r>
          </a:p>
          <a:p>
            <a:pPr algn="ctr"/>
            <a:endParaRPr lang="it-IT" sz="1600">
              <a:ea typeface="Verdana" panose="020B0604030504040204" pitchFamily="34" charset="0"/>
            </a:endParaRPr>
          </a:p>
        </p:txBody>
      </p:sp>
      <p:sp>
        <p:nvSpPr>
          <p:cNvPr id="31" name="Google Shape;687;p44">
            <a:extLst>
              <a:ext uri="{FF2B5EF4-FFF2-40B4-BE49-F238E27FC236}">
                <a16:creationId xmlns:a16="http://schemas.microsoft.com/office/drawing/2014/main" id="{F331D546-7AC5-30A4-C232-4F7530782323}"/>
              </a:ext>
            </a:extLst>
          </p:cNvPr>
          <p:cNvSpPr txBox="1"/>
          <p:nvPr/>
        </p:nvSpPr>
        <p:spPr>
          <a:xfrm>
            <a:off x="727074" y="3904156"/>
            <a:ext cx="4063351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22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ATTIVAZIONE SERVIZIO</a:t>
            </a:r>
          </a:p>
          <a:p>
            <a:pPr algn="ctr"/>
            <a:r>
              <a:rPr lang="it-IT" sz="22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VALIDIT</a:t>
            </a:r>
            <a:r>
              <a:rPr lang="it-IT" sz="2200" b="1">
                <a:solidFill>
                  <a:srgbClr val="131B3F"/>
                </a:solidFill>
                <a:effectLst/>
              </a:rPr>
              <a:t>À </a:t>
            </a:r>
            <a:r>
              <a:rPr lang="it-IT" sz="22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LICENZE</a:t>
            </a:r>
          </a:p>
        </p:txBody>
      </p:sp>
      <p:pic>
        <p:nvPicPr>
          <p:cNvPr id="60" name="Elemento grafico 59">
            <a:extLst>
              <a:ext uri="{FF2B5EF4-FFF2-40B4-BE49-F238E27FC236}">
                <a16:creationId xmlns:a16="http://schemas.microsoft.com/office/drawing/2014/main" id="{9ABC7B36-519C-5733-785E-88755C9326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18749" y="2442161"/>
            <a:ext cx="1080000" cy="1080000"/>
          </a:xfrm>
          <a:prstGeom prst="rect">
            <a:avLst/>
          </a:prstGeom>
        </p:spPr>
      </p:pic>
      <p:sp>
        <p:nvSpPr>
          <p:cNvPr id="52" name="Segnaposto testo 12">
            <a:extLst>
              <a:ext uri="{FF2B5EF4-FFF2-40B4-BE49-F238E27FC236}">
                <a16:creationId xmlns:a16="http://schemas.microsoft.com/office/drawing/2014/main" id="{6133770F-3288-C269-C983-0AD45992CE45}"/>
              </a:ext>
            </a:extLst>
          </p:cNvPr>
          <p:cNvSpPr txBox="1">
            <a:spLocks/>
          </p:cNvSpPr>
          <p:nvPr/>
        </p:nvSpPr>
        <p:spPr>
          <a:xfrm>
            <a:off x="10069011" y="4483193"/>
            <a:ext cx="3700463" cy="1685133"/>
          </a:xfrm>
          <a:prstGeom prst="rect">
            <a:avLst/>
          </a:prstGeom>
        </p:spPr>
        <p:txBody>
          <a:bodyPr>
            <a:noAutofit/>
          </a:bodyPr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ourier New" panose="02070309020205020404" pitchFamily="49" charset="0"/>
              <a:buNone/>
            </a:pPr>
            <a:endParaRPr lang="it-IT" sz="1600"/>
          </a:p>
        </p:txBody>
      </p:sp>
      <p:pic>
        <p:nvPicPr>
          <p:cNvPr id="62" name="Elemento grafico 61">
            <a:extLst>
              <a:ext uri="{FF2B5EF4-FFF2-40B4-BE49-F238E27FC236}">
                <a16:creationId xmlns:a16="http://schemas.microsoft.com/office/drawing/2014/main" id="{D4023898-AFB8-719C-5DD0-8950B3FDC3A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90493" y="2442161"/>
            <a:ext cx="1057500" cy="1080000"/>
          </a:xfrm>
          <a:prstGeom prst="rect">
            <a:avLst/>
          </a:prstGeom>
        </p:spPr>
      </p:pic>
      <p:sp>
        <p:nvSpPr>
          <p:cNvPr id="67" name="Google Shape;687;p44">
            <a:extLst>
              <a:ext uri="{FF2B5EF4-FFF2-40B4-BE49-F238E27FC236}">
                <a16:creationId xmlns:a16="http://schemas.microsoft.com/office/drawing/2014/main" id="{38C56AE0-AF56-249D-94E0-74C7B6265672}"/>
              </a:ext>
            </a:extLst>
          </p:cNvPr>
          <p:cNvSpPr txBox="1"/>
          <p:nvPr/>
        </p:nvSpPr>
        <p:spPr>
          <a:xfrm>
            <a:off x="9887568" y="3789644"/>
            <a:ext cx="4063351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2200" b="1">
                <a:solidFill>
                  <a:srgbClr val="131B3F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KNOWLEDGE BASE DOCUMENTAZIONE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530D0DC-2A93-7E61-8F91-7750B739A318}"/>
              </a:ext>
            </a:extLst>
          </p:cNvPr>
          <p:cNvSpPr txBox="1"/>
          <p:nvPr/>
        </p:nvSpPr>
        <p:spPr>
          <a:xfrm>
            <a:off x="10283482" y="4581264"/>
            <a:ext cx="3615398" cy="2446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</a:pPr>
            <a:r>
              <a:rPr lang="it-IT" sz="1800">
                <a:solidFill>
                  <a:schemeClr val="bg2">
                    <a:lumMod val="10000"/>
                  </a:schemeClr>
                </a:solidFill>
              </a:rPr>
              <a:t>Nel repository condiviso sarà possibile caricare loghi e la lista utenti.</a:t>
            </a:r>
            <a:br>
              <a:rPr lang="it-IT" sz="1800">
                <a:solidFill>
                  <a:schemeClr val="bg2">
                    <a:lumMod val="10000"/>
                  </a:schemeClr>
                </a:solidFill>
              </a:rPr>
            </a:br>
            <a:r>
              <a:rPr lang="it-IT" sz="1800">
                <a:solidFill>
                  <a:schemeClr val="bg2">
                    <a:lumMod val="10000"/>
                  </a:schemeClr>
                </a:solidFill>
              </a:rPr>
              <a:t>Per le FAQ e i manuali d’uso si fa riferimento alla Knowledge Base raggiungibile al seguente link </a:t>
            </a:r>
            <a:r>
              <a:rPr lang="it-IT" sz="1800">
                <a:solidFill>
                  <a:srgbClr val="325887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https://knowledgebase.cyberguru.eu/it</a:t>
            </a:r>
            <a:r>
              <a:rPr lang="it-IT" sz="1800">
                <a:solidFill>
                  <a:srgbClr val="325887"/>
                </a:solidFill>
              </a:rPr>
              <a:t> </a:t>
            </a:r>
            <a:endParaRPr lang="it-IT" sz="1700">
              <a:solidFill>
                <a:srgbClr val="325887"/>
              </a:solidFill>
            </a:endParaRPr>
          </a:p>
          <a:p>
            <a:pPr>
              <a:lnSpc>
                <a:spcPct val="90000"/>
              </a:lnSpc>
            </a:pPr>
            <a:endParaRPr lang="it-IT" sz="1700"/>
          </a:p>
        </p:txBody>
      </p:sp>
    </p:spTree>
    <p:extLst>
      <p:ext uri="{BB962C8B-B14F-4D97-AF65-F5344CB8AC3E}">
        <p14:creationId xmlns:p14="http://schemas.microsoft.com/office/powerpoint/2010/main" val="221402288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A70CC1-E40C-E9DD-C8A2-908BB265E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Processo Onboarding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350D281-12AF-D916-F1A5-F2495AE67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/>
              <a:t>Aspetti </a:t>
            </a:r>
            <a:r>
              <a:rPr lang="it-IT" b="1"/>
              <a:t>Operativi</a:t>
            </a: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CCD0C1D9-E609-25B4-99D8-CF8715663292}"/>
              </a:ext>
            </a:extLst>
          </p:cNvPr>
          <p:cNvSpPr/>
          <p:nvPr/>
        </p:nvSpPr>
        <p:spPr>
          <a:xfrm>
            <a:off x="731521" y="1994384"/>
            <a:ext cx="3167232" cy="4628889"/>
          </a:xfrm>
          <a:prstGeom prst="roundRect">
            <a:avLst>
              <a:gd name="adj" fmla="val 3219"/>
            </a:avLst>
          </a:prstGeom>
          <a:noFill/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C5AAA6C4-E799-66D4-5E01-E6CCB0B26366}"/>
              </a:ext>
            </a:extLst>
          </p:cNvPr>
          <p:cNvSpPr/>
          <p:nvPr/>
        </p:nvSpPr>
        <p:spPr>
          <a:xfrm>
            <a:off x="731521" y="2063964"/>
            <a:ext cx="2538000" cy="3803436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736AF93C-C010-4890-461E-1392F1CEC69A}"/>
              </a:ext>
            </a:extLst>
          </p:cNvPr>
          <p:cNvSpPr/>
          <p:nvPr/>
        </p:nvSpPr>
        <p:spPr>
          <a:xfrm>
            <a:off x="3386982" y="2063964"/>
            <a:ext cx="2538000" cy="3803436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79FD873-1E05-A5E1-DCC0-C0BD3EAF6432}"/>
              </a:ext>
            </a:extLst>
          </p:cNvPr>
          <p:cNvSpPr/>
          <p:nvPr/>
        </p:nvSpPr>
        <p:spPr>
          <a:xfrm>
            <a:off x="6042443" y="2063964"/>
            <a:ext cx="2538000" cy="3803436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6D7E75C6-FCA0-1B81-1462-9A45D309B559}"/>
              </a:ext>
            </a:extLst>
          </p:cNvPr>
          <p:cNvSpPr/>
          <p:nvPr/>
        </p:nvSpPr>
        <p:spPr>
          <a:xfrm>
            <a:off x="8697904" y="2063964"/>
            <a:ext cx="2538000" cy="3803436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AC195C2-52BF-2D01-DE6F-01EB153F964D}"/>
              </a:ext>
            </a:extLst>
          </p:cNvPr>
          <p:cNvSpPr/>
          <p:nvPr/>
        </p:nvSpPr>
        <p:spPr>
          <a:xfrm>
            <a:off x="11353364" y="2063964"/>
            <a:ext cx="2538000" cy="3803436"/>
          </a:xfrm>
          <a:prstGeom prst="roundRect">
            <a:avLst>
              <a:gd name="adj" fmla="val 3219"/>
            </a:avLst>
          </a:prstGeom>
          <a:solidFill>
            <a:srgbClr val="131B3F"/>
          </a:solidFill>
          <a:ln w="190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4" name="Segnaposto testo 56">
            <a:extLst>
              <a:ext uri="{FF2B5EF4-FFF2-40B4-BE49-F238E27FC236}">
                <a16:creationId xmlns:a16="http://schemas.microsoft.com/office/drawing/2014/main" id="{221CD199-83F7-61E3-45F6-03541DABA041}"/>
              </a:ext>
            </a:extLst>
          </p:cNvPr>
          <p:cNvSpPr txBox="1">
            <a:spLocks/>
          </p:cNvSpPr>
          <p:nvPr/>
        </p:nvSpPr>
        <p:spPr>
          <a:xfrm>
            <a:off x="1783138" y="8646617"/>
            <a:ext cx="2141812" cy="33604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1400">
                <a:solidFill>
                  <a:srgbClr val="131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USER LIST</a:t>
            </a:r>
          </a:p>
        </p:txBody>
      </p:sp>
      <p:sp>
        <p:nvSpPr>
          <p:cNvPr id="30" name="Segnaposto testo 44">
            <a:extLst>
              <a:ext uri="{FF2B5EF4-FFF2-40B4-BE49-F238E27FC236}">
                <a16:creationId xmlns:a16="http://schemas.microsoft.com/office/drawing/2014/main" id="{1DE32507-C07A-3A2A-C689-11341AFFEF31}"/>
              </a:ext>
            </a:extLst>
          </p:cNvPr>
          <p:cNvSpPr txBox="1">
            <a:spLocks/>
          </p:cNvSpPr>
          <p:nvPr/>
        </p:nvSpPr>
        <p:spPr>
          <a:xfrm>
            <a:off x="1889822" y="9352596"/>
            <a:ext cx="2170421" cy="101803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it-IT" sz="1600">
              <a:solidFill>
                <a:srgbClr val="131B3F"/>
              </a:solidFill>
              <a:latin typeface="Helvetica"/>
              <a:ea typeface="Verdana" panose="020B0604030504040204" pitchFamily="34" charset="0"/>
            </a:endParaRPr>
          </a:p>
        </p:txBody>
      </p:sp>
      <p:sp>
        <p:nvSpPr>
          <p:cNvPr id="32" name="Segnaposto testo 11">
            <a:extLst>
              <a:ext uri="{FF2B5EF4-FFF2-40B4-BE49-F238E27FC236}">
                <a16:creationId xmlns:a16="http://schemas.microsoft.com/office/drawing/2014/main" id="{10F76CFB-F806-E6E4-9DBE-0681CF16BED3}"/>
              </a:ext>
            </a:extLst>
          </p:cNvPr>
          <p:cNvSpPr txBox="1">
            <a:spLocks/>
          </p:cNvSpPr>
          <p:nvPr/>
        </p:nvSpPr>
        <p:spPr>
          <a:xfrm>
            <a:off x="2170838" y="8993958"/>
            <a:ext cx="2032744" cy="35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>
                <a:solidFill>
                  <a:srgbClr val="131B3F"/>
                </a:solidFill>
              </a:rPr>
              <a:t>LISTA UTENTI</a:t>
            </a:r>
          </a:p>
        </p:txBody>
      </p:sp>
      <p:sp>
        <p:nvSpPr>
          <p:cNvPr id="39" name="Segnaposto testo 44">
            <a:extLst>
              <a:ext uri="{FF2B5EF4-FFF2-40B4-BE49-F238E27FC236}">
                <a16:creationId xmlns:a16="http://schemas.microsoft.com/office/drawing/2014/main" id="{9B30A20A-6692-CEB8-3F04-AD9AB2051119}"/>
              </a:ext>
            </a:extLst>
          </p:cNvPr>
          <p:cNvSpPr txBox="1">
            <a:spLocks/>
          </p:cNvSpPr>
          <p:nvPr/>
        </p:nvSpPr>
        <p:spPr>
          <a:xfrm>
            <a:off x="11345849" y="4882750"/>
            <a:ext cx="2545515" cy="6324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GO LIVE del programma e inizio formazione</a:t>
            </a:r>
          </a:p>
        </p:txBody>
      </p:sp>
      <p:sp>
        <p:nvSpPr>
          <p:cNvPr id="41" name="Segnaposto testo 4">
            <a:extLst>
              <a:ext uri="{FF2B5EF4-FFF2-40B4-BE49-F238E27FC236}">
                <a16:creationId xmlns:a16="http://schemas.microsoft.com/office/drawing/2014/main" id="{DF65166F-9959-1B1C-1374-F3554022E6B6}"/>
              </a:ext>
            </a:extLst>
          </p:cNvPr>
          <p:cNvSpPr txBox="1">
            <a:spLocks/>
          </p:cNvSpPr>
          <p:nvPr/>
        </p:nvSpPr>
        <p:spPr>
          <a:xfrm>
            <a:off x="3379467" y="4797183"/>
            <a:ext cx="2537999" cy="893619"/>
          </a:xfrm>
          <a:prstGeom prst="rect">
            <a:avLst/>
          </a:prstGeom>
        </p:spPr>
        <p:txBody>
          <a:bodyPr wrap="square"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  <a:latin typeface="Arial"/>
                <a:ea typeface="Verdana"/>
                <a:cs typeface="Arial"/>
              </a:rPr>
              <a:t>Personalizzazione della piattaforma con loghi del Cliente</a:t>
            </a:r>
            <a:endParaRPr lang="it-IT">
              <a:solidFill>
                <a:schemeClr val="bg1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54" name="Segnaposto testo 25">
            <a:extLst>
              <a:ext uri="{FF2B5EF4-FFF2-40B4-BE49-F238E27FC236}">
                <a16:creationId xmlns:a16="http://schemas.microsoft.com/office/drawing/2014/main" id="{1CDF6B29-8939-7BA9-9247-6412E5978948}"/>
              </a:ext>
            </a:extLst>
          </p:cNvPr>
          <p:cNvSpPr txBox="1">
            <a:spLocks/>
          </p:cNvSpPr>
          <p:nvPr/>
        </p:nvSpPr>
        <p:spPr>
          <a:xfrm>
            <a:off x="6049224" y="4850897"/>
            <a:ext cx="2538000" cy="7411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Valutare la piena fruibilità della piattaforma</a:t>
            </a:r>
          </a:p>
          <a:p>
            <a:pPr algn="ctr"/>
            <a:endParaRPr lang="it-IT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egnaposto testo 12">
            <a:extLst>
              <a:ext uri="{FF2B5EF4-FFF2-40B4-BE49-F238E27FC236}">
                <a16:creationId xmlns:a16="http://schemas.microsoft.com/office/drawing/2014/main" id="{A883CBB3-DCF5-7DB7-ED06-AC23C46173B4}"/>
              </a:ext>
            </a:extLst>
          </p:cNvPr>
          <p:cNvSpPr txBox="1">
            <a:spLocks/>
          </p:cNvSpPr>
          <p:nvPr/>
        </p:nvSpPr>
        <p:spPr>
          <a:xfrm>
            <a:off x="8703438" y="4785044"/>
            <a:ext cx="2532466" cy="8895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Piano di comunicazione per avvio e mantenimento della fruizione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it-IT" sz="15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011F8D4F-1F75-8AC1-C192-BCCD582E623F}"/>
              </a:ext>
            </a:extLst>
          </p:cNvPr>
          <p:cNvSpPr/>
          <p:nvPr/>
        </p:nvSpPr>
        <p:spPr>
          <a:xfrm>
            <a:off x="727075" y="6752912"/>
            <a:ext cx="13166114" cy="5934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SUPPORTO CYBER GURU</a:t>
            </a:r>
          </a:p>
        </p:txBody>
      </p:sp>
      <p:cxnSp>
        <p:nvCxnSpPr>
          <p:cNvPr id="69" name="Connettore 1 68">
            <a:extLst>
              <a:ext uri="{FF2B5EF4-FFF2-40B4-BE49-F238E27FC236}">
                <a16:creationId xmlns:a16="http://schemas.microsoft.com/office/drawing/2014/main" id="{220AA515-D7D8-3B6E-71F4-CAFC21E92C8A}"/>
              </a:ext>
            </a:extLst>
          </p:cNvPr>
          <p:cNvCxnSpPr/>
          <p:nvPr/>
        </p:nvCxnSpPr>
        <p:spPr>
          <a:xfrm>
            <a:off x="735965" y="6512816"/>
            <a:ext cx="13051786" cy="0"/>
          </a:xfrm>
          <a:prstGeom prst="line">
            <a:avLst/>
          </a:prstGeom>
          <a:ln w="63500">
            <a:solidFill>
              <a:srgbClr val="FF971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egnaposto testo 44">
            <a:extLst>
              <a:ext uri="{FF2B5EF4-FFF2-40B4-BE49-F238E27FC236}">
                <a16:creationId xmlns:a16="http://schemas.microsoft.com/office/drawing/2014/main" id="{8D2E157A-4285-2CEE-1C3A-BF758756E06A}"/>
              </a:ext>
            </a:extLst>
          </p:cNvPr>
          <p:cNvSpPr txBox="1">
            <a:spLocks/>
          </p:cNvSpPr>
          <p:nvPr/>
        </p:nvSpPr>
        <p:spPr>
          <a:xfrm>
            <a:off x="895198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131B3F"/>
                </a:solidFill>
                <a:ea typeface="Verdana" panose="020B0604030504040204" pitchFamily="34" charset="0"/>
              </a:rPr>
              <a:t>CLIENTE</a:t>
            </a:r>
          </a:p>
        </p:txBody>
      </p:sp>
      <p:sp>
        <p:nvSpPr>
          <p:cNvPr id="71" name="Segnaposto testo 44">
            <a:extLst>
              <a:ext uri="{FF2B5EF4-FFF2-40B4-BE49-F238E27FC236}">
                <a16:creationId xmlns:a16="http://schemas.microsoft.com/office/drawing/2014/main" id="{16E00C5B-AE0C-325C-6EE1-AB08B2CAA003}"/>
              </a:ext>
            </a:extLst>
          </p:cNvPr>
          <p:cNvSpPr txBox="1">
            <a:spLocks/>
          </p:cNvSpPr>
          <p:nvPr/>
        </p:nvSpPr>
        <p:spPr>
          <a:xfrm>
            <a:off x="3563255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131B3F"/>
                </a:solidFill>
                <a:ea typeface="Verdana" panose="020B0604030504040204" pitchFamily="34" charset="0"/>
              </a:rPr>
              <a:t>CLIENTE</a:t>
            </a:r>
          </a:p>
        </p:txBody>
      </p:sp>
      <p:sp>
        <p:nvSpPr>
          <p:cNvPr id="72" name="Segnaposto testo 44">
            <a:extLst>
              <a:ext uri="{FF2B5EF4-FFF2-40B4-BE49-F238E27FC236}">
                <a16:creationId xmlns:a16="http://schemas.microsoft.com/office/drawing/2014/main" id="{78A09A16-9EBD-9265-5363-52FE8935D602}"/>
              </a:ext>
            </a:extLst>
          </p:cNvPr>
          <p:cNvSpPr txBox="1">
            <a:spLocks/>
          </p:cNvSpPr>
          <p:nvPr/>
        </p:nvSpPr>
        <p:spPr>
          <a:xfrm>
            <a:off x="6272112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131B3F"/>
                </a:solidFill>
                <a:ea typeface="Verdana" panose="020B0604030504040204" pitchFamily="34" charset="0"/>
              </a:rPr>
              <a:t>CLIENTE</a:t>
            </a:r>
          </a:p>
        </p:txBody>
      </p:sp>
      <p:sp>
        <p:nvSpPr>
          <p:cNvPr id="73" name="Segnaposto testo 44">
            <a:extLst>
              <a:ext uri="{FF2B5EF4-FFF2-40B4-BE49-F238E27FC236}">
                <a16:creationId xmlns:a16="http://schemas.microsoft.com/office/drawing/2014/main" id="{D91475DD-D07E-6150-129E-4D6F71601B39}"/>
              </a:ext>
            </a:extLst>
          </p:cNvPr>
          <p:cNvSpPr txBox="1">
            <a:spLocks/>
          </p:cNvSpPr>
          <p:nvPr/>
        </p:nvSpPr>
        <p:spPr>
          <a:xfrm>
            <a:off x="8881336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131B3F"/>
                </a:solidFill>
                <a:ea typeface="Verdana" panose="020B0604030504040204" pitchFamily="34" charset="0"/>
              </a:rPr>
              <a:t>CLIENTE</a:t>
            </a:r>
          </a:p>
        </p:txBody>
      </p:sp>
      <p:sp>
        <p:nvSpPr>
          <p:cNvPr id="74" name="Segnaposto testo 44">
            <a:extLst>
              <a:ext uri="{FF2B5EF4-FFF2-40B4-BE49-F238E27FC236}">
                <a16:creationId xmlns:a16="http://schemas.microsoft.com/office/drawing/2014/main" id="{B331D4B1-E9F7-3454-F6EC-1BE6CDB20C7E}"/>
              </a:ext>
            </a:extLst>
          </p:cNvPr>
          <p:cNvSpPr txBox="1">
            <a:spLocks/>
          </p:cNvSpPr>
          <p:nvPr/>
        </p:nvSpPr>
        <p:spPr>
          <a:xfrm>
            <a:off x="11617330" y="6096163"/>
            <a:ext cx="2170421" cy="40581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 b="1">
                <a:solidFill>
                  <a:srgbClr val="131B3F"/>
                </a:solidFill>
                <a:ea typeface="Verdana" panose="020B0604030504040204" pitchFamily="34" charset="0"/>
              </a:rPr>
              <a:t>CYBER GURU</a:t>
            </a:r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C1073047-C869-A77E-9158-6E04791C7AE6}"/>
              </a:ext>
            </a:extLst>
          </p:cNvPr>
          <p:cNvGrpSpPr>
            <a:grpSpLocks noChangeAspect="1"/>
          </p:cNvGrpSpPr>
          <p:nvPr/>
        </p:nvGrpSpPr>
        <p:grpSpPr>
          <a:xfrm>
            <a:off x="1428647" y="2436670"/>
            <a:ext cx="1224000" cy="1100844"/>
            <a:chOff x="939144" y="4692304"/>
            <a:chExt cx="960147" cy="863540"/>
          </a:xfrm>
          <a:solidFill>
            <a:schemeClr val="bg1"/>
          </a:solidFill>
        </p:grpSpPr>
        <p:pic>
          <p:nvPicPr>
            <p:cNvPr id="76" name="Elemento grafico 75">
              <a:extLst>
                <a:ext uri="{FF2B5EF4-FFF2-40B4-BE49-F238E27FC236}">
                  <a16:creationId xmlns:a16="http://schemas.microsoft.com/office/drawing/2014/main" id="{8F26E995-D6C5-8290-8F6F-EB4E53E4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87816" y="5107280"/>
              <a:ext cx="268862" cy="336078"/>
            </a:xfrm>
            <a:prstGeom prst="rect">
              <a:avLst/>
            </a:prstGeom>
          </p:spPr>
        </p:pic>
        <p:pic>
          <p:nvPicPr>
            <p:cNvPr id="77" name="Elemento grafico 76">
              <a:extLst>
                <a:ext uri="{FF2B5EF4-FFF2-40B4-BE49-F238E27FC236}">
                  <a16:creationId xmlns:a16="http://schemas.microsoft.com/office/drawing/2014/main" id="{095F2533-04DF-9838-8B35-B46302476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87816" y="4692304"/>
              <a:ext cx="268862" cy="336078"/>
            </a:xfrm>
            <a:prstGeom prst="rect">
              <a:avLst/>
            </a:prstGeom>
          </p:spPr>
        </p:pic>
        <p:pic>
          <p:nvPicPr>
            <p:cNvPr id="78" name="Elemento grafico 77">
              <a:extLst>
                <a:ext uri="{FF2B5EF4-FFF2-40B4-BE49-F238E27FC236}">
                  <a16:creationId xmlns:a16="http://schemas.microsoft.com/office/drawing/2014/main" id="{F1FD862F-8BD4-369E-98A1-15C962CCD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0429" y="5219766"/>
              <a:ext cx="268862" cy="336078"/>
            </a:xfrm>
            <a:prstGeom prst="rect">
              <a:avLst/>
            </a:prstGeom>
          </p:spPr>
        </p:pic>
        <p:pic>
          <p:nvPicPr>
            <p:cNvPr id="79" name="Elemento grafico 78">
              <a:extLst>
                <a:ext uri="{FF2B5EF4-FFF2-40B4-BE49-F238E27FC236}">
                  <a16:creationId xmlns:a16="http://schemas.microsoft.com/office/drawing/2014/main" id="{69D1216B-3AE0-B47E-64B0-D0687787D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30429" y="4804790"/>
              <a:ext cx="268862" cy="336078"/>
            </a:xfrm>
            <a:prstGeom prst="rect">
              <a:avLst/>
            </a:prstGeom>
          </p:spPr>
        </p:pic>
        <p:pic>
          <p:nvPicPr>
            <p:cNvPr id="80" name="Elemento grafico 79">
              <a:extLst>
                <a:ext uri="{FF2B5EF4-FFF2-40B4-BE49-F238E27FC236}">
                  <a16:creationId xmlns:a16="http://schemas.microsoft.com/office/drawing/2014/main" id="{8D80B477-6A35-438D-D16C-66E3554C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9144" y="5219766"/>
              <a:ext cx="268862" cy="336078"/>
            </a:xfrm>
            <a:prstGeom prst="rect">
              <a:avLst/>
            </a:prstGeom>
          </p:spPr>
        </p:pic>
        <p:pic>
          <p:nvPicPr>
            <p:cNvPr id="81" name="Elemento grafico 80">
              <a:extLst>
                <a:ext uri="{FF2B5EF4-FFF2-40B4-BE49-F238E27FC236}">
                  <a16:creationId xmlns:a16="http://schemas.microsoft.com/office/drawing/2014/main" id="{FA914E66-AC4C-D812-07DC-08D997B2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9144" y="4804790"/>
              <a:ext cx="268862" cy="336078"/>
            </a:xfrm>
            <a:prstGeom prst="rect">
              <a:avLst/>
            </a:prstGeom>
          </p:spPr>
        </p:pic>
      </p:grpSp>
      <p:sp>
        <p:nvSpPr>
          <p:cNvPr id="82" name="Segnaposto testo 44">
            <a:extLst>
              <a:ext uri="{FF2B5EF4-FFF2-40B4-BE49-F238E27FC236}">
                <a16:creationId xmlns:a16="http://schemas.microsoft.com/office/drawing/2014/main" id="{A15F3E86-3610-0397-AD77-AE76A97F8961}"/>
              </a:ext>
            </a:extLst>
          </p:cNvPr>
          <p:cNvSpPr txBox="1">
            <a:spLocks/>
          </p:cNvSpPr>
          <p:nvPr/>
        </p:nvSpPr>
        <p:spPr>
          <a:xfrm>
            <a:off x="716057" y="4751386"/>
            <a:ext cx="2517508" cy="8683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522488" indent="-522488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979665" indent="-326555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567464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208995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612441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Char char="o"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it-IT" sz="160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Lista degli utenti che andranno a fruire del servizio</a:t>
            </a:r>
            <a:endParaRPr lang="it-IT" sz="160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Google Shape;687;p44">
            <a:extLst>
              <a:ext uri="{FF2B5EF4-FFF2-40B4-BE49-F238E27FC236}">
                <a16:creationId xmlns:a16="http://schemas.microsoft.com/office/drawing/2014/main" id="{A03E2BAA-3887-B78A-C6AC-DB588911A9DB}"/>
              </a:ext>
            </a:extLst>
          </p:cNvPr>
          <p:cNvSpPr txBox="1"/>
          <p:nvPr/>
        </p:nvSpPr>
        <p:spPr>
          <a:xfrm>
            <a:off x="727075" y="4031222"/>
            <a:ext cx="2507812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USER LIST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Lista Utenti</a:t>
            </a:r>
          </a:p>
        </p:txBody>
      </p:sp>
      <p:sp>
        <p:nvSpPr>
          <p:cNvPr id="84" name="Google Shape;687;p44">
            <a:extLst>
              <a:ext uri="{FF2B5EF4-FFF2-40B4-BE49-F238E27FC236}">
                <a16:creationId xmlns:a16="http://schemas.microsoft.com/office/drawing/2014/main" id="{2427FBC1-07DE-054F-81AE-36004EDCB44A}"/>
              </a:ext>
            </a:extLst>
          </p:cNvPr>
          <p:cNvSpPr txBox="1"/>
          <p:nvPr/>
        </p:nvSpPr>
        <p:spPr>
          <a:xfrm>
            <a:off x="3386981" y="3984883"/>
            <a:ext cx="2538001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PERSONALIZZAZIONE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Loghi ad alta risoluzione</a:t>
            </a:r>
          </a:p>
        </p:txBody>
      </p:sp>
      <p:sp>
        <p:nvSpPr>
          <p:cNvPr id="85" name="Google Shape;687;p44">
            <a:extLst>
              <a:ext uri="{FF2B5EF4-FFF2-40B4-BE49-F238E27FC236}">
                <a16:creationId xmlns:a16="http://schemas.microsoft.com/office/drawing/2014/main" id="{1FD6DC91-2A05-0973-AC74-FD5495048B2C}"/>
              </a:ext>
            </a:extLst>
          </p:cNvPr>
          <p:cNvSpPr txBox="1"/>
          <p:nvPr/>
        </p:nvSpPr>
        <p:spPr>
          <a:xfrm>
            <a:off x="6035662" y="4015256"/>
            <a:ext cx="2538001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WHITELISTING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Test tecnico</a:t>
            </a:r>
          </a:p>
        </p:txBody>
      </p:sp>
      <p:sp>
        <p:nvSpPr>
          <p:cNvPr id="86" name="Google Shape;687;p44">
            <a:extLst>
              <a:ext uri="{FF2B5EF4-FFF2-40B4-BE49-F238E27FC236}">
                <a16:creationId xmlns:a16="http://schemas.microsoft.com/office/drawing/2014/main" id="{73EB1E45-9EF1-E008-031E-2E6ACF868BDB}"/>
              </a:ext>
            </a:extLst>
          </p:cNvPr>
          <p:cNvSpPr txBox="1"/>
          <p:nvPr/>
        </p:nvSpPr>
        <p:spPr>
          <a:xfrm>
            <a:off x="8705417" y="3984883"/>
            <a:ext cx="2538001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ANNUNCIO PROGRAMMA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Comunicazione interna</a:t>
            </a:r>
          </a:p>
        </p:txBody>
      </p:sp>
      <p:sp>
        <p:nvSpPr>
          <p:cNvPr id="87" name="Google Shape;687;p44">
            <a:extLst>
              <a:ext uri="{FF2B5EF4-FFF2-40B4-BE49-F238E27FC236}">
                <a16:creationId xmlns:a16="http://schemas.microsoft.com/office/drawing/2014/main" id="{C5983ED2-D98A-C4DC-C3A4-7F5C6A1D8230}"/>
              </a:ext>
            </a:extLst>
          </p:cNvPr>
          <p:cNvSpPr txBox="1"/>
          <p:nvPr/>
        </p:nvSpPr>
        <p:spPr>
          <a:xfrm>
            <a:off x="11340834" y="4031250"/>
            <a:ext cx="2538001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it-IT" sz="1600" b="1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AVVIO PROGRAMMA</a:t>
            </a:r>
          </a:p>
          <a:p>
            <a:pPr algn="ctr">
              <a:lnSpc>
                <a:spcPts val="2200"/>
              </a:lnSpc>
            </a:pPr>
            <a:r>
              <a:rPr lang="it-IT" sz="1600">
                <a:solidFill>
                  <a:srgbClr val="FF9712"/>
                </a:solidFill>
                <a:ea typeface="Inter" panose="02000503000000020004" pitchFamily="2" charset="0"/>
                <a:cs typeface="Arial" panose="020B0604020202020204" pitchFamily="34" charset="0"/>
                <a:sym typeface="Red Hat Display SemiBold"/>
              </a:rPr>
              <a:t>Go Live</a:t>
            </a:r>
          </a:p>
        </p:txBody>
      </p:sp>
      <p:pic>
        <p:nvPicPr>
          <p:cNvPr id="89" name="Elemento grafico 88">
            <a:extLst>
              <a:ext uri="{FF2B5EF4-FFF2-40B4-BE49-F238E27FC236}">
                <a16:creationId xmlns:a16="http://schemas.microsoft.com/office/drawing/2014/main" id="{18C94C25-018D-BD75-3415-AF28ACFFF5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04434" y="2425367"/>
            <a:ext cx="1080000" cy="1080000"/>
          </a:xfrm>
          <a:prstGeom prst="rect">
            <a:avLst/>
          </a:prstGeom>
        </p:spPr>
      </p:pic>
      <p:pic>
        <p:nvPicPr>
          <p:cNvPr id="91" name="Elemento grafico 90">
            <a:extLst>
              <a:ext uri="{FF2B5EF4-FFF2-40B4-BE49-F238E27FC236}">
                <a16:creationId xmlns:a16="http://schemas.microsoft.com/office/drawing/2014/main" id="{3F002B1D-8AA9-CF59-0273-644ED2E50C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7972" y="2425367"/>
            <a:ext cx="1080000" cy="1080000"/>
          </a:xfrm>
          <a:prstGeom prst="rect">
            <a:avLst/>
          </a:prstGeom>
        </p:spPr>
      </p:pic>
      <p:pic>
        <p:nvPicPr>
          <p:cNvPr id="93" name="Elemento grafico 92">
            <a:extLst>
              <a:ext uri="{FF2B5EF4-FFF2-40B4-BE49-F238E27FC236}">
                <a16:creationId xmlns:a16="http://schemas.microsoft.com/office/drawing/2014/main" id="{675490AD-1FA9-BCBE-4C8F-C53BF21012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37331" y="2425367"/>
            <a:ext cx="1205582" cy="1080000"/>
          </a:xfrm>
          <a:prstGeom prst="rect">
            <a:avLst/>
          </a:prstGeom>
        </p:spPr>
      </p:pic>
      <p:pic>
        <p:nvPicPr>
          <p:cNvPr id="95" name="Elemento grafico 94">
            <a:extLst>
              <a:ext uri="{FF2B5EF4-FFF2-40B4-BE49-F238E27FC236}">
                <a16:creationId xmlns:a16="http://schemas.microsoft.com/office/drawing/2014/main" id="{D3F6E2FC-1579-28C1-4347-8155AB4656D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894621" y="2425367"/>
            <a:ext cx="1152000" cy="1080000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19A17DC1-8C03-042C-8716-99638D9B25DE}"/>
              </a:ext>
            </a:extLst>
          </p:cNvPr>
          <p:cNvSpPr/>
          <p:nvPr/>
        </p:nvSpPr>
        <p:spPr>
          <a:xfrm rot="16200000">
            <a:off x="-159006" y="6312927"/>
            <a:ext cx="1281379" cy="3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>
                <a:solidFill>
                  <a:srgbClr val="131B3F"/>
                </a:solidFill>
              </a:rPr>
              <a:t>OWNER</a:t>
            </a:r>
          </a:p>
        </p:txBody>
      </p:sp>
    </p:spTree>
    <p:extLst>
      <p:ext uri="{BB962C8B-B14F-4D97-AF65-F5344CB8AC3E}">
        <p14:creationId xmlns:p14="http://schemas.microsoft.com/office/powerpoint/2010/main" val="410821232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3C829F1-E589-12B4-8D4C-733D3EB84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Gamification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AB91DC73-47DA-36FA-A074-08A1A21748FC}"/>
              </a:ext>
            </a:extLst>
          </p:cNvPr>
          <p:cNvSpPr/>
          <p:nvPr/>
        </p:nvSpPr>
        <p:spPr>
          <a:xfrm rot="16200000">
            <a:off x="9398940" y="387669"/>
            <a:ext cx="2962800" cy="5716908"/>
          </a:xfrm>
          <a:prstGeom prst="roundRect">
            <a:avLst>
              <a:gd name="adj" fmla="val 3219"/>
            </a:avLst>
          </a:prstGeom>
          <a:solidFill>
            <a:schemeClr val="bg1"/>
          </a:solidFill>
          <a:ln w="19050">
            <a:solidFill>
              <a:schemeClr val="bg1"/>
            </a:solidFill>
            <a:miter lim="800000"/>
          </a:ln>
          <a:effectLst>
            <a:glow rad="69879">
              <a:schemeClr val="tx1">
                <a:lumMod val="60000"/>
                <a:lumOff val="40000"/>
                <a:alpha val="38464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C13FAA84-D304-0D14-029C-064EC1E6956A}"/>
              </a:ext>
            </a:extLst>
          </p:cNvPr>
          <p:cNvSpPr/>
          <p:nvPr/>
        </p:nvSpPr>
        <p:spPr>
          <a:xfrm rot="16200000">
            <a:off x="2511628" y="-19829"/>
            <a:ext cx="2962800" cy="6531905"/>
          </a:xfrm>
          <a:prstGeom prst="roundRect">
            <a:avLst>
              <a:gd name="adj" fmla="val 3219"/>
            </a:avLst>
          </a:prstGeom>
          <a:solidFill>
            <a:srgbClr val="F5F9FF"/>
          </a:solidFill>
          <a:ln w="19050">
            <a:solidFill>
              <a:schemeClr val="bg1"/>
            </a:solidFill>
            <a:miter lim="800000"/>
          </a:ln>
          <a:effectLst>
            <a:glow rad="69879">
              <a:schemeClr val="tx1">
                <a:lumMod val="60000"/>
                <a:lumOff val="40000"/>
                <a:alpha val="38464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419F8AF-EDB0-0D94-CAEE-CD1B14CCC515}"/>
              </a:ext>
            </a:extLst>
          </p:cNvPr>
          <p:cNvSpPr/>
          <p:nvPr/>
        </p:nvSpPr>
        <p:spPr>
          <a:xfrm>
            <a:off x="670855" y="6941503"/>
            <a:ext cx="2487606" cy="438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User Engagement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3D6E63D1-EA06-ACF6-7F87-005EF3E8E4B8}"/>
              </a:ext>
            </a:extLst>
          </p:cNvPr>
          <p:cNvSpPr/>
          <p:nvPr/>
        </p:nvSpPr>
        <p:spPr>
          <a:xfrm>
            <a:off x="3776615" y="6941503"/>
            <a:ext cx="1138457" cy="4915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Reward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0312EFC5-09AC-21A7-55DA-EBD8D035C127}"/>
              </a:ext>
            </a:extLst>
          </p:cNvPr>
          <p:cNvSpPr/>
          <p:nvPr/>
        </p:nvSpPr>
        <p:spPr>
          <a:xfrm>
            <a:off x="5533226" y="6941503"/>
            <a:ext cx="1933538" cy="48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Achievement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EAFD2628-A150-5492-14C7-9CF5F1324002}"/>
              </a:ext>
            </a:extLst>
          </p:cNvPr>
          <p:cNvSpPr/>
          <p:nvPr/>
        </p:nvSpPr>
        <p:spPr>
          <a:xfrm>
            <a:off x="12195810" y="6941503"/>
            <a:ext cx="1521632" cy="491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Challenge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F75ED12B-75C6-7A69-FBBB-76CB9F3CA4BD}"/>
              </a:ext>
            </a:extLst>
          </p:cNvPr>
          <p:cNvSpPr/>
          <p:nvPr/>
        </p:nvSpPr>
        <p:spPr>
          <a:xfrm>
            <a:off x="8084918" y="6941503"/>
            <a:ext cx="1521632" cy="488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Motivation</a:t>
            </a: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1C449FDC-1C3D-3025-0BA9-CD3FFB214D7D}"/>
              </a:ext>
            </a:extLst>
          </p:cNvPr>
          <p:cNvSpPr/>
          <p:nvPr/>
        </p:nvSpPr>
        <p:spPr>
          <a:xfrm>
            <a:off x="10224704" y="6941503"/>
            <a:ext cx="1352954" cy="466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Learning</a:t>
            </a:r>
          </a:p>
        </p:txBody>
      </p:sp>
      <p:pic>
        <p:nvPicPr>
          <p:cNvPr id="45" name="Elemento grafico 44">
            <a:extLst>
              <a:ext uri="{FF2B5EF4-FFF2-40B4-BE49-F238E27FC236}">
                <a16:creationId xmlns:a16="http://schemas.microsoft.com/office/drawing/2014/main" id="{5057C140-4CA7-2BE9-8348-7023C89D6E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1556" y="6078405"/>
            <a:ext cx="739250" cy="720000"/>
          </a:xfrm>
          <a:prstGeom prst="rect">
            <a:avLst/>
          </a:prstGeom>
        </p:spPr>
      </p:pic>
      <p:pic>
        <p:nvPicPr>
          <p:cNvPr id="47" name="Elemento grafico 46">
            <a:extLst>
              <a:ext uri="{FF2B5EF4-FFF2-40B4-BE49-F238E27FC236}">
                <a16:creationId xmlns:a16="http://schemas.microsoft.com/office/drawing/2014/main" id="{4744C62C-3C05-3B9C-ABED-2263324360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7867" y="6078405"/>
            <a:ext cx="715953" cy="720000"/>
          </a:xfrm>
          <a:prstGeom prst="rect">
            <a:avLst/>
          </a:prstGeom>
        </p:spPr>
      </p:pic>
      <p:pic>
        <p:nvPicPr>
          <p:cNvPr id="49" name="Elemento grafico 48">
            <a:extLst>
              <a:ext uri="{FF2B5EF4-FFF2-40B4-BE49-F238E27FC236}">
                <a16:creationId xmlns:a16="http://schemas.microsoft.com/office/drawing/2014/main" id="{F4877CFD-7026-F4B4-F1BB-E04342B982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00459" y="6078405"/>
            <a:ext cx="799073" cy="720000"/>
          </a:xfrm>
          <a:prstGeom prst="rect">
            <a:avLst/>
          </a:prstGeom>
        </p:spPr>
      </p:pic>
      <p:pic>
        <p:nvPicPr>
          <p:cNvPr id="51" name="Elemento grafico 50">
            <a:extLst>
              <a:ext uri="{FF2B5EF4-FFF2-40B4-BE49-F238E27FC236}">
                <a16:creationId xmlns:a16="http://schemas.microsoft.com/office/drawing/2014/main" id="{D029EDC0-83B7-1F1F-EFAA-1AA327C7FDD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94711" y="6078405"/>
            <a:ext cx="723830" cy="720000"/>
          </a:xfrm>
          <a:prstGeom prst="rect">
            <a:avLst/>
          </a:prstGeom>
        </p:spPr>
      </p:pic>
      <p:pic>
        <p:nvPicPr>
          <p:cNvPr id="53" name="Elemento grafico 52">
            <a:extLst>
              <a:ext uri="{FF2B5EF4-FFF2-40B4-BE49-F238E27FC236}">
                <a16:creationId xmlns:a16="http://schemas.microsoft.com/office/drawing/2014/main" id="{6EFF458C-C060-5CEC-1531-A348EE5BEAF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54658" y="6078405"/>
            <a:ext cx="720000" cy="720000"/>
          </a:xfrm>
          <a:prstGeom prst="rect">
            <a:avLst/>
          </a:prstGeom>
        </p:spPr>
      </p:pic>
      <p:pic>
        <p:nvPicPr>
          <p:cNvPr id="55" name="Elemento grafico 54">
            <a:extLst>
              <a:ext uri="{FF2B5EF4-FFF2-40B4-BE49-F238E27FC236}">
                <a16:creationId xmlns:a16="http://schemas.microsoft.com/office/drawing/2014/main" id="{19E3F436-F655-7EAB-FB11-8A05EDC110E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68029" y="6078405"/>
            <a:ext cx="755410" cy="720000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04F45D10-AEBE-7DCC-28D1-D0E18F8A2218}"/>
              </a:ext>
            </a:extLst>
          </p:cNvPr>
          <p:cNvSpPr/>
          <p:nvPr/>
        </p:nvSpPr>
        <p:spPr>
          <a:xfrm>
            <a:off x="1161346" y="4960974"/>
            <a:ext cx="5716908" cy="855210"/>
          </a:xfrm>
          <a:prstGeom prst="roundRect">
            <a:avLst>
              <a:gd name="adj" fmla="val 13629"/>
            </a:avLst>
          </a:prstGeom>
          <a:solidFill>
            <a:srgbClr val="FF9712"/>
          </a:solidFill>
          <a:ln w="254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GAMIFICATION A SQUADRE</a:t>
            </a:r>
          </a:p>
          <a:p>
            <a:pPr algn="ctr">
              <a:lnSpc>
                <a:spcPts val="1900"/>
              </a:lnSpc>
            </a:pPr>
            <a:r>
              <a:rPr lang="it-IT" sz="2000" b="1">
                <a:solidFill>
                  <a:srgbClr val="131B3F"/>
                </a:solidFill>
              </a:rPr>
              <a:t> </a:t>
            </a:r>
            <a:r>
              <a:rPr lang="it-IT" sz="2000">
                <a:solidFill>
                  <a:srgbClr val="131B3F"/>
                </a:solidFill>
              </a:rPr>
              <a:t>(Fortemente consigliata)</a:t>
            </a:r>
            <a:endParaRPr lang="it-IT" sz="2000">
              <a:solidFill>
                <a:srgbClr val="131B3F"/>
              </a:solidFill>
              <a:cs typeface="Calibri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BB4F1C73-2134-9F6E-B077-E79FB7125326}"/>
              </a:ext>
            </a:extLst>
          </p:cNvPr>
          <p:cNvSpPr/>
          <p:nvPr/>
        </p:nvSpPr>
        <p:spPr>
          <a:xfrm>
            <a:off x="8021886" y="4960974"/>
            <a:ext cx="5716908" cy="855210"/>
          </a:xfrm>
          <a:prstGeom prst="roundRect">
            <a:avLst>
              <a:gd name="adj" fmla="val 13629"/>
            </a:avLst>
          </a:prstGeom>
          <a:solidFill>
            <a:srgbClr val="FF9712"/>
          </a:solidFill>
          <a:ln w="254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131B3F"/>
                </a:solidFill>
              </a:rPr>
              <a:t>GAMIFICATION INDIVIDUALE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3C4AD2-FCA1-F46C-D2F0-8518BE897A3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767" y="1764722"/>
            <a:ext cx="5716908" cy="298977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9ADF923-718A-B130-0305-A80965C3C82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431" y="3225862"/>
            <a:ext cx="1713363" cy="14728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BED221B-1746-815D-559A-B1F0B14CFBB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16" y="2258791"/>
            <a:ext cx="6390902" cy="18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64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EBDBFEEC-F12B-F1C9-4BDF-27E52290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5" y="521657"/>
            <a:ext cx="6118225" cy="687211"/>
          </a:xfrm>
        </p:spPr>
        <p:txBody>
          <a:bodyPr/>
          <a:lstStyle/>
          <a:p>
            <a:r>
              <a:rPr lang="it-IT"/>
              <a:t>Student Caring</a:t>
            </a:r>
            <a:endParaRPr lang="en-GB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1576CBCC-ACA1-2075-D033-3270DA1F289E}"/>
              </a:ext>
            </a:extLst>
          </p:cNvPr>
          <p:cNvGrpSpPr/>
          <p:nvPr/>
        </p:nvGrpSpPr>
        <p:grpSpPr>
          <a:xfrm>
            <a:off x="538479" y="1813560"/>
            <a:ext cx="11623041" cy="3933519"/>
            <a:chOff x="1031103" y="2303279"/>
            <a:chExt cx="10626261" cy="4429037"/>
          </a:xfrm>
        </p:grpSpPr>
        <p:sp>
          <p:nvSpPr>
            <p:cNvPr id="13" name="Segnaposto contenuto 1">
              <a:extLst>
                <a:ext uri="{FF2B5EF4-FFF2-40B4-BE49-F238E27FC236}">
                  <a16:creationId xmlns:a16="http://schemas.microsoft.com/office/drawing/2014/main" id="{168C9672-D91D-DC45-A825-98BDCC227142}"/>
                </a:ext>
              </a:extLst>
            </p:cNvPr>
            <p:cNvSpPr txBox="1">
              <a:spLocks/>
            </p:cNvSpPr>
            <p:nvPr/>
          </p:nvSpPr>
          <p:spPr>
            <a:xfrm>
              <a:off x="2090467" y="2349559"/>
              <a:ext cx="5448439" cy="751331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522488" indent="-522488" algn="l" defTabSz="1306220" rtl="0" eaLnBrk="1" latinLnBrk="0" hangingPunct="1">
                <a:lnSpc>
                  <a:spcPct val="90000"/>
                </a:lnSpc>
                <a:spcBef>
                  <a:spcPts val="1714"/>
                </a:spcBef>
                <a:buClr>
                  <a:srgbClr val="FF9712"/>
                </a:buClr>
                <a:buFont typeface="Courier New" panose="02070309020205020404" pitchFamily="49" charset="0"/>
                <a:buChar char="o"/>
                <a:defRPr sz="2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1pPr>
              <a:lvl2pPr marL="979665" indent="-326555" algn="l" defTabSz="1306220" rtl="0" eaLnBrk="1" latinLnBrk="0" hangingPunct="1">
                <a:lnSpc>
                  <a:spcPct val="90000"/>
                </a:lnSpc>
                <a:spcBef>
                  <a:spcPts val="1143"/>
                </a:spcBef>
                <a:buClr>
                  <a:srgbClr val="FF9712"/>
                </a:buClr>
                <a:buFont typeface="Courier New" panose="02070309020205020404" pitchFamily="49" charset="0"/>
                <a:buChar char="o"/>
                <a:defRPr sz="24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2pPr>
              <a:lvl3pPr marL="1567464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Char char="o"/>
                <a:defRPr sz="20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3pPr>
              <a:lvl4pPr marL="2089953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4pPr>
              <a:lvl5pPr marL="2612441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5pPr>
              <a:lvl6pPr marL="3134929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417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79905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02393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680"/>
                </a:lnSpc>
                <a:spcBef>
                  <a:spcPts val="1800"/>
                </a:spcBef>
                <a:buNone/>
              </a:pPr>
              <a:r>
                <a:rPr lang="it-IT" sz="2400" b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Comunicazione interna </a:t>
              </a:r>
              <a:r>
                <a:rPr lang="it-IT" sz="240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 cura del Cliente</a:t>
              </a:r>
            </a:p>
          </p:txBody>
        </p:sp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10BB481C-C638-883F-579E-7A7CA8D33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1103" y="2303279"/>
              <a:ext cx="792000" cy="709499"/>
            </a:xfrm>
            <a:prstGeom prst="rect">
              <a:avLst/>
            </a:prstGeom>
          </p:spPr>
        </p:pic>
        <p:pic>
          <p:nvPicPr>
            <p:cNvPr id="15" name="Elemento grafico 14">
              <a:extLst>
                <a:ext uri="{FF2B5EF4-FFF2-40B4-BE49-F238E27FC236}">
                  <a16:creationId xmlns:a16="http://schemas.microsoft.com/office/drawing/2014/main" id="{134B23C5-4FA3-579F-EA11-4DA174F0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6703" y="3488757"/>
              <a:ext cx="828000" cy="776250"/>
            </a:xfrm>
            <a:prstGeom prst="rect">
              <a:avLst/>
            </a:prstGeom>
          </p:spPr>
        </p:pic>
        <p:pic>
          <p:nvPicPr>
            <p:cNvPr id="16" name="Elemento grafico 15">
              <a:extLst>
                <a:ext uri="{FF2B5EF4-FFF2-40B4-BE49-F238E27FC236}">
                  <a16:creationId xmlns:a16="http://schemas.microsoft.com/office/drawing/2014/main" id="{B51B381A-AC6C-C1C7-EB49-A7304EF2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6703" y="5975103"/>
              <a:ext cx="612000" cy="753232"/>
            </a:xfrm>
            <a:prstGeom prst="rect">
              <a:avLst/>
            </a:prstGeom>
          </p:spPr>
        </p:pic>
        <p:pic>
          <p:nvPicPr>
            <p:cNvPr id="17" name="Elemento grafico 16">
              <a:extLst>
                <a:ext uri="{FF2B5EF4-FFF2-40B4-BE49-F238E27FC236}">
                  <a16:creationId xmlns:a16="http://schemas.microsoft.com/office/drawing/2014/main" id="{5EF132F2-1D2C-DF59-044C-F77635B37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41382" y="4740986"/>
              <a:ext cx="612000" cy="667637"/>
            </a:xfrm>
            <a:prstGeom prst="rect">
              <a:avLst/>
            </a:prstGeom>
          </p:spPr>
        </p:pic>
        <p:sp>
          <p:nvSpPr>
            <p:cNvPr id="18" name="Segnaposto contenuto 1">
              <a:extLst>
                <a:ext uri="{FF2B5EF4-FFF2-40B4-BE49-F238E27FC236}">
                  <a16:creationId xmlns:a16="http://schemas.microsoft.com/office/drawing/2014/main" id="{7CBAEAF6-8E42-9F5B-9FEF-9A4257000557}"/>
                </a:ext>
              </a:extLst>
            </p:cNvPr>
            <p:cNvSpPr txBox="1">
              <a:spLocks/>
            </p:cNvSpPr>
            <p:nvPr/>
          </p:nvSpPr>
          <p:spPr>
            <a:xfrm>
              <a:off x="2090467" y="5975103"/>
              <a:ext cx="5332365" cy="75721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1306220" rtl="0" eaLnBrk="1" latinLnBrk="0" hangingPunct="1">
                <a:lnSpc>
                  <a:spcPct val="90000"/>
                </a:lnSpc>
                <a:spcBef>
                  <a:spcPts val="1714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1pPr>
              <a:lvl2pPr marL="653110" indent="0" algn="l" defTabSz="1306220" rtl="0" eaLnBrk="1" latinLnBrk="0" hangingPunct="1">
                <a:lnSpc>
                  <a:spcPct val="90000"/>
                </a:lnSpc>
                <a:spcBef>
                  <a:spcPts val="1143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4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2pPr>
              <a:lvl3pPr marL="1240909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0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3pPr>
              <a:lvl4pPr marL="1763398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1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4pPr>
              <a:lvl5pPr marL="2285886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1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5pPr>
              <a:lvl6pPr marL="3134929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417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79905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02393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680"/>
                </a:lnSpc>
                <a:spcBef>
                  <a:spcPts val="1800"/>
                </a:spcBef>
              </a:pPr>
              <a:r>
                <a:rPr lang="it-IT" sz="2400" b="1"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Invio email massive </a:t>
              </a:r>
              <a:r>
                <a:rPr lang="it-IT" sz="2400"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da parte del team leader e/o supervisore direttamente dalla piattaforma (ad esempio solleciti)</a:t>
              </a:r>
            </a:p>
          </p:txBody>
        </p:sp>
        <p:sp>
          <p:nvSpPr>
            <p:cNvPr id="19" name="Segnaposto contenuto 1">
              <a:extLst>
                <a:ext uri="{FF2B5EF4-FFF2-40B4-BE49-F238E27FC236}">
                  <a16:creationId xmlns:a16="http://schemas.microsoft.com/office/drawing/2014/main" id="{27239E4E-8CDA-BC2C-9536-EB6B81F21054}"/>
                </a:ext>
              </a:extLst>
            </p:cNvPr>
            <p:cNvSpPr txBox="1">
              <a:spLocks/>
            </p:cNvSpPr>
            <p:nvPr/>
          </p:nvSpPr>
          <p:spPr>
            <a:xfrm>
              <a:off x="2090467" y="3659304"/>
              <a:ext cx="5358092" cy="667637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1306220" rtl="0" eaLnBrk="1" latinLnBrk="0" hangingPunct="1">
                <a:lnSpc>
                  <a:spcPct val="90000"/>
                </a:lnSpc>
                <a:spcBef>
                  <a:spcPts val="1714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1pPr>
              <a:lvl2pPr marL="653110" indent="0" algn="l" defTabSz="1306220" rtl="0" eaLnBrk="1" latinLnBrk="0" hangingPunct="1">
                <a:lnSpc>
                  <a:spcPct val="90000"/>
                </a:lnSpc>
                <a:spcBef>
                  <a:spcPts val="1143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4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2pPr>
              <a:lvl3pPr marL="1240909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0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3pPr>
              <a:lvl4pPr marL="1763398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1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4pPr>
              <a:lvl5pPr marL="2285886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1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5pPr>
              <a:lvl6pPr marL="3134929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417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79905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02393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680"/>
                </a:lnSpc>
                <a:spcBef>
                  <a:spcPts val="1800"/>
                </a:spcBef>
              </a:pPr>
              <a:r>
                <a:rPr lang="it-IT" sz="2400" b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Notifica di GO LIVE </a:t>
              </a:r>
              <a:r>
                <a:rPr lang="it-IT" sz="240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(post comunicazione interna)</a:t>
              </a:r>
              <a:endParaRPr lang="it-IT" sz="2400"/>
            </a:p>
          </p:txBody>
        </p:sp>
        <p:sp>
          <p:nvSpPr>
            <p:cNvPr id="20" name="Segnaposto contenuto 1">
              <a:extLst>
                <a:ext uri="{FF2B5EF4-FFF2-40B4-BE49-F238E27FC236}">
                  <a16:creationId xmlns:a16="http://schemas.microsoft.com/office/drawing/2014/main" id="{A5090215-D166-C6C2-EE8C-5FF94B0E7C9E}"/>
                </a:ext>
              </a:extLst>
            </p:cNvPr>
            <p:cNvSpPr txBox="1">
              <a:spLocks/>
            </p:cNvSpPr>
            <p:nvPr/>
          </p:nvSpPr>
          <p:spPr>
            <a:xfrm>
              <a:off x="2090467" y="4710979"/>
              <a:ext cx="9566897" cy="74127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1306220" rtl="0" eaLnBrk="1" latinLnBrk="0" hangingPunct="1">
                <a:lnSpc>
                  <a:spcPct val="90000"/>
                </a:lnSpc>
                <a:spcBef>
                  <a:spcPts val="1714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1pPr>
              <a:lvl2pPr marL="653110" indent="0" algn="l" defTabSz="1306220" rtl="0" eaLnBrk="1" latinLnBrk="0" hangingPunct="1">
                <a:lnSpc>
                  <a:spcPct val="90000"/>
                </a:lnSpc>
                <a:spcBef>
                  <a:spcPts val="1143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4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2pPr>
              <a:lvl3pPr marL="1240909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20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3pPr>
              <a:lvl4pPr marL="1763398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1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4pPr>
              <a:lvl5pPr marL="2285886" indent="0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rgbClr val="FF9712"/>
                </a:buClr>
                <a:buFont typeface="Courier New" panose="02070309020205020404" pitchFamily="49" charset="0"/>
                <a:buNone/>
                <a:defRPr sz="1800" kern="1200">
                  <a:solidFill>
                    <a:srgbClr val="131B3F"/>
                  </a:solidFill>
                  <a:latin typeface="+mn-lt"/>
                  <a:ea typeface="+mn-ea"/>
                  <a:cs typeface="+mn-cs"/>
                </a:defRPr>
              </a:lvl5pPr>
              <a:lvl6pPr marL="3134929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417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79905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02393" indent="-326555" algn="l" defTabSz="1306220" rtl="0" eaLnBrk="1" latinLnBrk="0" hangingPunct="1">
                <a:lnSpc>
                  <a:spcPct val="90000"/>
                </a:lnSpc>
                <a:spcBef>
                  <a:spcPts val="857"/>
                </a:spcBef>
                <a:buClr>
                  <a:schemeClr val="accent2"/>
                </a:buClr>
                <a:buFont typeface="Arial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680"/>
                </a:lnSpc>
                <a:spcBef>
                  <a:spcPts val="1800"/>
                </a:spcBef>
              </a:pPr>
              <a:r>
                <a:rPr lang="it-IT" sz="2400" b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Notifica per il rilascio </a:t>
              </a:r>
              <a:r>
                <a:rPr lang="it-IT" sz="240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del nuovo contenuto</a:t>
              </a:r>
            </a:p>
            <a:p>
              <a:pPr>
                <a:lnSpc>
                  <a:spcPts val="2680"/>
                </a:lnSpc>
                <a:spcBef>
                  <a:spcPts val="1800"/>
                </a:spcBef>
              </a:pPr>
              <a:endParaRPr lang="it-IT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680"/>
                </a:lnSpc>
                <a:spcBef>
                  <a:spcPts val="1800"/>
                </a:spcBef>
              </a:pPr>
              <a:endParaRPr lang="it-IT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680"/>
                </a:lnSpc>
                <a:spcBef>
                  <a:spcPts val="1800"/>
                </a:spcBef>
              </a:pPr>
              <a:endParaRPr lang="it-IT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680"/>
                </a:lnSpc>
                <a:spcBef>
                  <a:spcPts val="1800"/>
                </a:spcBef>
              </a:pPr>
              <a:endParaRPr lang="it-IT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680"/>
                </a:lnSpc>
                <a:spcBef>
                  <a:spcPts val="1800"/>
                </a:spcBef>
              </a:pPr>
              <a:endParaRPr lang="it-IT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680"/>
                </a:lnSpc>
                <a:spcBef>
                  <a:spcPts val="1800"/>
                </a:spcBef>
              </a:pPr>
              <a:endParaRPr lang="it-IT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2680"/>
                </a:lnSpc>
                <a:spcBef>
                  <a:spcPts val="1800"/>
                </a:spcBef>
              </a:pPr>
              <a:endParaRPr lang="it-IT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egnaposto contenuto 1">
            <a:extLst>
              <a:ext uri="{FF2B5EF4-FFF2-40B4-BE49-F238E27FC236}">
                <a16:creationId xmlns:a16="http://schemas.microsoft.com/office/drawing/2014/main" id="{01E64CA3-1196-0BA2-B04A-E37330746481}"/>
              </a:ext>
            </a:extLst>
          </p:cNvPr>
          <p:cNvSpPr txBox="1">
            <a:spLocks/>
          </p:cNvSpPr>
          <p:nvPr/>
        </p:nvSpPr>
        <p:spPr>
          <a:xfrm>
            <a:off x="1633079" y="6374938"/>
            <a:ext cx="6052614" cy="6583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306220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1pPr>
            <a:lvl2pPr marL="653110" indent="0" algn="l" defTabSz="1306220" rtl="0" eaLnBrk="1" latinLnBrk="0" hangingPunct="1">
              <a:lnSpc>
                <a:spcPct val="90000"/>
              </a:lnSpc>
              <a:spcBef>
                <a:spcPts val="1143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4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2pPr>
            <a:lvl3pPr marL="1240909" indent="0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20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3pPr>
            <a:lvl4pPr marL="1763398" indent="0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4pPr>
            <a:lvl5pPr marL="2285886" indent="0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rgbClr val="FF9712"/>
              </a:buClr>
              <a:buFont typeface="Courier New" panose="02070309020205020404" pitchFamily="49" charset="0"/>
              <a:buNone/>
              <a:defRPr sz="1800" kern="1200">
                <a:solidFill>
                  <a:srgbClr val="131B3F"/>
                </a:solidFill>
                <a:latin typeface="+mn-lt"/>
                <a:ea typeface="+mn-ea"/>
                <a:cs typeface="+mn-cs"/>
              </a:defRPr>
            </a:lvl5pPr>
            <a:lvl6pPr marL="3134929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17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79905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2393" indent="-326555" algn="l" defTabSz="1306220" rtl="0" eaLnBrk="1" latinLnBrk="0" hangingPunct="1">
              <a:lnSpc>
                <a:spcPct val="90000"/>
              </a:lnSpc>
              <a:spcBef>
                <a:spcPts val="857"/>
              </a:spcBef>
              <a:buClr>
                <a:schemeClr val="accent2"/>
              </a:buClr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80"/>
              </a:lnSpc>
              <a:spcBef>
                <a:spcPts val="1800"/>
              </a:spcBef>
            </a:pPr>
            <a:r>
              <a:rPr lang="it-IT" sz="24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Notifica di </a:t>
            </a:r>
            <a:r>
              <a:rPr lang="it-IT" sz="2400" b="1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reminder</a:t>
            </a:r>
            <a:r>
              <a:rPr lang="it-IT" sz="2400"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it-IT" sz="24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automatico per gli studenti rimasti indietro nel percorso formativo</a:t>
            </a:r>
          </a:p>
          <a:p>
            <a:pPr>
              <a:lnSpc>
                <a:spcPts val="2680"/>
              </a:lnSpc>
              <a:spcBef>
                <a:spcPts val="1800"/>
              </a:spcBef>
            </a:pPr>
            <a:endParaRPr lang="it-IT" sz="2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680"/>
              </a:lnSpc>
              <a:spcBef>
                <a:spcPts val="1800"/>
              </a:spcBef>
            </a:pPr>
            <a:endParaRPr lang="it-IT" sz="2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680"/>
              </a:lnSpc>
              <a:spcBef>
                <a:spcPts val="1800"/>
              </a:spcBef>
            </a:pPr>
            <a:endParaRPr lang="it-IT" sz="2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680"/>
              </a:lnSpc>
              <a:spcBef>
                <a:spcPts val="1800"/>
              </a:spcBef>
            </a:pPr>
            <a:endParaRPr lang="it-IT" sz="2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680"/>
              </a:lnSpc>
              <a:spcBef>
                <a:spcPts val="1800"/>
              </a:spcBef>
            </a:pPr>
            <a:endParaRPr lang="it-IT" sz="2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680"/>
              </a:lnSpc>
              <a:spcBef>
                <a:spcPts val="1800"/>
              </a:spcBef>
            </a:pPr>
            <a:endParaRPr lang="it-IT" sz="2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ts val="2680"/>
              </a:lnSpc>
              <a:spcBef>
                <a:spcPts val="1800"/>
              </a:spcBef>
            </a:pPr>
            <a:endParaRPr lang="it-IT" sz="240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F10E34C5-7287-D949-6AF3-5550CDE9B4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6921" y="6227676"/>
            <a:ext cx="669408" cy="5929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A6D7D02-932F-F9CF-65C0-6E0FDB7765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0087" y="1199743"/>
            <a:ext cx="4867954" cy="5830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309591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ue">
  <a:themeElements>
    <a:clrScheme name="Custom 11">
      <a:dk1>
        <a:srgbClr val="979797"/>
      </a:dk1>
      <a:lt1>
        <a:sysClr val="window" lastClr="FFFFFF"/>
      </a:lt1>
      <a:dk2>
        <a:srgbClr val="555555"/>
      </a:dk2>
      <a:lt2>
        <a:srgbClr val="DDDDDD"/>
      </a:lt2>
      <a:accent1>
        <a:srgbClr val="DA291C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lnSpc>
            <a:spcPct val="90000"/>
          </a:lnSpc>
          <a:defRPr smtClean="0"/>
        </a:defPPr>
      </a:lstStyle>
    </a:txDef>
  </a:objectDefaults>
  <a:extraClrSchemeLst/>
  <a:custClrLst>
    <a:custClr name="Custom Color 1">
      <a:srgbClr val="98050E"/>
    </a:custClr>
    <a:custClr name="Custom Color 2">
      <a:srgbClr val="610206"/>
    </a:custClr>
    <a:custClr name="Custom Color 3">
      <a:srgbClr val="646464"/>
    </a:custClr>
    <a:custClr name="Custom Color 4">
      <a:srgbClr val="323232"/>
    </a:custClr>
    <a:custClr name="Custom Color 5">
      <a:srgbClr val="4B80B6"/>
    </a:custClr>
    <a:custClr name="Custom Color 6">
      <a:srgbClr val="325887"/>
    </a:custClr>
    <a:custClr name="Custom Color 7">
      <a:srgbClr val="D55D21"/>
    </a:custClr>
    <a:custClr name="Custom Color 8">
      <a:srgbClr val="8F3C0F"/>
    </a:custClr>
    <a:custClr name="Custom Color 9">
      <a:srgbClr val="87A239"/>
    </a:custClr>
    <a:custClr name="Custom Color 10">
      <a:srgbClr val="576820"/>
    </a:custClr>
    <a:custClr name="Custom Color 11">
      <a:srgbClr val="279199"/>
    </a:custClr>
    <a:custClr name="Custom Color 12">
      <a:srgbClr val="15535A"/>
    </a:custClr>
  </a:custClrLst>
</a:theme>
</file>

<file path=ppt/theme/theme2.xml><?xml version="1.0" encoding="utf-8"?>
<a:theme xmlns:a="http://schemas.openxmlformats.org/drawingml/2006/main" name="1_White/Blu/no grid">
  <a:themeElements>
    <a:clrScheme name="Custom 11">
      <a:dk1>
        <a:srgbClr val="979797"/>
      </a:dk1>
      <a:lt1>
        <a:sysClr val="window" lastClr="FFFFFF"/>
      </a:lt1>
      <a:dk2>
        <a:srgbClr val="555555"/>
      </a:dk2>
      <a:lt2>
        <a:srgbClr val="DDDDDD"/>
      </a:lt2>
      <a:accent1>
        <a:srgbClr val="DA291C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lnSpc>
            <a:spcPct val="90000"/>
          </a:lnSpc>
          <a:defRPr smtClean="0"/>
        </a:defPPr>
      </a:lstStyle>
    </a:txDef>
  </a:objectDefaults>
  <a:extraClrSchemeLst/>
  <a:custClrLst>
    <a:custClr name="Custom Color 1">
      <a:srgbClr val="98050E"/>
    </a:custClr>
    <a:custClr name="Custom Color 2">
      <a:srgbClr val="610206"/>
    </a:custClr>
    <a:custClr name="Custom Color 3">
      <a:srgbClr val="646464"/>
    </a:custClr>
    <a:custClr name="Custom Color 4">
      <a:srgbClr val="323232"/>
    </a:custClr>
    <a:custClr name="Custom Color 5">
      <a:srgbClr val="4B80B6"/>
    </a:custClr>
    <a:custClr name="Custom Color 6">
      <a:srgbClr val="325887"/>
    </a:custClr>
    <a:custClr name="Custom Color 7">
      <a:srgbClr val="D55D21"/>
    </a:custClr>
    <a:custClr name="Custom Color 8">
      <a:srgbClr val="8F3C0F"/>
    </a:custClr>
    <a:custClr name="Custom Color 9">
      <a:srgbClr val="87A239"/>
    </a:custClr>
    <a:custClr name="Custom Color 10">
      <a:srgbClr val="576820"/>
    </a:custClr>
    <a:custClr name="Custom Color 11">
      <a:srgbClr val="279199"/>
    </a:custClr>
    <a:custClr name="Custom Color 12">
      <a:srgbClr val="15535A"/>
    </a:custClr>
  </a:custClrLst>
</a:theme>
</file>

<file path=ppt/theme/theme3.xml><?xml version="1.0" encoding="utf-8"?>
<a:theme xmlns:a="http://schemas.openxmlformats.org/drawingml/2006/main" name="White/Blu/no grid">
  <a:themeElements>
    <a:clrScheme name="Custom 11">
      <a:dk1>
        <a:srgbClr val="979797"/>
      </a:dk1>
      <a:lt1>
        <a:sysClr val="window" lastClr="FFFFFF"/>
      </a:lt1>
      <a:dk2>
        <a:srgbClr val="555555"/>
      </a:dk2>
      <a:lt2>
        <a:srgbClr val="DDDDDD"/>
      </a:lt2>
      <a:accent1>
        <a:srgbClr val="DA291C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lnSpc>
            <a:spcPct val="90000"/>
          </a:lnSpc>
          <a:defRPr smtClean="0"/>
        </a:defPPr>
      </a:lstStyle>
    </a:txDef>
  </a:objectDefaults>
  <a:extraClrSchemeLst/>
  <a:custClrLst>
    <a:custClr name="Custom Color 1">
      <a:srgbClr val="98050E"/>
    </a:custClr>
    <a:custClr name="Custom Color 2">
      <a:srgbClr val="610206"/>
    </a:custClr>
    <a:custClr name="Custom Color 3">
      <a:srgbClr val="646464"/>
    </a:custClr>
    <a:custClr name="Custom Color 4">
      <a:srgbClr val="323232"/>
    </a:custClr>
    <a:custClr name="Custom Color 5">
      <a:srgbClr val="4B80B6"/>
    </a:custClr>
    <a:custClr name="Custom Color 6">
      <a:srgbClr val="325887"/>
    </a:custClr>
    <a:custClr name="Custom Color 7">
      <a:srgbClr val="D55D21"/>
    </a:custClr>
    <a:custClr name="Custom Color 8">
      <a:srgbClr val="8F3C0F"/>
    </a:custClr>
    <a:custClr name="Custom Color 9">
      <a:srgbClr val="87A239"/>
    </a:custClr>
    <a:custClr name="Custom Color 10">
      <a:srgbClr val="576820"/>
    </a:custClr>
    <a:custClr name="Custom Color 11">
      <a:srgbClr val="279199"/>
    </a:custClr>
    <a:custClr name="Custom Color 12">
      <a:srgbClr val="15535A"/>
    </a:custClr>
  </a:custClrLst>
</a:theme>
</file>

<file path=ppt/theme/theme4.xml><?xml version="1.0" encoding="utf-8"?>
<a:theme xmlns:a="http://schemas.openxmlformats.org/drawingml/2006/main" name="White/Blu/grid">
  <a:themeElements>
    <a:clrScheme name="Custom 11">
      <a:dk1>
        <a:srgbClr val="979797"/>
      </a:dk1>
      <a:lt1>
        <a:sysClr val="window" lastClr="FFFFFF"/>
      </a:lt1>
      <a:dk2>
        <a:srgbClr val="555555"/>
      </a:dk2>
      <a:lt2>
        <a:srgbClr val="DDDDDD"/>
      </a:lt2>
      <a:accent1>
        <a:srgbClr val="DA291C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lnSpc>
            <a:spcPct val="90000"/>
          </a:lnSpc>
          <a:defRPr smtClean="0"/>
        </a:defPPr>
      </a:lstStyle>
    </a:txDef>
  </a:objectDefaults>
  <a:extraClrSchemeLst/>
  <a:custClrLst>
    <a:custClr name="Custom Color 1">
      <a:srgbClr val="98050E"/>
    </a:custClr>
    <a:custClr name="Custom Color 2">
      <a:srgbClr val="610206"/>
    </a:custClr>
    <a:custClr name="Custom Color 3">
      <a:srgbClr val="646464"/>
    </a:custClr>
    <a:custClr name="Custom Color 4">
      <a:srgbClr val="323232"/>
    </a:custClr>
    <a:custClr name="Custom Color 5">
      <a:srgbClr val="4B80B6"/>
    </a:custClr>
    <a:custClr name="Custom Color 6">
      <a:srgbClr val="325887"/>
    </a:custClr>
    <a:custClr name="Custom Color 7">
      <a:srgbClr val="D55D21"/>
    </a:custClr>
    <a:custClr name="Custom Color 8">
      <a:srgbClr val="8F3C0F"/>
    </a:custClr>
    <a:custClr name="Custom Color 9">
      <a:srgbClr val="87A239"/>
    </a:custClr>
    <a:custClr name="Custom Color 10">
      <a:srgbClr val="576820"/>
    </a:custClr>
    <a:custClr name="Custom Color 11">
      <a:srgbClr val="279199"/>
    </a:custClr>
    <a:custClr name="Custom Color 12">
      <a:srgbClr val="15535A"/>
    </a:custClr>
  </a:custClrLst>
</a:theme>
</file>

<file path=ppt/theme/theme5.xml><?xml version="1.0" encoding="utf-8"?>
<a:theme xmlns:a="http://schemas.openxmlformats.org/drawingml/2006/main" name="Orange">
  <a:themeElements>
    <a:clrScheme name="Custom 11">
      <a:dk1>
        <a:srgbClr val="979797"/>
      </a:dk1>
      <a:lt1>
        <a:sysClr val="window" lastClr="FFFFFF"/>
      </a:lt1>
      <a:dk2>
        <a:srgbClr val="555555"/>
      </a:dk2>
      <a:lt2>
        <a:srgbClr val="DDDDDD"/>
      </a:lt2>
      <a:accent1>
        <a:srgbClr val="DA291C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lnSpc>
            <a:spcPct val="90000"/>
          </a:lnSpc>
          <a:defRPr smtClean="0"/>
        </a:defPPr>
      </a:lstStyle>
    </a:txDef>
  </a:objectDefaults>
  <a:extraClrSchemeLst/>
  <a:custClrLst>
    <a:custClr name="Custom Color 1">
      <a:srgbClr val="98050E"/>
    </a:custClr>
    <a:custClr name="Custom Color 2">
      <a:srgbClr val="610206"/>
    </a:custClr>
    <a:custClr name="Custom Color 3">
      <a:srgbClr val="646464"/>
    </a:custClr>
    <a:custClr name="Custom Color 4">
      <a:srgbClr val="323232"/>
    </a:custClr>
    <a:custClr name="Custom Color 5">
      <a:srgbClr val="4B80B6"/>
    </a:custClr>
    <a:custClr name="Custom Color 6">
      <a:srgbClr val="325887"/>
    </a:custClr>
    <a:custClr name="Custom Color 7">
      <a:srgbClr val="D55D21"/>
    </a:custClr>
    <a:custClr name="Custom Color 8">
      <a:srgbClr val="8F3C0F"/>
    </a:custClr>
    <a:custClr name="Custom Color 9">
      <a:srgbClr val="87A239"/>
    </a:custClr>
    <a:custClr name="Custom Color 10">
      <a:srgbClr val="576820"/>
    </a:custClr>
    <a:custClr name="Custom Color 11">
      <a:srgbClr val="279199"/>
    </a:custClr>
    <a:custClr name="Custom Color 12">
      <a:srgbClr val="15535A"/>
    </a:custClr>
  </a:custClr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Avaya">
      <a:dk1>
        <a:srgbClr val="323232"/>
      </a:dk1>
      <a:lt1>
        <a:sysClr val="window" lastClr="FFFFFF"/>
      </a:lt1>
      <a:dk2>
        <a:srgbClr val="000000"/>
      </a:dk2>
      <a:lt2>
        <a:srgbClr val="DDDDDD"/>
      </a:lt2>
      <a:accent1>
        <a:srgbClr val="CC0000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Avaya">
      <a:dk1>
        <a:srgbClr val="323232"/>
      </a:dk1>
      <a:lt1>
        <a:sysClr val="window" lastClr="FFFFFF"/>
      </a:lt1>
      <a:dk2>
        <a:srgbClr val="000000"/>
      </a:dk2>
      <a:lt2>
        <a:srgbClr val="DDDDDD"/>
      </a:lt2>
      <a:accent1>
        <a:srgbClr val="CC0000"/>
      </a:accent1>
      <a:accent2>
        <a:srgbClr val="A9A9A9"/>
      </a:accent2>
      <a:accent3>
        <a:srgbClr val="7EAEDF"/>
      </a:accent3>
      <a:accent4>
        <a:srgbClr val="FAA145"/>
      </a:accent4>
      <a:accent5>
        <a:srgbClr val="B7E349"/>
      </a:accent5>
      <a:accent6>
        <a:srgbClr val="5AC5D4"/>
      </a:accent6>
      <a:hlink>
        <a:srgbClr val="7EAEDF"/>
      </a:hlink>
      <a:folHlink>
        <a:srgbClr val="FAA1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5B0623C-EE1E-934B-A3A7-6782CE41B1D9}">
  <we:reference id="wa104381063" version="1.0.0.1" store="it-IT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dc8ac68-c30f-4d0a-b0f7-184aaeae8c02" xsi:nil="true"/>
    <lcf76f155ced4ddcb4097134ff3c332f xmlns="d9557a88-585a-4393-862e-282bf660886b">
      <Terms xmlns="http://schemas.microsoft.com/office/infopath/2007/PartnerControls"/>
    </lcf76f155ced4ddcb4097134ff3c332f>
    <SharedWithUsers xmlns="7dc8ac68-c30f-4d0a-b0f7-184aaeae8c02">
      <UserInfo>
        <DisplayName>Alessandra Testa</DisplayName>
        <AccountId>1368</AccountId>
        <AccountType/>
      </UserInfo>
      <UserInfo>
        <DisplayName>Aurelia Nuno</DisplayName>
        <AccountId>16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EAA8A993B1BEC479290F7BCD7F08F8B" ma:contentTypeVersion="15" ma:contentTypeDescription="Creare un nuovo documento." ma:contentTypeScope="" ma:versionID="c24d2b1f713ac33cb5607c4f485b4aa8">
  <xsd:schema xmlns:xsd="http://www.w3.org/2001/XMLSchema" xmlns:xs="http://www.w3.org/2001/XMLSchema" xmlns:p="http://schemas.microsoft.com/office/2006/metadata/properties" xmlns:ns2="d9557a88-585a-4393-862e-282bf660886b" xmlns:ns3="7dc8ac68-c30f-4d0a-b0f7-184aaeae8c02" targetNamespace="http://schemas.microsoft.com/office/2006/metadata/properties" ma:root="true" ma:fieldsID="8eabb586ac381b0268323a1eaed9a582" ns2:_="" ns3:_="">
    <xsd:import namespace="d9557a88-585a-4393-862e-282bf660886b"/>
    <xsd:import namespace="7dc8ac68-c30f-4d0a-b0f7-184aaeae8c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557a88-585a-4393-862e-282bf66088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 immagine" ma:readOnly="false" ma:fieldId="{5cf76f15-5ced-4ddc-b409-7134ff3c332f}" ma:taxonomyMulti="true" ma:sspId="898ca590-1c55-4913-9272-53d5646e31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8ac68-c30f-4d0a-b0f7-184aaeae8c0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2cf7e15-70aa-47f0-8b8f-3ff78b03524a}" ma:internalName="TaxCatchAll" ma:showField="CatchAllData" ma:web="7dc8ac68-c30f-4d0a-b0f7-184aaeae8c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F97046-B8DE-46C9-9318-BFD5DCFBED40}">
  <ds:schemaRefs>
    <ds:schemaRef ds:uri="7dc8ac68-c30f-4d0a-b0f7-184aaeae8c02"/>
    <ds:schemaRef ds:uri="d9557a88-585a-4393-862e-282bf660886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0339CA-032D-4E9F-A69A-F1D237203FA4}">
  <ds:schemaRefs>
    <ds:schemaRef ds:uri="7dc8ac68-c30f-4d0a-b0f7-184aaeae8c02"/>
    <ds:schemaRef ds:uri="d9557a88-585a-4393-862e-282bf66088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127D7F0-072F-4B13-B5F7-1D7F687EE3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Avaya_Wide_Screen_PowerPoint_Presentation_Template_which_include_NonPublic_Information_for_Office_2007</Template>
  <TotalTime>0</TotalTime>
  <Words>2465</Words>
  <Application>Microsoft Office PowerPoint</Application>
  <PresentationFormat>Personalizzato</PresentationFormat>
  <Paragraphs>422</Paragraphs>
  <Slides>25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25</vt:i4>
      </vt:variant>
    </vt:vector>
  </HeadingPairs>
  <TitlesOfParts>
    <vt:vector size="41" baseType="lpstr">
      <vt:lpstr>Arial</vt:lpstr>
      <vt:lpstr>Calibri</vt:lpstr>
      <vt:lpstr>Courier New</vt:lpstr>
      <vt:lpstr>Helvetica</vt:lpstr>
      <vt:lpstr>Inter</vt:lpstr>
      <vt:lpstr>Inter Medium</vt:lpstr>
      <vt:lpstr>Inter SemiBold</vt:lpstr>
      <vt:lpstr>Söhne</vt:lpstr>
      <vt:lpstr>Verdana</vt:lpstr>
      <vt:lpstr>Wingdings</vt:lpstr>
      <vt:lpstr>Blue</vt:lpstr>
      <vt:lpstr>1_White/Blu/no grid</vt:lpstr>
      <vt:lpstr>White/Blu/no grid</vt:lpstr>
      <vt:lpstr>White/Blu/grid</vt:lpstr>
      <vt:lpstr>Orange</vt:lpstr>
      <vt:lpstr>Tema di Office</vt:lpstr>
      <vt:lpstr>Cyber Guru Enterprise</vt:lpstr>
      <vt:lpstr>Overview CG Awareness School</vt:lpstr>
      <vt:lpstr>Overview CG Awareness - School</vt:lpstr>
      <vt:lpstr>Overview CG Channel</vt:lpstr>
      <vt:lpstr>Overview CG Channel</vt:lpstr>
      <vt:lpstr>Processo Onboarding</vt:lpstr>
      <vt:lpstr>Processo Onboarding</vt:lpstr>
      <vt:lpstr>Gamification</vt:lpstr>
      <vt:lpstr>Student Caring</vt:lpstr>
      <vt:lpstr>Template User List </vt:lpstr>
      <vt:lpstr>Master Plan</vt:lpstr>
      <vt:lpstr>OnBoarding: checklist</vt:lpstr>
      <vt:lpstr>Cyber Guru Phishing</vt:lpstr>
      <vt:lpstr>Overview CG Phishing</vt:lpstr>
      <vt:lpstr>Click simulazione phishing</vt:lpstr>
      <vt:lpstr>Processo Onboarding</vt:lpstr>
      <vt:lpstr>Template User List </vt:lpstr>
      <vt:lpstr>Mappatura rischi aziendali per Org</vt:lpstr>
      <vt:lpstr>PhishPro</vt:lpstr>
      <vt:lpstr>Attacco USB</vt:lpstr>
      <vt:lpstr>Attacco QRcode</vt:lpstr>
      <vt:lpstr>Adaptive Learning Remediation</vt:lpstr>
      <vt:lpstr>Customer Success Team</vt:lpstr>
      <vt:lpstr>Customer Success Team</vt:lpstr>
      <vt:lpstr>Presentazione standard di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Guru Enterprise</dc:title>
  <dc:creator/>
  <cp:revision>1</cp:revision>
  <dcterms:created xsi:type="dcterms:W3CDTF">2014-11-24T20:08:50Z</dcterms:created>
  <dcterms:modified xsi:type="dcterms:W3CDTF">2024-12-06T11:13:47Z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0x0101006EAA8A993B1BEC479290F7BCD7F08F8B</vt:lpwstr>
  </property>
  <property fmtid="{D5CDD505-2E9C-101B-9397-08002B2CF9AE}" pid="3" name="MediaServiceImageTags">
    <vt:lpwstr/>
  </property>
</Properties>
</file>