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slideLayouts/slideLayout10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44" r:id="rId4"/>
    <p:sldMasterId id="2147483970" r:id="rId5"/>
    <p:sldMasterId id="2147483841" r:id="rId6"/>
    <p:sldMasterId id="2147483900" r:id="rId7"/>
    <p:sldMasterId id="2147483923" r:id="rId8"/>
    <p:sldMasterId id="2147483942" r:id="rId9"/>
  </p:sldMasterIdLst>
  <p:notesMasterIdLst>
    <p:notesMasterId r:id="rId47"/>
  </p:notesMasterIdLst>
  <p:handoutMasterIdLst>
    <p:handoutMasterId r:id="rId48"/>
  </p:handoutMasterIdLst>
  <p:sldIdLst>
    <p:sldId id="534" r:id="rId10"/>
    <p:sldId id="535" r:id="rId11"/>
    <p:sldId id="548" r:id="rId12"/>
    <p:sldId id="642" r:id="rId13"/>
    <p:sldId id="655" r:id="rId14"/>
    <p:sldId id="656" r:id="rId15"/>
    <p:sldId id="577" r:id="rId16"/>
    <p:sldId id="549" r:id="rId17"/>
    <p:sldId id="539" r:id="rId18"/>
    <p:sldId id="540" r:id="rId19"/>
    <p:sldId id="541" r:id="rId20"/>
    <p:sldId id="575" r:id="rId21"/>
    <p:sldId id="543" r:id="rId22"/>
    <p:sldId id="574" r:id="rId23"/>
    <p:sldId id="578" r:id="rId24"/>
    <p:sldId id="582" r:id="rId25"/>
    <p:sldId id="583" r:id="rId26"/>
    <p:sldId id="581" r:id="rId27"/>
    <p:sldId id="547" r:id="rId28"/>
    <p:sldId id="572" r:id="rId29"/>
    <p:sldId id="573" r:id="rId30"/>
    <p:sldId id="553" r:id="rId31"/>
    <p:sldId id="641" r:id="rId32"/>
    <p:sldId id="554" r:id="rId33"/>
    <p:sldId id="571" r:id="rId34"/>
    <p:sldId id="587" r:id="rId35"/>
    <p:sldId id="586" r:id="rId36"/>
    <p:sldId id="585" r:id="rId37"/>
    <p:sldId id="584" r:id="rId38"/>
    <p:sldId id="639" r:id="rId39"/>
    <p:sldId id="628" r:id="rId40"/>
    <p:sldId id="633" r:id="rId41"/>
    <p:sldId id="634" r:id="rId42"/>
    <p:sldId id="640" r:id="rId43"/>
    <p:sldId id="653" r:id="rId44"/>
    <p:sldId id="654" r:id="rId45"/>
    <p:sldId id="558" r:id="rId46"/>
  </p:sldIdLst>
  <p:sldSz cx="14630400" cy="8229600"/>
  <p:notesSz cx="6858000" cy="9144000"/>
  <p:custDataLst>
    <p:tags r:id="rId49"/>
  </p:custDataLst>
  <p:defaultText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497" userDrawn="1">
          <p15:clr>
            <a:srgbClr val="A4A3A4"/>
          </p15:clr>
        </p15:guide>
        <p15:guide id="2" orient="horz" pos="1617" userDrawn="1">
          <p15:clr>
            <a:srgbClr val="A4A3A4"/>
          </p15:clr>
        </p15:guide>
        <p15:guide id="4" orient="horz" pos="3590" userDrawn="1">
          <p15:clr>
            <a:srgbClr val="A4A3A4"/>
          </p15:clr>
        </p15:guide>
        <p15:guide id="5" pos="7193" userDrawn="1">
          <p15:clr>
            <a:srgbClr val="A4A3A4"/>
          </p15:clr>
        </p15:guide>
        <p15:guide id="7" pos="4948" userDrawn="1">
          <p15:clr>
            <a:srgbClr val="A4A3A4"/>
          </p15:clr>
        </p15:guide>
        <p15:guide id="9" userDrawn="1">
          <p15:clr>
            <a:srgbClr val="A4A3A4"/>
          </p15:clr>
        </p15:guide>
        <p15:guide id="12" orient="horz" pos="2615" userDrawn="1">
          <p15:clr>
            <a:srgbClr val="A4A3A4"/>
          </p15:clr>
        </p15:guide>
        <p15:guide id="13" orient="horz" pos="279" userDrawn="1">
          <p15:clr>
            <a:srgbClr val="A4A3A4"/>
          </p15:clr>
        </p15:guide>
        <p15:guide id="14" orient="horz" pos="4724" userDrawn="1">
          <p15:clr>
            <a:srgbClr val="A4A3A4"/>
          </p15:clr>
        </p15:guide>
        <p15:guide id="15" pos="2521" userDrawn="1">
          <p15:clr>
            <a:srgbClr val="A4A3A4"/>
          </p15:clr>
        </p15:guide>
        <p15:guide id="16" orient="horz" pos="2093" userDrawn="1">
          <p15:clr>
            <a:srgbClr val="A4A3A4"/>
          </p15:clr>
        </p15:guide>
        <p15:guide id="17" orient="horz" pos="129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F60"/>
    <a:srgbClr val="FF9712"/>
    <a:srgbClr val="1832F2"/>
    <a:srgbClr val="B6D0FE"/>
    <a:srgbClr val="6C64D4"/>
    <a:srgbClr val="ABE1A4"/>
    <a:srgbClr val="FEB8AF"/>
    <a:srgbClr val="FF705E"/>
    <a:srgbClr val="7AAFFF"/>
    <a:srgbClr val="F5F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680EBC-097D-F2CA-2599-568B136E0BED}" v="1" dt="2024-07-30T15:27:37.934"/>
  </p1510:revLst>
</p1510:revInfo>
</file>

<file path=ppt/tableStyles.xml><?xml version="1.0" encoding="utf-8"?>
<a:tblStyleLst xmlns:a="http://schemas.openxmlformats.org/drawingml/2006/main" def="{21E4AEA4-8DFA-4A89-87EB-49C32662AFE0}">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8958" autoAdjust="0"/>
  </p:normalViewPr>
  <p:slideViewPr>
    <p:cSldViewPr snapToGrid="0">
      <p:cViewPr varScale="1">
        <p:scale>
          <a:sx n="84" d="100"/>
          <a:sy n="84" d="100"/>
        </p:scale>
        <p:origin x="740" y="60"/>
      </p:cViewPr>
      <p:guideLst>
        <p:guide orient="horz" pos="4497"/>
        <p:guide orient="horz" pos="1617"/>
        <p:guide orient="horz" pos="3590"/>
        <p:guide pos="7193"/>
        <p:guide pos="4948"/>
        <p:guide/>
        <p:guide orient="horz" pos="2615"/>
        <p:guide orient="horz" pos="279"/>
        <p:guide orient="horz" pos="4724"/>
        <p:guide pos="2521"/>
        <p:guide orient="horz" pos="2093"/>
        <p:guide orient="horz" pos="1299"/>
      </p:guideLst>
    </p:cSldViewPr>
  </p:slideViewPr>
  <p:outlineViewPr>
    <p:cViewPr>
      <p:scale>
        <a:sx n="33" d="100"/>
        <a:sy n="33" d="100"/>
      </p:scale>
      <p:origin x="0" y="0"/>
    </p:cViewPr>
  </p:outlineViewPr>
  <p:notesTextViewPr>
    <p:cViewPr>
      <p:scale>
        <a:sx n="180" d="100"/>
        <a:sy n="180" d="100"/>
      </p:scale>
      <p:origin x="0" y="0"/>
    </p:cViewPr>
  </p:notesTextViewPr>
  <p:sorterViewPr>
    <p:cViewPr>
      <p:scale>
        <a:sx n="66" d="100"/>
        <a:sy n="66" d="100"/>
      </p:scale>
      <p:origin x="0" y="0"/>
    </p:cViewPr>
  </p:sorterViewPr>
  <p:notesViewPr>
    <p:cSldViewPr snapToGrid="0">
      <p:cViewPr varScale="1">
        <p:scale>
          <a:sx n="121" d="100"/>
          <a:sy n="121" d="100"/>
        </p:scale>
        <p:origin x="3096" y="1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088A6D1-998E-4C55-8542-7AAA0C9A9AB8}" type="datetimeFigureOut">
              <a:rPr lang="en-US" smtClean="0"/>
              <a:pPr/>
              <a:t>7/30/2024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AAB6F5-C0E1-4DEF-9E80-8EDB682E808C}" type="slidenum">
              <a:rPr lang="en-US" smtClean="0"/>
              <a:pPr/>
              <a:t>‹#›</a:t>
            </a:fld>
            <a:endParaRPr lang="en-US" dirty="0"/>
          </a:p>
        </p:txBody>
      </p:sp>
    </p:spTree>
    <p:extLst>
      <p:ext uri="{BB962C8B-B14F-4D97-AF65-F5344CB8AC3E}">
        <p14:creationId xmlns:p14="http://schemas.microsoft.com/office/powerpoint/2010/main" val="3931111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1141C1-3C5A-4240-87DB-9D4217E9B3B1}" type="datetimeFigureOut">
              <a:rPr lang="en-US" smtClean="0"/>
              <a:pPr/>
              <a:t>7/30/2024</a:t>
            </a:fld>
            <a:endParaRPr lang="en-US" dirty="0"/>
          </a:p>
        </p:txBody>
      </p:sp>
      <p:sp>
        <p:nvSpPr>
          <p:cNvPr id="4" name="Slide Image Placeholder 3"/>
          <p:cNvSpPr>
            <a:spLocks noGrp="1" noRot="1" noChangeAspect="1"/>
          </p:cNvSpPr>
          <p:nvPr>
            <p:ph type="sldImg" idx="2"/>
          </p:nvPr>
        </p:nvSpPr>
        <p:spPr>
          <a:xfrm>
            <a:off x="712788" y="609600"/>
            <a:ext cx="5432425" cy="305593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557684" y="3810000"/>
            <a:ext cx="5742632" cy="4648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A92C5E-BF34-4775-B657-4ADF2F3104CA}" type="slidenum">
              <a:rPr lang="en-US" smtClean="0"/>
              <a:pPr/>
              <a:t>‹#›</a:t>
            </a:fld>
            <a:endParaRPr lang="en-US" dirty="0"/>
          </a:p>
        </p:txBody>
      </p:sp>
    </p:spTree>
    <p:extLst>
      <p:ext uri="{BB962C8B-B14F-4D97-AF65-F5344CB8AC3E}">
        <p14:creationId xmlns:p14="http://schemas.microsoft.com/office/powerpoint/2010/main" val="3326364232"/>
      </p:ext>
    </p:extLst>
  </p:cSld>
  <p:clrMap bg1="lt1" tx1="dk1" bg2="lt2" tx2="dk2" accent1="accent1" accent2="accent2" accent3="accent3" accent4="accent4" accent5="accent5" accent6="accent6" hlink="hlink" folHlink="folHlink"/>
  <p:notesStyle>
    <a:lvl1pPr marL="0" algn="l" defTabSz="1306220" rtl="0" eaLnBrk="1" latinLnBrk="0" hangingPunct="1">
      <a:defRPr sz="1200" kern="1200">
        <a:solidFill>
          <a:schemeClr val="tx1"/>
        </a:solidFill>
        <a:latin typeface="+mn-lt"/>
        <a:ea typeface="+mn-ea"/>
        <a:cs typeface="+mn-cs"/>
      </a:defRPr>
    </a:lvl1pPr>
    <a:lvl2pPr marL="653110" algn="l" defTabSz="1306220" rtl="0" eaLnBrk="1" latinLnBrk="0" hangingPunct="1">
      <a:defRPr sz="1200" kern="1200">
        <a:solidFill>
          <a:schemeClr val="tx1"/>
        </a:solidFill>
        <a:latin typeface="+mn-lt"/>
        <a:ea typeface="+mn-ea"/>
        <a:cs typeface="+mn-cs"/>
      </a:defRPr>
    </a:lvl2pPr>
    <a:lvl3pPr marL="1306220" algn="l" defTabSz="1306220" rtl="0" eaLnBrk="1" latinLnBrk="0" hangingPunct="1">
      <a:defRPr sz="1200" kern="1200">
        <a:solidFill>
          <a:schemeClr val="tx1"/>
        </a:solidFill>
        <a:latin typeface="+mn-lt"/>
        <a:ea typeface="+mn-ea"/>
        <a:cs typeface="+mn-cs"/>
      </a:defRPr>
    </a:lvl3pPr>
    <a:lvl4pPr marL="1959331" algn="l" defTabSz="1306220" rtl="0" eaLnBrk="1" latinLnBrk="0" hangingPunct="1">
      <a:defRPr sz="1200" kern="1200">
        <a:solidFill>
          <a:schemeClr val="tx1"/>
        </a:solidFill>
        <a:latin typeface="+mn-lt"/>
        <a:ea typeface="+mn-ea"/>
        <a:cs typeface="+mn-cs"/>
      </a:defRPr>
    </a:lvl4pPr>
    <a:lvl5pPr marL="2612441" algn="l" defTabSz="1306220" rtl="0" eaLnBrk="1" latinLnBrk="0" hangingPunct="1">
      <a:defRPr sz="1200" kern="1200">
        <a:solidFill>
          <a:schemeClr val="tx1"/>
        </a:solidFill>
        <a:latin typeface="+mn-lt"/>
        <a:ea typeface="+mn-ea"/>
        <a:cs typeface="+mn-cs"/>
      </a:defRPr>
    </a:lvl5pPr>
    <a:lvl6pPr marL="3265551" algn="l" defTabSz="1306220" rtl="0" eaLnBrk="1" latinLnBrk="0" hangingPunct="1">
      <a:defRPr sz="1700" kern="1200">
        <a:solidFill>
          <a:schemeClr val="tx1"/>
        </a:solidFill>
        <a:latin typeface="+mn-lt"/>
        <a:ea typeface="+mn-ea"/>
        <a:cs typeface="+mn-cs"/>
      </a:defRPr>
    </a:lvl6pPr>
    <a:lvl7pPr marL="3918661" algn="l" defTabSz="1306220" rtl="0" eaLnBrk="1" latinLnBrk="0" hangingPunct="1">
      <a:defRPr sz="1700" kern="1200">
        <a:solidFill>
          <a:schemeClr val="tx1"/>
        </a:solidFill>
        <a:latin typeface="+mn-lt"/>
        <a:ea typeface="+mn-ea"/>
        <a:cs typeface="+mn-cs"/>
      </a:defRPr>
    </a:lvl7pPr>
    <a:lvl8pPr marL="4571771" algn="l" defTabSz="1306220" rtl="0" eaLnBrk="1" latinLnBrk="0" hangingPunct="1">
      <a:defRPr sz="1700" kern="1200">
        <a:solidFill>
          <a:schemeClr val="tx1"/>
        </a:solidFill>
        <a:latin typeface="+mn-lt"/>
        <a:ea typeface="+mn-ea"/>
        <a:cs typeface="+mn-cs"/>
      </a:defRPr>
    </a:lvl8pPr>
    <a:lvl9pPr marL="5224882" algn="l" defTabSz="130622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BA92C5E-BF34-4775-B657-4ADF2F3104CA}" type="slidenum">
              <a:rPr lang="en-US" smtClean="0"/>
              <a:pPr/>
              <a:t>1</a:t>
            </a:fld>
            <a:endParaRPr lang="en-US" dirty="0"/>
          </a:p>
        </p:txBody>
      </p:sp>
    </p:spTree>
    <p:extLst>
      <p:ext uri="{BB962C8B-B14F-4D97-AF65-F5344CB8AC3E}">
        <p14:creationId xmlns:p14="http://schemas.microsoft.com/office/powerpoint/2010/main" val="2835465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4BA92C5E-BF34-4775-B657-4ADF2F3104CA}" type="slidenum">
              <a:rPr lang="en-US" smtClean="0"/>
              <a:pPr/>
              <a:t>10</a:t>
            </a:fld>
            <a:endParaRPr lang="en-US" dirty="0"/>
          </a:p>
        </p:txBody>
      </p:sp>
    </p:spTree>
    <p:extLst>
      <p:ext uri="{BB962C8B-B14F-4D97-AF65-F5344CB8AC3E}">
        <p14:creationId xmlns:p14="http://schemas.microsoft.com/office/powerpoint/2010/main" val="718564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4BA92C5E-BF34-4775-B657-4ADF2F3104CA}" type="slidenum">
              <a:rPr lang="en-US" smtClean="0"/>
              <a:pPr/>
              <a:t>11</a:t>
            </a:fld>
            <a:endParaRPr lang="en-US" dirty="0"/>
          </a:p>
        </p:txBody>
      </p:sp>
    </p:spTree>
    <p:extLst>
      <p:ext uri="{BB962C8B-B14F-4D97-AF65-F5344CB8AC3E}">
        <p14:creationId xmlns:p14="http://schemas.microsoft.com/office/powerpoint/2010/main" val="909326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1306220" rtl="0" eaLnBrk="1" fontAlgn="auto" latinLnBrk="0" hangingPunct="1">
              <a:lnSpc>
                <a:spcPct val="100000"/>
              </a:lnSpc>
              <a:spcBef>
                <a:spcPts val="0"/>
              </a:spcBef>
              <a:spcAft>
                <a:spcPts val="0"/>
              </a:spcAft>
              <a:buClrTx/>
              <a:buSzTx/>
              <a:buFontTx/>
              <a:buNone/>
              <a:tabLst/>
              <a:defRPr/>
            </a:pPr>
            <a:r>
              <a:rPr lang="en-IT" dirty="0"/>
              <a:t>Solo la comunicazione interna viene gestita dal cliente. Le altre sono automatiche dalla piattaforma</a:t>
            </a:r>
          </a:p>
          <a:p>
            <a:endParaRPr lang="en-GB"/>
          </a:p>
        </p:txBody>
      </p:sp>
      <p:sp>
        <p:nvSpPr>
          <p:cNvPr id="4" name="Segnaposto numero diapositiva 3"/>
          <p:cNvSpPr>
            <a:spLocks noGrp="1"/>
          </p:cNvSpPr>
          <p:nvPr>
            <p:ph type="sldNum" sz="quarter" idx="5"/>
          </p:nvPr>
        </p:nvSpPr>
        <p:spPr/>
        <p:txBody>
          <a:bodyPr/>
          <a:lstStyle/>
          <a:p>
            <a:fld id="{4BA92C5E-BF34-4775-B657-4ADF2F3104CA}" type="slidenum">
              <a:rPr lang="en-US" smtClean="0"/>
              <a:pPr/>
              <a:t>12</a:t>
            </a:fld>
            <a:endParaRPr lang="en-US" dirty="0"/>
          </a:p>
        </p:txBody>
      </p:sp>
    </p:spTree>
    <p:extLst>
      <p:ext uri="{BB962C8B-B14F-4D97-AF65-F5344CB8AC3E}">
        <p14:creationId xmlns:p14="http://schemas.microsoft.com/office/powerpoint/2010/main" val="3285237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4BA92C5E-BF34-4775-B657-4ADF2F3104CA}" type="slidenum">
              <a:rPr lang="en-US" smtClean="0"/>
              <a:pPr/>
              <a:t>13</a:t>
            </a:fld>
            <a:endParaRPr lang="en-US" dirty="0"/>
          </a:p>
        </p:txBody>
      </p:sp>
    </p:spTree>
    <p:extLst>
      <p:ext uri="{BB962C8B-B14F-4D97-AF65-F5344CB8AC3E}">
        <p14:creationId xmlns:p14="http://schemas.microsoft.com/office/powerpoint/2010/main" val="1161580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4BA92C5E-BF34-4775-B657-4ADF2F3104CA}" type="slidenum">
              <a:rPr lang="en-US" smtClean="0"/>
              <a:pPr/>
              <a:t>15</a:t>
            </a:fld>
            <a:endParaRPr lang="en-US" dirty="0"/>
          </a:p>
        </p:txBody>
      </p:sp>
    </p:spTree>
    <p:extLst>
      <p:ext uri="{BB962C8B-B14F-4D97-AF65-F5344CB8AC3E}">
        <p14:creationId xmlns:p14="http://schemas.microsoft.com/office/powerpoint/2010/main" val="3098350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4BA92C5E-BF34-4775-B657-4ADF2F3104CA}" type="slidenum">
              <a:rPr lang="en-US" smtClean="0"/>
              <a:pPr/>
              <a:t>16</a:t>
            </a:fld>
            <a:endParaRPr lang="en-US" dirty="0"/>
          </a:p>
        </p:txBody>
      </p:sp>
    </p:spTree>
    <p:extLst>
      <p:ext uri="{BB962C8B-B14F-4D97-AF65-F5344CB8AC3E}">
        <p14:creationId xmlns:p14="http://schemas.microsoft.com/office/powerpoint/2010/main" val="405334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4BA92C5E-BF34-4775-B657-4ADF2F3104CA}" type="slidenum">
              <a:rPr lang="en-US" smtClean="0"/>
              <a:pPr/>
              <a:t>18</a:t>
            </a:fld>
            <a:endParaRPr lang="en-US" dirty="0"/>
          </a:p>
        </p:txBody>
      </p:sp>
    </p:spTree>
    <p:extLst>
      <p:ext uri="{BB962C8B-B14F-4D97-AF65-F5344CB8AC3E}">
        <p14:creationId xmlns:p14="http://schemas.microsoft.com/office/powerpoint/2010/main" val="2811202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BA92C5E-BF34-4775-B657-4ADF2F3104CA}" type="slidenum">
              <a:rPr lang="en-US" smtClean="0"/>
              <a:pPr/>
              <a:t>19</a:t>
            </a:fld>
            <a:endParaRPr lang="en-US" dirty="0"/>
          </a:p>
        </p:txBody>
      </p:sp>
    </p:spTree>
    <p:extLst>
      <p:ext uri="{BB962C8B-B14F-4D97-AF65-F5344CB8AC3E}">
        <p14:creationId xmlns:p14="http://schemas.microsoft.com/office/powerpoint/2010/main" val="357726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BA92C5E-BF34-4775-B657-4ADF2F3104CA}" type="slidenum">
              <a:rPr lang="en-US" smtClean="0"/>
              <a:pPr/>
              <a:t>20</a:t>
            </a:fld>
            <a:endParaRPr lang="en-US" dirty="0"/>
          </a:p>
        </p:txBody>
      </p:sp>
    </p:spTree>
    <p:extLst>
      <p:ext uri="{BB962C8B-B14F-4D97-AF65-F5344CB8AC3E}">
        <p14:creationId xmlns:p14="http://schemas.microsoft.com/office/powerpoint/2010/main" val="1272756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BA92C5E-BF34-4775-B657-4ADF2F3104CA}" type="slidenum">
              <a:rPr lang="en-US" smtClean="0"/>
              <a:pPr/>
              <a:t>21</a:t>
            </a:fld>
            <a:endParaRPr lang="en-US" dirty="0"/>
          </a:p>
        </p:txBody>
      </p:sp>
    </p:spTree>
    <p:extLst>
      <p:ext uri="{BB962C8B-B14F-4D97-AF65-F5344CB8AC3E}">
        <p14:creationId xmlns:p14="http://schemas.microsoft.com/office/powerpoint/2010/main" val="1731219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BA92C5E-BF34-4775-B657-4ADF2F3104CA}" type="slidenum">
              <a:rPr lang="en-US" smtClean="0"/>
              <a:pPr/>
              <a:t>2</a:t>
            </a:fld>
            <a:endParaRPr lang="en-US" dirty="0"/>
          </a:p>
        </p:txBody>
      </p:sp>
    </p:spTree>
    <p:extLst>
      <p:ext uri="{BB962C8B-B14F-4D97-AF65-F5344CB8AC3E}">
        <p14:creationId xmlns:p14="http://schemas.microsoft.com/office/powerpoint/2010/main" val="2740599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BA92C5E-BF34-4775-B657-4ADF2F3104CA}" type="slidenum">
              <a:rPr lang="en-US" smtClean="0"/>
              <a:pPr/>
              <a:t>22</a:t>
            </a:fld>
            <a:endParaRPr lang="en-US" dirty="0"/>
          </a:p>
        </p:txBody>
      </p:sp>
    </p:spTree>
    <p:extLst>
      <p:ext uri="{BB962C8B-B14F-4D97-AF65-F5344CB8AC3E}">
        <p14:creationId xmlns:p14="http://schemas.microsoft.com/office/powerpoint/2010/main" val="2385813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CF630-E9C7-D107-C564-5E84ADE853C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30713E8-6B61-075D-9676-17221154EEE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4EA4063-4C56-1431-214B-79B900B103BF}"/>
              </a:ext>
            </a:extLst>
          </p:cNvPr>
          <p:cNvSpPr>
            <a:spLocks noGrp="1"/>
          </p:cNvSpPr>
          <p:nvPr>
            <p:ph type="body" idx="1"/>
          </p:nvPr>
        </p:nvSpPr>
        <p:spPr/>
        <p:txBody>
          <a:bodyPr/>
          <a:lstStyle/>
          <a:p>
            <a:endParaRPr lang="en-GB"/>
          </a:p>
        </p:txBody>
      </p:sp>
      <p:sp>
        <p:nvSpPr>
          <p:cNvPr id="4" name="Segnaposto numero diapositiva 3">
            <a:extLst>
              <a:ext uri="{FF2B5EF4-FFF2-40B4-BE49-F238E27FC236}">
                <a16:creationId xmlns:a16="http://schemas.microsoft.com/office/drawing/2014/main" id="{5C044CD0-E1F6-4E6C-E997-F7EB82FEA0E9}"/>
              </a:ext>
            </a:extLst>
          </p:cNvPr>
          <p:cNvSpPr>
            <a:spLocks noGrp="1"/>
          </p:cNvSpPr>
          <p:nvPr>
            <p:ph type="sldNum" sz="quarter" idx="5"/>
          </p:nvPr>
        </p:nvSpPr>
        <p:spPr/>
        <p:txBody>
          <a:bodyPr/>
          <a:lstStyle/>
          <a:p>
            <a:fld id="{4BA92C5E-BF34-4775-B657-4ADF2F3104CA}" type="slidenum">
              <a:rPr lang="en-US" smtClean="0"/>
              <a:pPr/>
              <a:t>23</a:t>
            </a:fld>
            <a:endParaRPr lang="en-US" dirty="0"/>
          </a:p>
        </p:txBody>
      </p:sp>
    </p:spTree>
    <p:extLst>
      <p:ext uri="{BB962C8B-B14F-4D97-AF65-F5344CB8AC3E}">
        <p14:creationId xmlns:p14="http://schemas.microsoft.com/office/powerpoint/2010/main" val="2931386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4BA92C5E-BF34-4775-B657-4ADF2F3104CA}" type="slidenum">
              <a:rPr lang="en-US" smtClean="0"/>
              <a:pPr/>
              <a:t>26</a:t>
            </a:fld>
            <a:endParaRPr lang="en-US" dirty="0"/>
          </a:p>
        </p:txBody>
      </p:sp>
    </p:spTree>
    <p:extLst>
      <p:ext uri="{BB962C8B-B14F-4D97-AF65-F5344CB8AC3E}">
        <p14:creationId xmlns:p14="http://schemas.microsoft.com/office/powerpoint/2010/main" val="2733466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4BA92C5E-BF34-4775-B657-4ADF2F3104CA}" type="slidenum">
              <a:rPr lang="en-US" smtClean="0"/>
              <a:pPr/>
              <a:t>29</a:t>
            </a:fld>
            <a:endParaRPr lang="en-US" dirty="0"/>
          </a:p>
        </p:txBody>
      </p:sp>
    </p:spTree>
    <p:extLst>
      <p:ext uri="{BB962C8B-B14F-4D97-AF65-F5344CB8AC3E}">
        <p14:creationId xmlns:p14="http://schemas.microsoft.com/office/powerpoint/2010/main" val="3859559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BA92C5E-BF34-4775-B657-4ADF2F3104CA}" type="slidenum">
              <a:rPr lang="en-US" smtClean="0"/>
              <a:pPr/>
              <a:t>30</a:t>
            </a:fld>
            <a:endParaRPr lang="en-US" dirty="0"/>
          </a:p>
        </p:txBody>
      </p:sp>
    </p:spTree>
    <p:extLst>
      <p:ext uri="{BB962C8B-B14F-4D97-AF65-F5344CB8AC3E}">
        <p14:creationId xmlns:p14="http://schemas.microsoft.com/office/powerpoint/2010/main" val="1911012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pPr marL="0" marR="0" lvl="0" indent="0" algn="r" defTabSz="1306220" rtl="0" eaLnBrk="1" fontAlgn="auto" latinLnBrk="0" hangingPunct="1">
              <a:lnSpc>
                <a:spcPct val="100000"/>
              </a:lnSpc>
              <a:spcBef>
                <a:spcPts val="0"/>
              </a:spcBef>
              <a:spcAft>
                <a:spcPts val="0"/>
              </a:spcAft>
              <a:buClrTx/>
              <a:buSzTx/>
              <a:buFontTx/>
              <a:buNone/>
              <a:tabLst/>
              <a:defRPr/>
            </a:pPr>
            <a:fld id="{4BA92C5E-BF34-4775-B657-4ADF2F3104CA}" type="slidenum">
              <a:rPr kumimoji="0" lang="en-US" sz="1200" b="0" i="0" u="none" strike="noStrike" kern="1200" cap="none" spc="0" normalizeH="0" baseline="0" noProof="0" smtClean="0">
                <a:ln>
                  <a:noFill/>
                </a:ln>
                <a:solidFill>
                  <a:srgbClr val="323232"/>
                </a:solidFill>
                <a:effectLst/>
                <a:uLnTx/>
                <a:uFillTx/>
                <a:latin typeface="Arial"/>
                <a:ea typeface="+mn-ea"/>
                <a:cs typeface="+mn-cs"/>
              </a:rPr>
              <a:pPr marL="0" marR="0" lvl="0" indent="0" algn="r" defTabSz="130622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323232"/>
              </a:solidFill>
              <a:effectLst/>
              <a:uLnTx/>
              <a:uFillTx/>
              <a:latin typeface="Arial"/>
              <a:ea typeface="+mn-ea"/>
              <a:cs typeface="+mn-cs"/>
            </a:endParaRPr>
          </a:p>
        </p:txBody>
      </p:sp>
    </p:spTree>
    <p:extLst>
      <p:ext uri="{BB962C8B-B14F-4D97-AF65-F5344CB8AC3E}">
        <p14:creationId xmlns:p14="http://schemas.microsoft.com/office/powerpoint/2010/main" val="2557201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4BA92C5E-BF34-4775-B657-4ADF2F3104CA}" type="slidenum">
              <a:rPr lang="en-US" smtClean="0"/>
              <a:pPr/>
              <a:t>35</a:t>
            </a:fld>
            <a:endParaRPr lang="en-US" dirty="0"/>
          </a:p>
        </p:txBody>
      </p:sp>
    </p:spTree>
    <p:extLst>
      <p:ext uri="{BB962C8B-B14F-4D97-AF65-F5344CB8AC3E}">
        <p14:creationId xmlns:p14="http://schemas.microsoft.com/office/powerpoint/2010/main" val="1921659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4BA92C5E-BF34-4775-B657-4ADF2F3104CA}" type="slidenum">
              <a:rPr lang="en-US" smtClean="0"/>
              <a:pPr/>
              <a:t>36</a:t>
            </a:fld>
            <a:endParaRPr lang="en-US" dirty="0"/>
          </a:p>
        </p:txBody>
      </p:sp>
    </p:spTree>
    <p:extLst>
      <p:ext uri="{BB962C8B-B14F-4D97-AF65-F5344CB8AC3E}">
        <p14:creationId xmlns:p14="http://schemas.microsoft.com/office/powerpoint/2010/main" val="530297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BA92C5E-BF34-4775-B657-4ADF2F3104CA}" type="slidenum">
              <a:rPr lang="en-US" smtClean="0"/>
              <a:pPr/>
              <a:t>3</a:t>
            </a:fld>
            <a:endParaRPr lang="en-US" dirty="0"/>
          </a:p>
        </p:txBody>
      </p:sp>
    </p:spTree>
    <p:extLst>
      <p:ext uri="{BB962C8B-B14F-4D97-AF65-F5344CB8AC3E}">
        <p14:creationId xmlns:p14="http://schemas.microsoft.com/office/powerpoint/2010/main" val="3026184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4BA92C5E-BF34-4775-B657-4ADF2F3104CA}" type="slidenum">
              <a:rPr lang="en-US" smtClean="0"/>
              <a:pPr/>
              <a:t>4</a:t>
            </a:fld>
            <a:endParaRPr lang="en-US" dirty="0"/>
          </a:p>
        </p:txBody>
      </p:sp>
    </p:spTree>
    <p:extLst>
      <p:ext uri="{BB962C8B-B14F-4D97-AF65-F5344CB8AC3E}">
        <p14:creationId xmlns:p14="http://schemas.microsoft.com/office/powerpoint/2010/main" val="2811193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37043-CE5E-21CF-01F4-462B2A42710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8505650-F645-EA04-BD70-203E27709BB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70C4C17-4BBC-AAB2-B820-EB8156E03ADA}"/>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17FBB4C3-6108-B15B-F420-53A2AAD7267C}"/>
              </a:ext>
            </a:extLst>
          </p:cNvPr>
          <p:cNvSpPr>
            <a:spLocks noGrp="1"/>
          </p:cNvSpPr>
          <p:nvPr>
            <p:ph type="sldNum" sz="quarter" idx="5"/>
          </p:nvPr>
        </p:nvSpPr>
        <p:spPr/>
        <p:txBody>
          <a:bodyPr/>
          <a:lstStyle/>
          <a:p>
            <a:fld id="{4BA92C5E-BF34-4775-B657-4ADF2F3104CA}" type="slidenum">
              <a:rPr lang="en-US" smtClean="0"/>
              <a:pPr/>
              <a:t>5</a:t>
            </a:fld>
            <a:endParaRPr lang="en-US" dirty="0"/>
          </a:p>
        </p:txBody>
      </p:sp>
    </p:spTree>
    <p:extLst>
      <p:ext uri="{BB962C8B-B14F-4D97-AF65-F5344CB8AC3E}">
        <p14:creationId xmlns:p14="http://schemas.microsoft.com/office/powerpoint/2010/main" val="3657577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41D9D-C42F-1487-2169-9EF69F608FE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CB7789D-11F0-D866-673B-40FE8EF696A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7D645F6-66E3-970A-5AE9-AD95E628FF48}"/>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2D5A87BF-CE23-7127-5E79-84C2DE53693F}"/>
              </a:ext>
            </a:extLst>
          </p:cNvPr>
          <p:cNvSpPr>
            <a:spLocks noGrp="1"/>
          </p:cNvSpPr>
          <p:nvPr>
            <p:ph type="sldNum" sz="quarter" idx="5"/>
          </p:nvPr>
        </p:nvSpPr>
        <p:spPr/>
        <p:txBody>
          <a:bodyPr/>
          <a:lstStyle/>
          <a:p>
            <a:fld id="{4BA92C5E-BF34-4775-B657-4ADF2F3104CA}" type="slidenum">
              <a:rPr lang="en-US" smtClean="0"/>
              <a:pPr/>
              <a:t>6</a:t>
            </a:fld>
            <a:endParaRPr lang="en-US" dirty="0"/>
          </a:p>
        </p:txBody>
      </p:sp>
    </p:spTree>
    <p:extLst>
      <p:ext uri="{BB962C8B-B14F-4D97-AF65-F5344CB8AC3E}">
        <p14:creationId xmlns:p14="http://schemas.microsoft.com/office/powerpoint/2010/main" val="3629633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BA92C5E-BF34-4775-B657-4ADF2F3104CA}" type="slidenum">
              <a:rPr lang="en-US" smtClean="0"/>
              <a:pPr/>
              <a:t>8</a:t>
            </a:fld>
            <a:endParaRPr lang="en-US" dirty="0"/>
          </a:p>
        </p:txBody>
      </p:sp>
    </p:spTree>
    <p:extLst>
      <p:ext uri="{BB962C8B-B14F-4D97-AF65-F5344CB8AC3E}">
        <p14:creationId xmlns:p14="http://schemas.microsoft.com/office/powerpoint/2010/main" val="709415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BA92C5E-BF34-4775-B657-4ADF2F3104CA}" type="slidenum">
              <a:rPr lang="en-US" smtClean="0"/>
              <a:pPr/>
              <a:t>7</a:t>
            </a:fld>
            <a:endParaRPr lang="en-US" dirty="0"/>
          </a:p>
        </p:txBody>
      </p:sp>
    </p:spTree>
    <p:extLst>
      <p:ext uri="{BB962C8B-B14F-4D97-AF65-F5344CB8AC3E}">
        <p14:creationId xmlns:p14="http://schemas.microsoft.com/office/powerpoint/2010/main" val="445683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4BA92C5E-BF34-4775-B657-4ADF2F3104CA}" type="slidenum">
              <a:rPr lang="en-US" smtClean="0"/>
              <a:pPr/>
              <a:t>9</a:t>
            </a:fld>
            <a:endParaRPr lang="en-US" dirty="0"/>
          </a:p>
        </p:txBody>
      </p:sp>
    </p:spTree>
    <p:extLst>
      <p:ext uri="{BB962C8B-B14F-4D97-AF65-F5344CB8AC3E}">
        <p14:creationId xmlns:p14="http://schemas.microsoft.com/office/powerpoint/2010/main" val="2049289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1">
    <p:bg>
      <p:bgPr>
        <a:solidFill>
          <a:srgbClr val="032F67"/>
        </a:solidFill>
        <a:effectLst/>
      </p:bgPr>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4A36604F-A79D-488A-9506-93CEB7FF1311}"/>
              </a:ext>
            </a:extLst>
          </p:cNvPr>
          <p:cNvSpPr/>
          <p:nvPr userDrawn="1"/>
        </p:nvSpPr>
        <p:spPr>
          <a:xfrm>
            <a:off x="0" y="0"/>
            <a:ext cx="14630400" cy="8229600"/>
          </a:xfrm>
          <a:prstGeom prst="rect">
            <a:avLst/>
          </a:prstGeom>
          <a:gradFill>
            <a:gsLst>
              <a:gs pos="100000">
                <a:srgbClr val="000000">
                  <a:alpha val="55191"/>
                </a:srgbClr>
              </a:gs>
              <a:gs pos="0">
                <a:srgbClr val="032F67"/>
              </a:gs>
            </a:gsLst>
            <a:lin ang="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pic>
        <p:nvPicPr>
          <p:cNvPr id="4" name="Picture 7">
            <a:extLst>
              <a:ext uri="{FF2B5EF4-FFF2-40B4-BE49-F238E27FC236}">
                <a16:creationId xmlns:a16="http://schemas.microsoft.com/office/drawing/2014/main" id="{DFC083A4-3C74-9AA0-5D84-2815011547B3}"/>
              </a:ext>
            </a:extLst>
          </p:cNvPr>
          <p:cNvPicPr>
            <a:picLocks noChangeAspect="1"/>
          </p:cNvPicPr>
          <p:nvPr userDrawn="1"/>
        </p:nvPicPr>
        <p:blipFill rotWithShape="1">
          <a:blip r:embed="rId2" cstate="screen">
            <a:alphaModFix amt="28000"/>
            <a:extLst>
              <a:ext uri="{28A0092B-C50C-407E-A947-70E740481C1C}">
                <a14:useLocalDpi xmlns:a14="http://schemas.microsoft.com/office/drawing/2010/main"/>
              </a:ext>
            </a:extLst>
          </a:blip>
          <a:srcRect b="-3"/>
          <a:stretch/>
        </p:blipFill>
        <p:spPr>
          <a:xfrm>
            <a:off x="0" y="0"/>
            <a:ext cx="14630400" cy="3021399"/>
          </a:xfrm>
          <a:prstGeom prst="rect">
            <a:avLst/>
          </a:prstGeom>
        </p:spPr>
      </p:pic>
      <p:pic>
        <p:nvPicPr>
          <p:cNvPr id="6" name="Picture 7">
            <a:extLst>
              <a:ext uri="{FF2B5EF4-FFF2-40B4-BE49-F238E27FC236}">
                <a16:creationId xmlns:a16="http://schemas.microsoft.com/office/drawing/2014/main" id="{83824227-F4FD-0FDE-55D4-B3311712D26B}"/>
              </a:ext>
            </a:extLst>
          </p:cNvPr>
          <p:cNvPicPr>
            <a:picLocks noChangeAspect="1"/>
          </p:cNvPicPr>
          <p:nvPr userDrawn="1"/>
        </p:nvPicPr>
        <p:blipFill rotWithShape="1">
          <a:blip r:embed="rId3" cstate="screen">
            <a:alphaModFix amt="28000"/>
            <a:extLst>
              <a:ext uri="{28A0092B-C50C-407E-A947-70E740481C1C}">
                <a14:useLocalDpi xmlns:a14="http://schemas.microsoft.com/office/drawing/2010/main"/>
              </a:ext>
            </a:extLst>
          </a:blip>
          <a:srcRect/>
          <a:stretch/>
        </p:blipFill>
        <p:spPr>
          <a:xfrm>
            <a:off x="0" y="4484605"/>
            <a:ext cx="14630399" cy="3744995"/>
          </a:xfrm>
          <a:prstGeom prst="rect">
            <a:avLst/>
          </a:prstGeom>
        </p:spPr>
      </p:pic>
      <p:cxnSp>
        <p:nvCxnSpPr>
          <p:cNvPr id="3" name="Google Shape;11;p2">
            <a:extLst>
              <a:ext uri="{FF2B5EF4-FFF2-40B4-BE49-F238E27FC236}">
                <a16:creationId xmlns:a16="http://schemas.microsoft.com/office/drawing/2014/main" id="{4827FC76-DD38-0CE3-95A4-98D9EC37BF01}"/>
              </a:ext>
            </a:extLst>
          </p:cNvPr>
          <p:cNvCxnSpPr>
            <a:cxnSpLocks/>
          </p:cNvCxnSpPr>
          <p:nvPr userDrawn="1"/>
        </p:nvCxnSpPr>
        <p:spPr>
          <a:xfrm>
            <a:off x="1525312" y="3567897"/>
            <a:ext cx="0" cy="3170494"/>
          </a:xfrm>
          <a:prstGeom prst="straightConnector1">
            <a:avLst/>
          </a:prstGeom>
          <a:noFill/>
          <a:ln w="266700" cap="flat" cmpd="sng">
            <a:solidFill>
              <a:srgbClr val="FF9712"/>
            </a:solidFill>
            <a:prstDash val="solid"/>
            <a:round/>
            <a:headEnd type="none" w="med" len="med"/>
            <a:tailEnd type="none" w="med" len="med"/>
          </a:ln>
        </p:spPr>
      </p:cxnSp>
      <p:pic>
        <p:nvPicPr>
          <p:cNvPr id="9" name="logo-01.png" descr="logo-01.png">
            <a:extLst>
              <a:ext uri="{FF2B5EF4-FFF2-40B4-BE49-F238E27FC236}">
                <a16:creationId xmlns:a16="http://schemas.microsoft.com/office/drawing/2014/main" id="{3D52B6E3-6526-E1D8-5804-9CD353E5E8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25312" y="1049233"/>
            <a:ext cx="3985389" cy="2089827"/>
          </a:xfrm>
          <a:prstGeom prst="rect">
            <a:avLst/>
          </a:prstGeom>
          <a:ln w="12700">
            <a:miter lim="400000"/>
          </a:ln>
          <a:effectLst/>
        </p:spPr>
      </p:pic>
      <p:sp>
        <p:nvSpPr>
          <p:cNvPr id="11" name="Title 1">
            <a:extLst>
              <a:ext uri="{FF2B5EF4-FFF2-40B4-BE49-F238E27FC236}">
                <a16:creationId xmlns:a16="http://schemas.microsoft.com/office/drawing/2014/main" id="{3EA5EDB1-34F4-4A2E-E2EE-564E6AB654A5}"/>
              </a:ext>
            </a:extLst>
          </p:cNvPr>
          <p:cNvSpPr>
            <a:spLocks noGrp="1"/>
          </p:cNvSpPr>
          <p:nvPr>
            <p:ph type="ctrTitle" hasCustomPrompt="1"/>
          </p:nvPr>
        </p:nvSpPr>
        <p:spPr>
          <a:xfrm>
            <a:off x="1802469" y="3583808"/>
            <a:ext cx="10425818" cy="1556605"/>
          </a:xfrm>
        </p:spPr>
        <p:txBody>
          <a:bodyPr lIns="0" anchor="t" anchorCtr="0">
            <a:noAutofit/>
          </a:bodyPr>
          <a:lstStyle>
            <a:lvl1pPr>
              <a:lnSpc>
                <a:spcPts val="5500"/>
              </a:lnSpc>
              <a:defRPr sz="6000" b="1" i="0">
                <a:solidFill>
                  <a:schemeClr val="bg1"/>
                </a:solidFill>
                <a:latin typeface="Arial" panose="020B0604020202020204" pitchFamily="34" charset="0"/>
                <a:cs typeface="Arial" panose="020B0604020202020204" pitchFamily="34" charset="0"/>
              </a:defRPr>
            </a:lvl1pPr>
          </a:lstStyle>
          <a:p>
            <a:r>
              <a:rPr lang="en-US" dirty="0"/>
              <a:t>Presentation Title Goes Here: Up to Two Lines</a:t>
            </a:r>
          </a:p>
        </p:txBody>
      </p:sp>
      <p:sp>
        <p:nvSpPr>
          <p:cNvPr id="12" name="Subtitle 2">
            <a:extLst>
              <a:ext uri="{FF2B5EF4-FFF2-40B4-BE49-F238E27FC236}">
                <a16:creationId xmlns:a16="http://schemas.microsoft.com/office/drawing/2014/main" id="{626C0360-F30A-EB13-1EC3-4E132F73EBA1}"/>
              </a:ext>
            </a:extLst>
          </p:cNvPr>
          <p:cNvSpPr>
            <a:spLocks noGrp="1"/>
          </p:cNvSpPr>
          <p:nvPr>
            <p:ph type="subTitle" idx="1" hasCustomPrompt="1"/>
          </p:nvPr>
        </p:nvSpPr>
        <p:spPr>
          <a:xfrm>
            <a:off x="1792715" y="5175709"/>
            <a:ext cx="10425818" cy="1364974"/>
          </a:xfrm>
          <a:prstGeom prst="rect">
            <a:avLst/>
          </a:prstGeom>
        </p:spPr>
        <p:txBody>
          <a:bodyPr lIns="0">
            <a:noAutofit/>
          </a:bodyPr>
          <a:lstStyle>
            <a:lvl1pPr marL="0" indent="0" algn="l">
              <a:spcBef>
                <a:spcPts val="0"/>
              </a:spcBef>
              <a:buNone/>
              <a:defRPr sz="3600">
                <a:solidFill>
                  <a:schemeClr val="bg1"/>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dirty="0"/>
              <a:t>Click to edit Master subtitle style</a:t>
            </a:r>
          </a:p>
        </p:txBody>
      </p:sp>
      <p:sp>
        <p:nvSpPr>
          <p:cNvPr id="13" name="Segnaposto testo 9">
            <a:extLst>
              <a:ext uri="{FF2B5EF4-FFF2-40B4-BE49-F238E27FC236}">
                <a16:creationId xmlns:a16="http://schemas.microsoft.com/office/drawing/2014/main" id="{FEC3B440-4442-E033-7102-65AB142707AE}"/>
              </a:ext>
            </a:extLst>
          </p:cNvPr>
          <p:cNvSpPr>
            <a:spLocks noGrp="1"/>
          </p:cNvSpPr>
          <p:nvPr>
            <p:ph type="body" sz="quarter" idx="10" hasCustomPrompt="1"/>
          </p:nvPr>
        </p:nvSpPr>
        <p:spPr>
          <a:xfrm>
            <a:off x="1777750" y="7291744"/>
            <a:ext cx="10426700" cy="398738"/>
          </a:xfrm>
          <a:prstGeom prst="rect">
            <a:avLst/>
          </a:prstGeom>
        </p:spPr>
        <p:txBody>
          <a:bodyPr lIns="0"/>
          <a:lstStyle>
            <a:lvl1pPr marL="0" indent="0">
              <a:buFontTx/>
              <a:buNone/>
              <a:defRPr sz="2000"/>
            </a:lvl1pPr>
          </a:lstStyle>
          <a:p>
            <a:pPr marL="0" marR="0" lvl="0" indent="0" algn="l" defTabSz="1306220" rtl="0" eaLnBrk="1" fontAlgn="auto" latinLnBrk="0" hangingPunct="1">
              <a:lnSpc>
                <a:spcPct val="90000"/>
              </a:lnSpc>
              <a:spcBef>
                <a:spcPts val="1714"/>
              </a:spcBef>
              <a:spcAft>
                <a:spcPts val="0"/>
              </a:spcAft>
              <a:buClr>
                <a:srgbClr val="FF9712"/>
              </a:buClr>
              <a:buSzTx/>
              <a:buFontTx/>
              <a:buNone/>
              <a:tabLst/>
              <a:defRPr/>
            </a:pPr>
            <a:r>
              <a:rPr lang="en-US" sz="2000" dirty="0" err="1">
                <a:solidFill>
                  <a:srgbClr val="FFFFFF"/>
                </a:solidFill>
                <a:latin typeface="Arial" panose="020B0604020202020204" pitchFamily="34" charset="0"/>
                <a:ea typeface="Inter Medium" panose="02000503000000020004" pitchFamily="2" charset="0"/>
                <a:cs typeface="Arial" panose="020B0604020202020204" pitchFamily="34" charset="0"/>
              </a:rPr>
              <a:t>www.cyberguru.io</a:t>
            </a:r>
            <a:endParaRPr lang="en-US" sz="2000" dirty="0">
              <a:solidFill>
                <a:srgbClr val="FFFFFF"/>
              </a:solidFill>
              <a:latin typeface="Arial" panose="020B0604020202020204" pitchFamily="34" charset="0"/>
              <a:ea typeface="Inter Medium" panose="02000503000000020004" pitchFamily="2" charset="0"/>
              <a:cs typeface="Arial" panose="020B0604020202020204" pitchFamily="34" charset="0"/>
            </a:endParaRPr>
          </a:p>
        </p:txBody>
      </p:sp>
      <p:sp>
        <p:nvSpPr>
          <p:cNvPr id="14" name="Segnaposto testo 9">
            <a:extLst>
              <a:ext uri="{FF2B5EF4-FFF2-40B4-BE49-F238E27FC236}">
                <a16:creationId xmlns:a16="http://schemas.microsoft.com/office/drawing/2014/main" id="{AFD3325D-4261-D888-4E78-17EA8F3FACCA}"/>
              </a:ext>
            </a:extLst>
          </p:cNvPr>
          <p:cNvSpPr>
            <a:spLocks noGrp="1"/>
          </p:cNvSpPr>
          <p:nvPr>
            <p:ph type="body" sz="quarter" idx="11" hasCustomPrompt="1"/>
          </p:nvPr>
        </p:nvSpPr>
        <p:spPr>
          <a:xfrm>
            <a:off x="1777750" y="6786417"/>
            <a:ext cx="10426700" cy="398738"/>
          </a:xfrm>
          <a:prstGeom prst="rect">
            <a:avLst/>
          </a:prstGeom>
        </p:spPr>
        <p:txBody>
          <a:bodyPr lIns="0"/>
          <a:lstStyle>
            <a:lvl1pPr marL="0" indent="0">
              <a:buFontTx/>
              <a:buNone/>
              <a:defRPr sz="2000" b="1"/>
            </a:lvl1pPr>
          </a:lstStyle>
          <a:p>
            <a:r>
              <a:rPr lang="en-US" dirty="0">
                <a:solidFill>
                  <a:srgbClr val="FF9712"/>
                </a:solidFill>
              </a:rPr>
              <a:t>Speaker Name Goes Here</a:t>
            </a:r>
          </a:p>
        </p:txBody>
      </p:sp>
    </p:spTree>
    <p:extLst>
      <p:ext uri="{BB962C8B-B14F-4D97-AF65-F5344CB8AC3E}">
        <p14:creationId xmlns:p14="http://schemas.microsoft.com/office/powerpoint/2010/main" val="59838204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Headline, Comparison">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C4974679-0249-D1DC-69FE-F741ABE1B03B}"/>
              </a:ext>
            </a:extLst>
          </p:cNvPr>
          <p:cNvSpPr/>
          <p:nvPr userDrawn="1"/>
        </p:nvSpPr>
        <p:spPr>
          <a:xfrm>
            <a:off x="-4445" y="0"/>
            <a:ext cx="14630400" cy="8229600"/>
          </a:xfrm>
          <a:prstGeom prst="rect">
            <a:avLst/>
          </a:prstGeom>
          <a:gradFill>
            <a:gsLst>
              <a:gs pos="100000">
                <a:srgbClr val="000000">
                  <a:alpha val="55191"/>
                </a:srgbClr>
              </a:gs>
              <a:gs pos="0">
                <a:srgbClr val="032F67"/>
              </a:gs>
            </a:gsLst>
            <a:lin ang="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3" name="Text Placeholder 2"/>
          <p:cNvSpPr>
            <a:spLocks noGrp="1"/>
          </p:cNvSpPr>
          <p:nvPr>
            <p:ph type="body" idx="1" hasCustomPrompt="1"/>
          </p:nvPr>
        </p:nvSpPr>
        <p:spPr>
          <a:xfrm>
            <a:off x="731520" y="1737360"/>
            <a:ext cx="6464301" cy="901066"/>
          </a:xfrm>
          <a:prstGeom prst="rect">
            <a:avLst/>
          </a:prstGeom>
        </p:spPr>
        <p:txBody>
          <a:bodyPr lIns="0" tIns="0" rIns="0" bIns="0" anchor="t" anchorCtr="0">
            <a:normAutofit/>
          </a:bodyPr>
          <a:lstStyle>
            <a:lvl1pPr marL="0" indent="0">
              <a:buNone/>
              <a:defRPr sz="2800" b="0">
                <a:solidFill>
                  <a:srgbClr val="FF9712"/>
                </a:solidFill>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5" name="Text Placeholder 4"/>
          <p:cNvSpPr>
            <a:spLocks noGrp="1"/>
          </p:cNvSpPr>
          <p:nvPr>
            <p:ph type="body" sz="quarter" idx="3" hasCustomPrompt="1"/>
          </p:nvPr>
        </p:nvSpPr>
        <p:spPr>
          <a:xfrm>
            <a:off x="7432041" y="1737360"/>
            <a:ext cx="6466840" cy="901066"/>
          </a:xfrm>
          <a:prstGeom prst="rect">
            <a:avLst/>
          </a:prstGeom>
        </p:spPr>
        <p:txBody>
          <a:bodyPr lIns="0" tIns="0" rIns="0" bIns="0" anchor="t" anchorCtr="0">
            <a:normAutofit/>
          </a:bodyPr>
          <a:lstStyle>
            <a:lvl1pPr marL="0" indent="0">
              <a:buNone/>
              <a:defRPr sz="2800" b="0">
                <a:solidFill>
                  <a:srgbClr val="FF9712"/>
                </a:solidFill>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a:t>Click to edit Master text styles</a:t>
            </a:r>
          </a:p>
        </p:txBody>
      </p:sp>
      <p:pic>
        <p:nvPicPr>
          <p:cNvPr id="7" name="Immagine 6" descr="Immagine che contiene testo, clipart&#10;&#10;Descrizione generata automaticamente">
            <a:extLst>
              <a:ext uri="{FF2B5EF4-FFF2-40B4-BE49-F238E27FC236}">
                <a16:creationId xmlns:a16="http://schemas.microsoft.com/office/drawing/2014/main" id="{EEF4F172-8705-1307-E085-521341A5D6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4101" y="7618772"/>
            <a:ext cx="1682608" cy="483211"/>
          </a:xfrm>
          <a:prstGeom prst="rect">
            <a:avLst/>
          </a:prstGeom>
        </p:spPr>
      </p:pic>
      <p:sp>
        <p:nvSpPr>
          <p:cNvPr id="10" name="Title 1">
            <a:extLst>
              <a:ext uri="{FF2B5EF4-FFF2-40B4-BE49-F238E27FC236}">
                <a16:creationId xmlns:a16="http://schemas.microsoft.com/office/drawing/2014/main" id="{9F6E8481-BCBF-3313-B4B6-07B6A69D8D95}"/>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14" name="Segnaposto testo 10">
            <a:extLst>
              <a:ext uri="{FF2B5EF4-FFF2-40B4-BE49-F238E27FC236}">
                <a16:creationId xmlns:a16="http://schemas.microsoft.com/office/drawing/2014/main" id="{5607EC65-28DF-6E6B-52DD-5C204D9E37D5}"/>
              </a:ext>
            </a:extLst>
          </p:cNvPr>
          <p:cNvSpPr>
            <a:spLocks noGrp="1"/>
          </p:cNvSpPr>
          <p:nvPr>
            <p:ph type="body" sz="quarter" idx="10" hasCustomPrompt="1"/>
          </p:nvPr>
        </p:nvSpPr>
        <p:spPr>
          <a:xfrm>
            <a:off x="731839" y="2889202"/>
            <a:ext cx="6475412" cy="4601953"/>
          </a:xfrm>
          <a:prstGeom prst="rect">
            <a:avLst/>
          </a:prstGeom>
        </p:spPr>
        <p:txBody>
          <a:bodyPr lIns="0" tIns="0" rIns="0" bIns="0"/>
          <a:lstStyle>
            <a:lvl1pPr marL="0" indent="0">
              <a:buFontTx/>
              <a:buNone/>
              <a:defRPr sz="2400"/>
            </a:lvl1pPr>
            <a:lvl3pPr marL="14288" indent="0">
              <a:buFontTx/>
              <a:buNone/>
              <a:tabLst/>
              <a:defRPr/>
            </a:lvl3pPr>
            <a:lvl4pPr marL="14288" indent="0">
              <a:buFontTx/>
              <a:buNone/>
              <a:tabLst/>
              <a:defRPr/>
            </a:lvl4pPr>
            <a:lvl5pPr marL="2285886" indent="0">
              <a:buFontTx/>
              <a:buNone/>
              <a:defRPr/>
            </a:lvl5pPr>
          </a:lstStyle>
          <a:p>
            <a:pPr lvl="2"/>
            <a:r>
              <a:rPr lang="it-IT"/>
              <a:t>Terzo livello</a:t>
            </a:r>
          </a:p>
          <a:p>
            <a:pPr lvl="3"/>
            <a:r>
              <a:rPr lang="it-IT"/>
              <a:t>Quarto livello</a:t>
            </a:r>
          </a:p>
        </p:txBody>
      </p:sp>
      <p:sp>
        <p:nvSpPr>
          <p:cNvPr id="15" name="Segnaposto testo 10">
            <a:extLst>
              <a:ext uri="{FF2B5EF4-FFF2-40B4-BE49-F238E27FC236}">
                <a16:creationId xmlns:a16="http://schemas.microsoft.com/office/drawing/2014/main" id="{5B4517BC-DCBE-728D-82E4-B6532E2F1482}"/>
              </a:ext>
            </a:extLst>
          </p:cNvPr>
          <p:cNvSpPr>
            <a:spLocks noGrp="1"/>
          </p:cNvSpPr>
          <p:nvPr>
            <p:ph type="body" sz="quarter" idx="11" hasCustomPrompt="1"/>
          </p:nvPr>
        </p:nvSpPr>
        <p:spPr>
          <a:xfrm>
            <a:off x="7447948" y="2889202"/>
            <a:ext cx="6475412" cy="4601953"/>
          </a:xfrm>
          <a:prstGeom prst="rect">
            <a:avLst/>
          </a:prstGeom>
        </p:spPr>
        <p:txBody>
          <a:bodyPr lIns="0" tIns="0" rIns="0" bIns="0"/>
          <a:lstStyle>
            <a:lvl1pPr marL="0" indent="0">
              <a:buFontTx/>
              <a:buNone/>
              <a:defRPr sz="2400"/>
            </a:lvl1pPr>
            <a:lvl3pPr marL="14288" indent="0">
              <a:buFontTx/>
              <a:buNone/>
              <a:tabLst/>
              <a:defRPr/>
            </a:lvl3pPr>
            <a:lvl4pPr marL="14288" indent="0">
              <a:buFontTx/>
              <a:buNone/>
              <a:tabLst/>
              <a:defRPr/>
            </a:lvl4pPr>
            <a:lvl5pPr marL="2285886" indent="0">
              <a:buFontTx/>
              <a:buNone/>
              <a:defRPr/>
            </a:lvl5pPr>
          </a:lstStyle>
          <a:p>
            <a:pPr lvl="2"/>
            <a:r>
              <a:rPr lang="it-IT"/>
              <a:t>Terzo livello</a:t>
            </a:r>
          </a:p>
          <a:p>
            <a:pPr lvl="3"/>
            <a:r>
              <a:rPr lang="it-IT"/>
              <a:t>Quarto livello</a:t>
            </a:r>
          </a:p>
        </p:txBody>
      </p:sp>
    </p:spTree>
    <p:extLst>
      <p:ext uri="{BB962C8B-B14F-4D97-AF65-F5344CB8AC3E}">
        <p14:creationId xmlns:p14="http://schemas.microsoft.com/office/powerpoint/2010/main" val="537064283"/>
      </p:ext>
    </p:extLst>
  </p:cSld>
  <p:clrMapOvr>
    <a:masterClrMapping/>
  </p:clrMapOvr>
  <p:transition>
    <p:fade/>
  </p:transition>
  <p:extLst>
    <p:ext uri="{DCECCB84-F9BA-43D5-87BE-67443E8EF086}">
      <p15:sldGuideLst xmlns:p15="http://schemas.microsoft.com/office/powerpoint/2012/main">
        <p15:guide id="1" orient="horz" pos="179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Sub, 3 Pictures, Text">
    <p:spTree>
      <p:nvGrpSpPr>
        <p:cNvPr id="1" name=""/>
        <p:cNvGrpSpPr/>
        <p:nvPr/>
      </p:nvGrpSpPr>
      <p:grpSpPr>
        <a:xfrm>
          <a:off x="0" y="0"/>
          <a:ext cx="0" cy="0"/>
          <a:chOff x="0" y="0"/>
          <a:chExt cx="0" cy="0"/>
        </a:xfrm>
      </p:grpSpPr>
      <p:sp>
        <p:nvSpPr>
          <p:cNvPr id="12" name="Segnaposto immagine 11">
            <a:extLst>
              <a:ext uri="{FF2B5EF4-FFF2-40B4-BE49-F238E27FC236}">
                <a16:creationId xmlns:a16="http://schemas.microsoft.com/office/drawing/2014/main" id="{1D0B04CB-C11C-2B58-16F5-016DDF0DD167}"/>
              </a:ext>
            </a:extLst>
          </p:cNvPr>
          <p:cNvSpPr>
            <a:spLocks noGrp="1"/>
          </p:cNvSpPr>
          <p:nvPr>
            <p:ph type="pic" sz="quarter" idx="19"/>
          </p:nvPr>
        </p:nvSpPr>
        <p:spPr>
          <a:xfrm>
            <a:off x="731520" y="1903827"/>
            <a:ext cx="3921392" cy="2395989"/>
          </a:xfrm>
          <a:prstGeom prst="rect">
            <a:avLst/>
          </a:prstGeom>
        </p:spPr>
        <p:txBody>
          <a:bodyPr/>
          <a:lstStyle>
            <a:lvl1pPr marL="0" indent="0">
              <a:buNone/>
              <a:defRPr/>
            </a:lvl1pPr>
          </a:lstStyle>
          <a:p>
            <a:endParaRPr lang="it-IT" dirty="0"/>
          </a:p>
        </p:txBody>
      </p:sp>
      <p:sp>
        <p:nvSpPr>
          <p:cNvPr id="6" name="Title 1">
            <a:extLst>
              <a:ext uri="{FF2B5EF4-FFF2-40B4-BE49-F238E27FC236}">
                <a16:creationId xmlns:a16="http://schemas.microsoft.com/office/drawing/2014/main" id="{0DAD82E3-9F85-9EA7-8E72-A98790910391}"/>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20" name="Segnaposto immagine 11">
            <a:extLst>
              <a:ext uri="{FF2B5EF4-FFF2-40B4-BE49-F238E27FC236}">
                <a16:creationId xmlns:a16="http://schemas.microsoft.com/office/drawing/2014/main" id="{C52DFE0A-A9DB-2044-AD8A-A62967966961}"/>
              </a:ext>
            </a:extLst>
          </p:cNvPr>
          <p:cNvSpPr>
            <a:spLocks noGrp="1"/>
          </p:cNvSpPr>
          <p:nvPr>
            <p:ph type="pic" sz="quarter" idx="20"/>
          </p:nvPr>
        </p:nvSpPr>
        <p:spPr>
          <a:xfrm>
            <a:off x="5329646" y="1903827"/>
            <a:ext cx="3921392" cy="2395989"/>
          </a:xfrm>
          <a:prstGeom prst="rect">
            <a:avLst/>
          </a:prstGeom>
        </p:spPr>
        <p:txBody>
          <a:bodyPr/>
          <a:lstStyle>
            <a:lvl1pPr marL="0" indent="0">
              <a:buNone/>
              <a:defRPr/>
            </a:lvl1pPr>
          </a:lstStyle>
          <a:p>
            <a:endParaRPr lang="it-IT" dirty="0"/>
          </a:p>
        </p:txBody>
      </p:sp>
      <p:sp>
        <p:nvSpPr>
          <p:cNvPr id="22" name="Segnaposto immagine 11">
            <a:extLst>
              <a:ext uri="{FF2B5EF4-FFF2-40B4-BE49-F238E27FC236}">
                <a16:creationId xmlns:a16="http://schemas.microsoft.com/office/drawing/2014/main" id="{E662F771-8F50-664B-29C5-14D43F47F42C}"/>
              </a:ext>
            </a:extLst>
          </p:cNvPr>
          <p:cNvSpPr>
            <a:spLocks noGrp="1"/>
          </p:cNvSpPr>
          <p:nvPr>
            <p:ph type="pic" sz="quarter" idx="21"/>
          </p:nvPr>
        </p:nvSpPr>
        <p:spPr>
          <a:xfrm>
            <a:off x="9953897" y="1903827"/>
            <a:ext cx="3921392" cy="2395989"/>
          </a:xfrm>
          <a:prstGeom prst="rect">
            <a:avLst/>
          </a:prstGeom>
        </p:spPr>
        <p:txBody>
          <a:bodyPr/>
          <a:lstStyle>
            <a:lvl1pPr marL="0" indent="0">
              <a:buNone/>
              <a:defRPr/>
            </a:lvl1pPr>
          </a:lstStyle>
          <a:p>
            <a:endParaRPr lang="it-IT" dirty="0"/>
          </a:p>
        </p:txBody>
      </p:sp>
      <p:sp>
        <p:nvSpPr>
          <p:cNvPr id="27" name="Segnaposto testo 26">
            <a:extLst>
              <a:ext uri="{FF2B5EF4-FFF2-40B4-BE49-F238E27FC236}">
                <a16:creationId xmlns:a16="http://schemas.microsoft.com/office/drawing/2014/main" id="{7C93CF55-A8AF-65AE-8F54-DF74CD84ABF9}"/>
              </a:ext>
            </a:extLst>
          </p:cNvPr>
          <p:cNvSpPr>
            <a:spLocks noGrp="1"/>
          </p:cNvSpPr>
          <p:nvPr>
            <p:ph type="body" sz="quarter" idx="22"/>
          </p:nvPr>
        </p:nvSpPr>
        <p:spPr>
          <a:xfrm>
            <a:off x="727075" y="4443619"/>
            <a:ext cx="3925888" cy="2902969"/>
          </a:xfrm>
          <a:prstGeom prst="rect">
            <a:avLst/>
          </a:prstGeom>
        </p:spPr>
        <p:txBody>
          <a:bodyPr/>
          <a:lstStyle>
            <a:lvl1pPr marL="0" indent="0">
              <a:buNone/>
              <a:defRPr sz="2000">
                <a:solidFill>
                  <a:srgbClr val="131B3F"/>
                </a:solidFill>
                <a:latin typeface="+mj-lt"/>
              </a:defRPr>
            </a:lvl1pPr>
          </a:lstStyle>
          <a:p>
            <a:pPr lvl="0"/>
            <a:endParaRPr lang="it-IT"/>
          </a:p>
        </p:txBody>
      </p:sp>
      <p:sp>
        <p:nvSpPr>
          <p:cNvPr id="28" name="Segnaposto testo 26">
            <a:extLst>
              <a:ext uri="{FF2B5EF4-FFF2-40B4-BE49-F238E27FC236}">
                <a16:creationId xmlns:a16="http://schemas.microsoft.com/office/drawing/2014/main" id="{8F63A850-54A0-93F4-EBC7-096508F7A875}"/>
              </a:ext>
            </a:extLst>
          </p:cNvPr>
          <p:cNvSpPr>
            <a:spLocks noGrp="1"/>
          </p:cNvSpPr>
          <p:nvPr>
            <p:ph type="body" sz="quarter" idx="23"/>
          </p:nvPr>
        </p:nvSpPr>
        <p:spPr>
          <a:xfrm>
            <a:off x="5352256" y="4443619"/>
            <a:ext cx="3898782" cy="2902969"/>
          </a:xfrm>
          <a:prstGeom prst="rect">
            <a:avLst/>
          </a:prstGeom>
        </p:spPr>
        <p:txBody>
          <a:bodyPr/>
          <a:lstStyle>
            <a:lvl1pPr marL="0" indent="0">
              <a:buNone/>
              <a:defRPr sz="2000">
                <a:solidFill>
                  <a:srgbClr val="131B3F"/>
                </a:solidFill>
                <a:latin typeface="+mj-lt"/>
              </a:defRPr>
            </a:lvl1pPr>
          </a:lstStyle>
          <a:p>
            <a:pPr lvl="0"/>
            <a:endParaRPr lang="it-IT"/>
          </a:p>
        </p:txBody>
      </p:sp>
      <p:sp>
        <p:nvSpPr>
          <p:cNvPr id="29" name="Segnaposto testo 26">
            <a:extLst>
              <a:ext uri="{FF2B5EF4-FFF2-40B4-BE49-F238E27FC236}">
                <a16:creationId xmlns:a16="http://schemas.microsoft.com/office/drawing/2014/main" id="{1996FD7E-B796-D971-184C-54944D5B6098}"/>
              </a:ext>
            </a:extLst>
          </p:cNvPr>
          <p:cNvSpPr>
            <a:spLocks noGrp="1"/>
          </p:cNvSpPr>
          <p:nvPr>
            <p:ph type="body" sz="quarter" idx="24"/>
          </p:nvPr>
        </p:nvSpPr>
        <p:spPr>
          <a:xfrm>
            <a:off x="9968547" y="4443619"/>
            <a:ext cx="3925888" cy="2902969"/>
          </a:xfrm>
          <a:prstGeom prst="rect">
            <a:avLst/>
          </a:prstGeom>
        </p:spPr>
        <p:txBody>
          <a:bodyPr/>
          <a:lstStyle>
            <a:lvl1pPr marL="0" indent="0">
              <a:buNone/>
              <a:defRPr sz="2000">
                <a:solidFill>
                  <a:srgbClr val="131B3F"/>
                </a:solidFill>
                <a:latin typeface="+mj-lt"/>
              </a:defRPr>
            </a:lvl1pPr>
          </a:lstStyle>
          <a:p>
            <a:pPr lvl="0"/>
            <a:endParaRPr lang="it-IT"/>
          </a:p>
        </p:txBody>
      </p:sp>
      <p:sp>
        <p:nvSpPr>
          <p:cNvPr id="4" name="Text Placeholder 7">
            <a:extLst>
              <a:ext uri="{FF2B5EF4-FFF2-40B4-BE49-F238E27FC236}">
                <a16:creationId xmlns:a16="http://schemas.microsoft.com/office/drawing/2014/main" id="{BA299349-2FAC-6875-A337-0BBF81E65CD5}"/>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18" name="Rettangolo con angoli arrotondati 17">
            <a:extLst>
              <a:ext uri="{FF2B5EF4-FFF2-40B4-BE49-F238E27FC236}">
                <a16:creationId xmlns:a16="http://schemas.microsoft.com/office/drawing/2014/main" id="{7F4A05AF-35FC-F05A-B713-2D825706548E}"/>
              </a:ext>
            </a:extLst>
          </p:cNvPr>
          <p:cNvSpPr/>
          <p:nvPr userDrawn="1"/>
        </p:nvSpPr>
        <p:spPr>
          <a:xfrm>
            <a:off x="726561" y="1903827"/>
            <a:ext cx="3926351" cy="5461970"/>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1" name="Rettangolo con angoli arrotondati 20">
            <a:extLst>
              <a:ext uri="{FF2B5EF4-FFF2-40B4-BE49-F238E27FC236}">
                <a16:creationId xmlns:a16="http://schemas.microsoft.com/office/drawing/2014/main" id="{4C6949D8-4A5E-53C1-DD69-5DD5A22D07A1}"/>
              </a:ext>
            </a:extLst>
          </p:cNvPr>
          <p:cNvSpPr/>
          <p:nvPr userDrawn="1"/>
        </p:nvSpPr>
        <p:spPr>
          <a:xfrm>
            <a:off x="5324687" y="1903827"/>
            <a:ext cx="3926351" cy="5461970"/>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3" name="Rettangolo con angoli arrotondati 22">
            <a:extLst>
              <a:ext uri="{FF2B5EF4-FFF2-40B4-BE49-F238E27FC236}">
                <a16:creationId xmlns:a16="http://schemas.microsoft.com/office/drawing/2014/main" id="{490D360F-A4F5-D6E8-11B1-99A466764363}"/>
              </a:ext>
            </a:extLst>
          </p:cNvPr>
          <p:cNvSpPr/>
          <p:nvPr userDrawn="1"/>
        </p:nvSpPr>
        <p:spPr>
          <a:xfrm>
            <a:off x="9948938" y="1903827"/>
            <a:ext cx="3926351" cy="5461970"/>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Tree>
    <p:extLst>
      <p:ext uri="{BB962C8B-B14F-4D97-AF65-F5344CB8AC3E}">
        <p14:creationId xmlns:p14="http://schemas.microsoft.com/office/powerpoint/2010/main" val="1077406687"/>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ub, 3 Pictures, Text">
    <p:spTree>
      <p:nvGrpSpPr>
        <p:cNvPr id="1" name=""/>
        <p:cNvGrpSpPr/>
        <p:nvPr/>
      </p:nvGrpSpPr>
      <p:grpSpPr>
        <a:xfrm>
          <a:off x="0" y="0"/>
          <a:ext cx="0" cy="0"/>
          <a:chOff x="0" y="0"/>
          <a:chExt cx="0" cy="0"/>
        </a:xfrm>
      </p:grpSpPr>
      <p:sp>
        <p:nvSpPr>
          <p:cNvPr id="12" name="Segnaposto immagine 11">
            <a:extLst>
              <a:ext uri="{FF2B5EF4-FFF2-40B4-BE49-F238E27FC236}">
                <a16:creationId xmlns:a16="http://schemas.microsoft.com/office/drawing/2014/main" id="{1D0B04CB-C11C-2B58-16F5-016DDF0DD167}"/>
              </a:ext>
            </a:extLst>
          </p:cNvPr>
          <p:cNvSpPr>
            <a:spLocks noGrp="1"/>
          </p:cNvSpPr>
          <p:nvPr>
            <p:ph type="pic" sz="quarter" idx="19"/>
          </p:nvPr>
        </p:nvSpPr>
        <p:spPr>
          <a:xfrm>
            <a:off x="731520" y="1903827"/>
            <a:ext cx="3921392" cy="2395989"/>
          </a:xfrm>
          <a:prstGeom prst="rect">
            <a:avLst/>
          </a:prstGeom>
        </p:spPr>
        <p:txBody>
          <a:bodyPr/>
          <a:lstStyle>
            <a:lvl1pPr marL="0" indent="0">
              <a:buNone/>
              <a:defRPr/>
            </a:lvl1pPr>
          </a:lstStyle>
          <a:p>
            <a:endParaRPr lang="it-IT" dirty="0"/>
          </a:p>
        </p:txBody>
      </p:sp>
      <p:sp>
        <p:nvSpPr>
          <p:cNvPr id="6" name="Title 1">
            <a:extLst>
              <a:ext uri="{FF2B5EF4-FFF2-40B4-BE49-F238E27FC236}">
                <a16:creationId xmlns:a16="http://schemas.microsoft.com/office/drawing/2014/main" id="{0DAD82E3-9F85-9EA7-8E72-A98790910391}"/>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7">
            <a:extLst>
              <a:ext uri="{FF2B5EF4-FFF2-40B4-BE49-F238E27FC236}">
                <a16:creationId xmlns:a16="http://schemas.microsoft.com/office/drawing/2014/main" id="{5B9037D8-6983-78AA-943E-44F5B676C006}"/>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131B3F"/>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20" name="Segnaposto immagine 11">
            <a:extLst>
              <a:ext uri="{FF2B5EF4-FFF2-40B4-BE49-F238E27FC236}">
                <a16:creationId xmlns:a16="http://schemas.microsoft.com/office/drawing/2014/main" id="{C52DFE0A-A9DB-2044-AD8A-A62967966961}"/>
              </a:ext>
            </a:extLst>
          </p:cNvPr>
          <p:cNvSpPr>
            <a:spLocks noGrp="1"/>
          </p:cNvSpPr>
          <p:nvPr>
            <p:ph type="pic" sz="quarter" idx="20"/>
          </p:nvPr>
        </p:nvSpPr>
        <p:spPr>
          <a:xfrm>
            <a:off x="5329646" y="1903827"/>
            <a:ext cx="3921392" cy="2395989"/>
          </a:xfrm>
          <a:prstGeom prst="rect">
            <a:avLst/>
          </a:prstGeom>
        </p:spPr>
        <p:txBody>
          <a:bodyPr/>
          <a:lstStyle>
            <a:lvl1pPr marL="0" indent="0">
              <a:buNone/>
              <a:defRPr/>
            </a:lvl1pPr>
          </a:lstStyle>
          <a:p>
            <a:endParaRPr lang="it-IT" dirty="0"/>
          </a:p>
        </p:txBody>
      </p:sp>
      <p:sp>
        <p:nvSpPr>
          <p:cNvPr id="22" name="Segnaposto immagine 11">
            <a:extLst>
              <a:ext uri="{FF2B5EF4-FFF2-40B4-BE49-F238E27FC236}">
                <a16:creationId xmlns:a16="http://schemas.microsoft.com/office/drawing/2014/main" id="{E662F771-8F50-664B-29C5-14D43F47F42C}"/>
              </a:ext>
            </a:extLst>
          </p:cNvPr>
          <p:cNvSpPr>
            <a:spLocks noGrp="1"/>
          </p:cNvSpPr>
          <p:nvPr>
            <p:ph type="pic" sz="quarter" idx="21"/>
          </p:nvPr>
        </p:nvSpPr>
        <p:spPr>
          <a:xfrm>
            <a:off x="9953897" y="1903827"/>
            <a:ext cx="3921392" cy="2395989"/>
          </a:xfrm>
          <a:prstGeom prst="rect">
            <a:avLst/>
          </a:prstGeom>
        </p:spPr>
        <p:txBody>
          <a:bodyPr/>
          <a:lstStyle>
            <a:lvl1pPr marL="0" indent="0">
              <a:buNone/>
              <a:defRPr/>
            </a:lvl1pPr>
          </a:lstStyle>
          <a:p>
            <a:endParaRPr lang="it-IT" dirty="0"/>
          </a:p>
        </p:txBody>
      </p:sp>
      <p:sp>
        <p:nvSpPr>
          <p:cNvPr id="27" name="Segnaposto testo 26">
            <a:extLst>
              <a:ext uri="{FF2B5EF4-FFF2-40B4-BE49-F238E27FC236}">
                <a16:creationId xmlns:a16="http://schemas.microsoft.com/office/drawing/2014/main" id="{7C93CF55-A8AF-65AE-8F54-DF74CD84ABF9}"/>
              </a:ext>
            </a:extLst>
          </p:cNvPr>
          <p:cNvSpPr>
            <a:spLocks noGrp="1"/>
          </p:cNvSpPr>
          <p:nvPr>
            <p:ph type="body" sz="quarter" idx="22"/>
          </p:nvPr>
        </p:nvSpPr>
        <p:spPr>
          <a:xfrm>
            <a:off x="727075" y="4409751"/>
            <a:ext cx="3925888" cy="2902969"/>
          </a:xfrm>
          <a:prstGeom prst="rect">
            <a:avLst/>
          </a:prstGeom>
        </p:spPr>
        <p:txBody>
          <a:bodyPr/>
          <a:lstStyle>
            <a:lvl1pPr marL="342900" indent="-342900">
              <a:buFont typeface="Courier New" panose="02070309020205020404" pitchFamily="49" charset="0"/>
              <a:buChar char="o"/>
              <a:defRPr sz="2000" baseline="0">
                <a:solidFill>
                  <a:srgbClr val="131B3F"/>
                </a:solidFill>
                <a:latin typeface="Arial" panose="020B0604020202020204" pitchFamily="34" charset="0"/>
              </a:defRPr>
            </a:lvl1pPr>
          </a:lstStyle>
          <a:p>
            <a:pPr lvl="0"/>
            <a:endParaRPr lang="it-IT"/>
          </a:p>
        </p:txBody>
      </p:sp>
      <p:sp>
        <p:nvSpPr>
          <p:cNvPr id="4" name="Segnaposto testo 26">
            <a:extLst>
              <a:ext uri="{FF2B5EF4-FFF2-40B4-BE49-F238E27FC236}">
                <a16:creationId xmlns:a16="http://schemas.microsoft.com/office/drawing/2014/main" id="{A6D31E89-C85B-8EEE-D0D6-226DF6DA60CA}"/>
              </a:ext>
            </a:extLst>
          </p:cNvPr>
          <p:cNvSpPr>
            <a:spLocks noGrp="1"/>
          </p:cNvSpPr>
          <p:nvPr>
            <p:ph type="body" sz="quarter" idx="23"/>
          </p:nvPr>
        </p:nvSpPr>
        <p:spPr>
          <a:xfrm>
            <a:off x="5332942" y="4409751"/>
            <a:ext cx="3925888" cy="2902969"/>
          </a:xfrm>
          <a:prstGeom prst="rect">
            <a:avLst/>
          </a:prstGeom>
        </p:spPr>
        <p:txBody>
          <a:bodyPr/>
          <a:lstStyle>
            <a:lvl1pPr marL="342900" indent="-342900">
              <a:buFont typeface="Courier New" panose="02070309020205020404" pitchFamily="49" charset="0"/>
              <a:buChar char="o"/>
              <a:defRPr sz="2000" baseline="0">
                <a:solidFill>
                  <a:srgbClr val="131B3F"/>
                </a:solidFill>
                <a:latin typeface="Arial" panose="020B0604020202020204" pitchFamily="34" charset="0"/>
              </a:defRPr>
            </a:lvl1pPr>
          </a:lstStyle>
          <a:p>
            <a:pPr lvl="0"/>
            <a:endParaRPr lang="it-IT"/>
          </a:p>
        </p:txBody>
      </p:sp>
      <p:sp>
        <p:nvSpPr>
          <p:cNvPr id="7" name="Segnaposto testo 26">
            <a:extLst>
              <a:ext uri="{FF2B5EF4-FFF2-40B4-BE49-F238E27FC236}">
                <a16:creationId xmlns:a16="http://schemas.microsoft.com/office/drawing/2014/main" id="{892F9429-9791-D127-157C-7D9C8E7356B9}"/>
              </a:ext>
            </a:extLst>
          </p:cNvPr>
          <p:cNvSpPr>
            <a:spLocks noGrp="1"/>
          </p:cNvSpPr>
          <p:nvPr>
            <p:ph type="body" sz="quarter" idx="24"/>
          </p:nvPr>
        </p:nvSpPr>
        <p:spPr>
          <a:xfrm>
            <a:off x="9972675" y="4409751"/>
            <a:ext cx="3925888" cy="2902969"/>
          </a:xfrm>
          <a:prstGeom prst="rect">
            <a:avLst/>
          </a:prstGeom>
        </p:spPr>
        <p:txBody>
          <a:bodyPr/>
          <a:lstStyle>
            <a:lvl1pPr marL="342900" indent="-342900">
              <a:buFont typeface="Courier New" panose="02070309020205020404" pitchFamily="49" charset="0"/>
              <a:buChar char="o"/>
              <a:defRPr sz="2000" baseline="0">
                <a:solidFill>
                  <a:srgbClr val="131B3F"/>
                </a:solidFill>
                <a:latin typeface="Arial" panose="020B0604020202020204" pitchFamily="34" charset="0"/>
              </a:defRPr>
            </a:lvl1pPr>
          </a:lstStyle>
          <a:p>
            <a:pPr lvl="0"/>
            <a:endParaRPr lang="it-IT"/>
          </a:p>
        </p:txBody>
      </p:sp>
      <p:sp>
        <p:nvSpPr>
          <p:cNvPr id="18" name="Rettangolo con angoli arrotondati 17">
            <a:extLst>
              <a:ext uri="{FF2B5EF4-FFF2-40B4-BE49-F238E27FC236}">
                <a16:creationId xmlns:a16="http://schemas.microsoft.com/office/drawing/2014/main" id="{7F4A05AF-35FC-F05A-B713-2D825706548E}"/>
              </a:ext>
            </a:extLst>
          </p:cNvPr>
          <p:cNvSpPr/>
          <p:nvPr userDrawn="1"/>
        </p:nvSpPr>
        <p:spPr>
          <a:xfrm>
            <a:off x="726561" y="1903827"/>
            <a:ext cx="3926351" cy="5461970"/>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1" name="Rettangolo con angoli arrotondati 20">
            <a:extLst>
              <a:ext uri="{FF2B5EF4-FFF2-40B4-BE49-F238E27FC236}">
                <a16:creationId xmlns:a16="http://schemas.microsoft.com/office/drawing/2014/main" id="{4C6949D8-4A5E-53C1-DD69-5DD5A22D07A1}"/>
              </a:ext>
            </a:extLst>
          </p:cNvPr>
          <p:cNvSpPr/>
          <p:nvPr userDrawn="1"/>
        </p:nvSpPr>
        <p:spPr>
          <a:xfrm>
            <a:off x="5324687" y="1903827"/>
            <a:ext cx="3926351" cy="5461970"/>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3" name="Rettangolo con angoli arrotondati 22">
            <a:extLst>
              <a:ext uri="{FF2B5EF4-FFF2-40B4-BE49-F238E27FC236}">
                <a16:creationId xmlns:a16="http://schemas.microsoft.com/office/drawing/2014/main" id="{490D360F-A4F5-D6E8-11B1-99A466764363}"/>
              </a:ext>
            </a:extLst>
          </p:cNvPr>
          <p:cNvSpPr/>
          <p:nvPr userDrawn="1"/>
        </p:nvSpPr>
        <p:spPr>
          <a:xfrm>
            <a:off x="9948938" y="1903827"/>
            <a:ext cx="3926351" cy="5461970"/>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Tree>
    <p:extLst>
      <p:ext uri="{BB962C8B-B14F-4D97-AF65-F5344CB8AC3E}">
        <p14:creationId xmlns:p14="http://schemas.microsoft.com/office/powerpoint/2010/main" val="315043851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ub, 4 Pictures, Bulleted Tex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AD82E3-9F85-9EA7-8E72-A98790910391}"/>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29" name="Segnaposto immagine 11">
            <a:extLst>
              <a:ext uri="{FF2B5EF4-FFF2-40B4-BE49-F238E27FC236}">
                <a16:creationId xmlns:a16="http://schemas.microsoft.com/office/drawing/2014/main" id="{B0345DB9-4F33-85A1-7E6A-CAC148B23EF6}"/>
              </a:ext>
            </a:extLst>
          </p:cNvPr>
          <p:cNvSpPr>
            <a:spLocks noGrp="1"/>
          </p:cNvSpPr>
          <p:nvPr>
            <p:ph type="pic" sz="quarter" idx="22"/>
          </p:nvPr>
        </p:nvSpPr>
        <p:spPr>
          <a:xfrm>
            <a:off x="727075" y="2101425"/>
            <a:ext cx="3150000" cy="1721973"/>
          </a:xfrm>
          <a:prstGeom prst="rect">
            <a:avLst/>
          </a:prstGeom>
        </p:spPr>
        <p:txBody>
          <a:bodyPr/>
          <a:lstStyle>
            <a:lvl1pPr marL="0" indent="0">
              <a:buNone/>
              <a:defRPr/>
            </a:lvl1pPr>
          </a:lstStyle>
          <a:p>
            <a:endParaRPr lang="it-IT" dirty="0"/>
          </a:p>
        </p:txBody>
      </p:sp>
      <p:sp>
        <p:nvSpPr>
          <p:cNvPr id="39" name="Segnaposto immagine 11">
            <a:extLst>
              <a:ext uri="{FF2B5EF4-FFF2-40B4-BE49-F238E27FC236}">
                <a16:creationId xmlns:a16="http://schemas.microsoft.com/office/drawing/2014/main" id="{8B092A4C-6AD8-A684-B35F-9960134AE21C}"/>
              </a:ext>
            </a:extLst>
          </p:cNvPr>
          <p:cNvSpPr>
            <a:spLocks noGrp="1"/>
          </p:cNvSpPr>
          <p:nvPr>
            <p:ph type="pic" sz="quarter" idx="24"/>
          </p:nvPr>
        </p:nvSpPr>
        <p:spPr>
          <a:xfrm>
            <a:off x="4066996" y="2101425"/>
            <a:ext cx="3150000" cy="1721973"/>
          </a:xfrm>
          <a:prstGeom prst="rect">
            <a:avLst/>
          </a:prstGeom>
        </p:spPr>
        <p:txBody>
          <a:bodyPr/>
          <a:lstStyle>
            <a:lvl1pPr marL="0" indent="0">
              <a:buNone/>
              <a:defRPr/>
            </a:lvl1pPr>
          </a:lstStyle>
          <a:p>
            <a:endParaRPr lang="it-IT" dirty="0"/>
          </a:p>
        </p:txBody>
      </p:sp>
      <p:sp>
        <p:nvSpPr>
          <p:cNvPr id="41" name="Segnaposto immagine 11">
            <a:extLst>
              <a:ext uri="{FF2B5EF4-FFF2-40B4-BE49-F238E27FC236}">
                <a16:creationId xmlns:a16="http://schemas.microsoft.com/office/drawing/2014/main" id="{60908A11-AEFF-9B43-77B5-5B694ABF1C28}"/>
              </a:ext>
            </a:extLst>
          </p:cNvPr>
          <p:cNvSpPr>
            <a:spLocks noGrp="1"/>
          </p:cNvSpPr>
          <p:nvPr>
            <p:ph type="pic" sz="quarter" idx="26"/>
          </p:nvPr>
        </p:nvSpPr>
        <p:spPr>
          <a:xfrm>
            <a:off x="7406917" y="2101425"/>
            <a:ext cx="3150000" cy="1721973"/>
          </a:xfrm>
          <a:prstGeom prst="rect">
            <a:avLst/>
          </a:prstGeom>
        </p:spPr>
        <p:txBody>
          <a:bodyPr/>
          <a:lstStyle>
            <a:lvl1pPr marL="0" indent="0">
              <a:buNone/>
              <a:defRPr/>
            </a:lvl1pPr>
          </a:lstStyle>
          <a:p>
            <a:endParaRPr lang="it-IT" dirty="0"/>
          </a:p>
        </p:txBody>
      </p:sp>
      <p:sp>
        <p:nvSpPr>
          <p:cNvPr id="43" name="Segnaposto immagine 11">
            <a:extLst>
              <a:ext uri="{FF2B5EF4-FFF2-40B4-BE49-F238E27FC236}">
                <a16:creationId xmlns:a16="http://schemas.microsoft.com/office/drawing/2014/main" id="{C1CD708A-5531-21F7-0B93-DCEA8371D2C1}"/>
              </a:ext>
            </a:extLst>
          </p:cNvPr>
          <p:cNvSpPr>
            <a:spLocks noGrp="1"/>
          </p:cNvSpPr>
          <p:nvPr>
            <p:ph type="pic" sz="quarter" idx="28"/>
          </p:nvPr>
        </p:nvSpPr>
        <p:spPr>
          <a:xfrm>
            <a:off x="10746838" y="2101425"/>
            <a:ext cx="3150000" cy="1721973"/>
          </a:xfrm>
          <a:prstGeom prst="rect">
            <a:avLst/>
          </a:prstGeom>
        </p:spPr>
        <p:txBody>
          <a:bodyPr/>
          <a:lstStyle>
            <a:lvl1pPr marL="0" indent="0">
              <a:buNone/>
              <a:defRPr/>
            </a:lvl1pPr>
          </a:lstStyle>
          <a:p>
            <a:endParaRPr lang="it-IT" dirty="0"/>
          </a:p>
        </p:txBody>
      </p:sp>
      <p:sp>
        <p:nvSpPr>
          <p:cNvPr id="4" name="Text Placeholder 7">
            <a:extLst>
              <a:ext uri="{FF2B5EF4-FFF2-40B4-BE49-F238E27FC236}">
                <a16:creationId xmlns:a16="http://schemas.microsoft.com/office/drawing/2014/main" id="{F4A6122D-4E8F-4D56-0A8E-EEE4240E35BC}"/>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2" name="Segnaposto testo 10">
            <a:extLst>
              <a:ext uri="{FF2B5EF4-FFF2-40B4-BE49-F238E27FC236}">
                <a16:creationId xmlns:a16="http://schemas.microsoft.com/office/drawing/2014/main" id="{AF1397A1-BFD3-7578-D7E6-9B203BC71131}"/>
              </a:ext>
            </a:extLst>
          </p:cNvPr>
          <p:cNvSpPr>
            <a:spLocks noGrp="1"/>
          </p:cNvSpPr>
          <p:nvPr>
            <p:ph type="body" sz="quarter" idx="10" hasCustomPrompt="1"/>
          </p:nvPr>
        </p:nvSpPr>
        <p:spPr>
          <a:xfrm>
            <a:off x="727075" y="3958716"/>
            <a:ext cx="3163699" cy="3061589"/>
          </a:xfrm>
          <a:prstGeom prst="rect">
            <a:avLst/>
          </a:prstGeom>
        </p:spPr>
        <p:txBody>
          <a:bodyPr lIns="180000" tIns="36000" rIns="0" bIns="0"/>
          <a:lstStyle>
            <a:lvl1pPr marL="0" indent="0">
              <a:buFontTx/>
              <a:buNone/>
              <a:defRPr sz="2400"/>
            </a:lvl1pPr>
            <a:lvl3pPr marL="14288" indent="0">
              <a:buFontTx/>
              <a:buNone/>
              <a:tabLst/>
              <a:defRPr/>
            </a:lvl3pPr>
            <a:lvl4pPr marL="14288" indent="0">
              <a:buFont typeface="Courier New" panose="02070309020205020404" pitchFamily="49" charset="0"/>
              <a:buNone/>
              <a:tabLst/>
              <a:defRPr baseline="0">
                <a:solidFill>
                  <a:srgbClr val="131B3F"/>
                </a:solidFill>
                <a:latin typeface="Arial" panose="020B0604020202020204" pitchFamily="34" charset="0"/>
              </a:defRPr>
            </a:lvl4pPr>
            <a:lvl5pPr marL="2285886" indent="0">
              <a:buFontTx/>
              <a:buNone/>
              <a:defRPr/>
            </a:lvl5pPr>
          </a:lstStyle>
          <a:p>
            <a:pPr lvl="3"/>
            <a:r>
              <a:rPr lang="it-IT"/>
              <a:t>Quarto livello</a:t>
            </a:r>
          </a:p>
        </p:txBody>
      </p:sp>
      <p:sp>
        <p:nvSpPr>
          <p:cNvPr id="7" name="Segnaposto testo 10">
            <a:extLst>
              <a:ext uri="{FF2B5EF4-FFF2-40B4-BE49-F238E27FC236}">
                <a16:creationId xmlns:a16="http://schemas.microsoft.com/office/drawing/2014/main" id="{5E7B6EE3-0C70-EE7A-5D45-7772C598E612}"/>
              </a:ext>
            </a:extLst>
          </p:cNvPr>
          <p:cNvSpPr>
            <a:spLocks noGrp="1"/>
          </p:cNvSpPr>
          <p:nvPr>
            <p:ph type="body" sz="quarter" idx="29" hasCustomPrompt="1"/>
          </p:nvPr>
        </p:nvSpPr>
        <p:spPr>
          <a:xfrm>
            <a:off x="4085130" y="3958716"/>
            <a:ext cx="3163699" cy="3061589"/>
          </a:xfrm>
          <a:prstGeom prst="rect">
            <a:avLst/>
          </a:prstGeom>
        </p:spPr>
        <p:txBody>
          <a:bodyPr lIns="180000" tIns="36000" rIns="0" bIns="0"/>
          <a:lstStyle>
            <a:lvl1pPr marL="0" indent="0">
              <a:buFontTx/>
              <a:buNone/>
              <a:defRPr sz="2400"/>
            </a:lvl1pPr>
            <a:lvl3pPr marL="14288" indent="0">
              <a:buFontTx/>
              <a:buNone/>
              <a:tabLst/>
              <a:defRPr/>
            </a:lvl3pPr>
            <a:lvl4pPr marL="14288" indent="0">
              <a:buFont typeface="Courier New" panose="02070309020205020404" pitchFamily="49" charset="0"/>
              <a:buNone/>
              <a:tabLst/>
              <a:defRPr baseline="0">
                <a:solidFill>
                  <a:srgbClr val="131B3F"/>
                </a:solidFill>
                <a:latin typeface="Arial" panose="020B0604020202020204" pitchFamily="34" charset="0"/>
              </a:defRPr>
            </a:lvl4pPr>
            <a:lvl5pPr marL="2285886" indent="0">
              <a:buFontTx/>
              <a:buNone/>
              <a:defRPr/>
            </a:lvl5pPr>
          </a:lstStyle>
          <a:p>
            <a:pPr lvl="3"/>
            <a:r>
              <a:rPr lang="it-IT"/>
              <a:t>Quarto livello</a:t>
            </a:r>
          </a:p>
        </p:txBody>
      </p:sp>
      <p:sp>
        <p:nvSpPr>
          <p:cNvPr id="9" name="Segnaposto testo 10">
            <a:extLst>
              <a:ext uri="{FF2B5EF4-FFF2-40B4-BE49-F238E27FC236}">
                <a16:creationId xmlns:a16="http://schemas.microsoft.com/office/drawing/2014/main" id="{2A7709E6-88EC-4E27-1D2C-5374C10528FA}"/>
              </a:ext>
            </a:extLst>
          </p:cNvPr>
          <p:cNvSpPr>
            <a:spLocks noGrp="1"/>
          </p:cNvSpPr>
          <p:nvPr>
            <p:ph type="body" sz="quarter" idx="30" hasCustomPrompt="1"/>
          </p:nvPr>
        </p:nvSpPr>
        <p:spPr>
          <a:xfrm>
            <a:off x="7411654" y="3958716"/>
            <a:ext cx="3163699" cy="3061589"/>
          </a:xfrm>
          <a:prstGeom prst="rect">
            <a:avLst/>
          </a:prstGeom>
        </p:spPr>
        <p:txBody>
          <a:bodyPr lIns="180000" tIns="36000" rIns="0" bIns="0"/>
          <a:lstStyle>
            <a:lvl1pPr marL="0" indent="0">
              <a:buFontTx/>
              <a:buNone/>
              <a:defRPr sz="2400"/>
            </a:lvl1pPr>
            <a:lvl3pPr marL="14288" indent="0">
              <a:buFontTx/>
              <a:buNone/>
              <a:tabLst/>
              <a:defRPr/>
            </a:lvl3pPr>
            <a:lvl4pPr marL="14288" indent="0">
              <a:buFont typeface="Courier New" panose="02070309020205020404" pitchFamily="49" charset="0"/>
              <a:buNone/>
              <a:tabLst/>
              <a:defRPr baseline="0">
                <a:solidFill>
                  <a:srgbClr val="131B3F"/>
                </a:solidFill>
                <a:latin typeface="Arial" panose="020B0604020202020204" pitchFamily="34" charset="0"/>
              </a:defRPr>
            </a:lvl4pPr>
            <a:lvl5pPr marL="2285886" indent="0">
              <a:buFontTx/>
              <a:buNone/>
              <a:defRPr/>
            </a:lvl5pPr>
          </a:lstStyle>
          <a:p>
            <a:pPr lvl="3"/>
            <a:r>
              <a:rPr lang="it-IT"/>
              <a:t>Quarto livello</a:t>
            </a:r>
          </a:p>
        </p:txBody>
      </p:sp>
      <p:sp>
        <p:nvSpPr>
          <p:cNvPr id="11" name="Segnaposto testo 10">
            <a:extLst>
              <a:ext uri="{FF2B5EF4-FFF2-40B4-BE49-F238E27FC236}">
                <a16:creationId xmlns:a16="http://schemas.microsoft.com/office/drawing/2014/main" id="{2E0B00D8-08ED-F0F0-684A-3B971C583B49}"/>
              </a:ext>
            </a:extLst>
          </p:cNvPr>
          <p:cNvSpPr>
            <a:spLocks noGrp="1"/>
          </p:cNvSpPr>
          <p:nvPr>
            <p:ph type="body" sz="quarter" idx="31" hasCustomPrompt="1"/>
          </p:nvPr>
        </p:nvSpPr>
        <p:spPr>
          <a:xfrm>
            <a:off x="10769709" y="3958716"/>
            <a:ext cx="3163699" cy="3061589"/>
          </a:xfrm>
          <a:prstGeom prst="rect">
            <a:avLst/>
          </a:prstGeom>
        </p:spPr>
        <p:txBody>
          <a:bodyPr lIns="180000" tIns="36000" rIns="0" bIns="0"/>
          <a:lstStyle>
            <a:lvl1pPr marL="0" indent="0">
              <a:buFontTx/>
              <a:buNone/>
              <a:defRPr sz="2400"/>
            </a:lvl1pPr>
            <a:lvl3pPr marL="14288" indent="0">
              <a:buFontTx/>
              <a:buNone/>
              <a:tabLst/>
              <a:defRPr/>
            </a:lvl3pPr>
            <a:lvl4pPr marL="14288" indent="0">
              <a:buFont typeface="Courier New" panose="02070309020205020404" pitchFamily="49" charset="0"/>
              <a:buNone/>
              <a:tabLst/>
              <a:defRPr baseline="0">
                <a:solidFill>
                  <a:srgbClr val="131B3F"/>
                </a:solidFill>
                <a:latin typeface="Arial" panose="020B0604020202020204" pitchFamily="34" charset="0"/>
              </a:defRPr>
            </a:lvl4pPr>
            <a:lvl5pPr marL="2285886" indent="0">
              <a:buFontTx/>
              <a:buNone/>
              <a:defRPr/>
            </a:lvl5pPr>
          </a:lstStyle>
          <a:p>
            <a:pPr lvl="3"/>
            <a:r>
              <a:rPr lang="it-IT"/>
              <a:t>Quarto livello</a:t>
            </a:r>
          </a:p>
        </p:txBody>
      </p:sp>
      <p:sp>
        <p:nvSpPr>
          <p:cNvPr id="14" name="Rettangolo con angoli arrotondati 13">
            <a:extLst>
              <a:ext uri="{FF2B5EF4-FFF2-40B4-BE49-F238E27FC236}">
                <a16:creationId xmlns:a16="http://schemas.microsoft.com/office/drawing/2014/main" id="{4AF5697A-F296-6B2B-CED5-087566C56362}"/>
              </a:ext>
            </a:extLst>
          </p:cNvPr>
          <p:cNvSpPr/>
          <p:nvPr userDrawn="1"/>
        </p:nvSpPr>
        <p:spPr>
          <a:xfrm>
            <a:off x="722267"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5" name="Rettangolo con angoli arrotondati 14">
            <a:extLst>
              <a:ext uri="{FF2B5EF4-FFF2-40B4-BE49-F238E27FC236}">
                <a16:creationId xmlns:a16="http://schemas.microsoft.com/office/drawing/2014/main" id="{F64BE146-6948-0381-64A4-28A06EFF0729}"/>
              </a:ext>
            </a:extLst>
          </p:cNvPr>
          <p:cNvSpPr/>
          <p:nvPr userDrawn="1"/>
        </p:nvSpPr>
        <p:spPr>
          <a:xfrm>
            <a:off x="4060723"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6" name="Rettangolo con angoli arrotondati 15">
            <a:extLst>
              <a:ext uri="{FF2B5EF4-FFF2-40B4-BE49-F238E27FC236}">
                <a16:creationId xmlns:a16="http://schemas.microsoft.com/office/drawing/2014/main" id="{3288D939-0006-A7E0-3F62-120517A1CB03}"/>
              </a:ext>
            </a:extLst>
          </p:cNvPr>
          <p:cNvSpPr/>
          <p:nvPr userDrawn="1"/>
        </p:nvSpPr>
        <p:spPr>
          <a:xfrm>
            <a:off x="7399179"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7" name="Rettangolo con angoli arrotondati 16">
            <a:extLst>
              <a:ext uri="{FF2B5EF4-FFF2-40B4-BE49-F238E27FC236}">
                <a16:creationId xmlns:a16="http://schemas.microsoft.com/office/drawing/2014/main" id="{90A31C2A-AE9C-3A92-7B66-25EF9589BB2B}"/>
              </a:ext>
            </a:extLst>
          </p:cNvPr>
          <p:cNvSpPr/>
          <p:nvPr userDrawn="1"/>
        </p:nvSpPr>
        <p:spPr>
          <a:xfrm>
            <a:off x="10737636"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Tree>
    <p:extLst>
      <p:ext uri="{BB962C8B-B14F-4D97-AF65-F5344CB8AC3E}">
        <p14:creationId xmlns:p14="http://schemas.microsoft.com/office/powerpoint/2010/main" val="40006156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Title, Sub, 4 Pictures, Bulleted Tex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AD82E3-9F85-9EA7-8E72-A98790910391}"/>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29" name="Segnaposto immagine 11">
            <a:extLst>
              <a:ext uri="{FF2B5EF4-FFF2-40B4-BE49-F238E27FC236}">
                <a16:creationId xmlns:a16="http://schemas.microsoft.com/office/drawing/2014/main" id="{B0345DB9-4F33-85A1-7E6A-CAC148B23EF6}"/>
              </a:ext>
            </a:extLst>
          </p:cNvPr>
          <p:cNvSpPr>
            <a:spLocks noGrp="1"/>
          </p:cNvSpPr>
          <p:nvPr>
            <p:ph type="pic" sz="quarter" idx="22"/>
          </p:nvPr>
        </p:nvSpPr>
        <p:spPr>
          <a:xfrm>
            <a:off x="727075" y="2100791"/>
            <a:ext cx="3150000" cy="1722607"/>
          </a:xfrm>
          <a:prstGeom prst="rect">
            <a:avLst/>
          </a:prstGeom>
        </p:spPr>
        <p:txBody>
          <a:bodyPr/>
          <a:lstStyle>
            <a:lvl1pPr marL="0" indent="0">
              <a:buNone/>
              <a:defRPr/>
            </a:lvl1pPr>
          </a:lstStyle>
          <a:p>
            <a:endParaRPr lang="it-IT" dirty="0"/>
          </a:p>
        </p:txBody>
      </p:sp>
      <p:sp>
        <p:nvSpPr>
          <p:cNvPr id="39" name="Segnaposto immagine 11">
            <a:extLst>
              <a:ext uri="{FF2B5EF4-FFF2-40B4-BE49-F238E27FC236}">
                <a16:creationId xmlns:a16="http://schemas.microsoft.com/office/drawing/2014/main" id="{8B092A4C-6AD8-A684-B35F-9960134AE21C}"/>
              </a:ext>
            </a:extLst>
          </p:cNvPr>
          <p:cNvSpPr>
            <a:spLocks noGrp="1"/>
          </p:cNvSpPr>
          <p:nvPr>
            <p:ph type="pic" sz="quarter" idx="24"/>
          </p:nvPr>
        </p:nvSpPr>
        <p:spPr>
          <a:xfrm>
            <a:off x="4066996" y="2100791"/>
            <a:ext cx="3150000" cy="1722607"/>
          </a:xfrm>
          <a:prstGeom prst="rect">
            <a:avLst/>
          </a:prstGeom>
        </p:spPr>
        <p:txBody>
          <a:bodyPr/>
          <a:lstStyle>
            <a:lvl1pPr marL="0" indent="0">
              <a:buNone/>
              <a:defRPr/>
            </a:lvl1pPr>
          </a:lstStyle>
          <a:p>
            <a:endParaRPr lang="it-IT" dirty="0"/>
          </a:p>
        </p:txBody>
      </p:sp>
      <p:sp>
        <p:nvSpPr>
          <p:cNvPr id="41" name="Segnaposto immagine 11">
            <a:extLst>
              <a:ext uri="{FF2B5EF4-FFF2-40B4-BE49-F238E27FC236}">
                <a16:creationId xmlns:a16="http://schemas.microsoft.com/office/drawing/2014/main" id="{60908A11-AEFF-9B43-77B5-5B694ABF1C28}"/>
              </a:ext>
            </a:extLst>
          </p:cNvPr>
          <p:cNvSpPr>
            <a:spLocks noGrp="1"/>
          </p:cNvSpPr>
          <p:nvPr>
            <p:ph type="pic" sz="quarter" idx="26"/>
          </p:nvPr>
        </p:nvSpPr>
        <p:spPr>
          <a:xfrm>
            <a:off x="7406917" y="2100791"/>
            <a:ext cx="3150000" cy="1722607"/>
          </a:xfrm>
          <a:prstGeom prst="rect">
            <a:avLst/>
          </a:prstGeom>
        </p:spPr>
        <p:txBody>
          <a:bodyPr/>
          <a:lstStyle>
            <a:lvl1pPr marL="0" indent="0">
              <a:buNone/>
              <a:defRPr/>
            </a:lvl1pPr>
          </a:lstStyle>
          <a:p>
            <a:endParaRPr lang="it-IT" dirty="0"/>
          </a:p>
        </p:txBody>
      </p:sp>
      <p:sp>
        <p:nvSpPr>
          <p:cNvPr id="43" name="Segnaposto immagine 11">
            <a:extLst>
              <a:ext uri="{FF2B5EF4-FFF2-40B4-BE49-F238E27FC236}">
                <a16:creationId xmlns:a16="http://schemas.microsoft.com/office/drawing/2014/main" id="{C1CD708A-5531-21F7-0B93-DCEA8371D2C1}"/>
              </a:ext>
            </a:extLst>
          </p:cNvPr>
          <p:cNvSpPr>
            <a:spLocks noGrp="1"/>
          </p:cNvSpPr>
          <p:nvPr>
            <p:ph type="pic" sz="quarter" idx="28"/>
          </p:nvPr>
        </p:nvSpPr>
        <p:spPr>
          <a:xfrm>
            <a:off x="10746838" y="2100791"/>
            <a:ext cx="3150000" cy="1722607"/>
          </a:xfrm>
          <a:prstGeom prst="rect">
            <a:avLst/>
          </a:prstGeom>
        </p:spPr>
        <p:txBody>
          <a:bodyPr/>
          <a:lstStyle>
            <a:lvl1pPr marL="0" indent="0">
              <a:buNone/>
              <a:defRPr/>
            </a:lvl1pPr>
          </a:lstStyle>
          <a:p>
            <a:endParaRPr lang="it-IT" dirty="0"/>
          </a:p>
        </p:txBody>
      </p:sp>
      <p:sp>
        <p:nvSpPr>
          <p:cNvPr id="2" name="Text Placeholder 7">
            <a:extLst>
              <a:ext uri="{FF2B5EF4-FFF2-40B4-BE49-F238E27FC236}">
                <a16:creationId xmlns:a16="http://schemas.microsoft.com/office/drawing/2014/main" id="{9C226F2C-B0AD-6532-09BC-A74CF77EBB49}"/>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4" name="CasellaDiTesto 3">
            <a:extLst>
              <a:ext uri="{FF2B5EF4-FFF2-40B4-BE49-F238E27FC236}">
                <a16:creationId xmlns:a16="http://schemas.microsoft.com/office/drawing/2014/main" id="{3498A374-C530-DAA5-6FE2-883D65BCFE5A}"/>
              </a:ext>
            </a:extLst>
          </p:cNvPr>
          <p:cNvSpPr txBox="1"/>
          <p:nvPr userDrawn="1"/>
        </p:nvSpPr>
        <p:spPr>
          <a:xfrm>
            <a:off x="9024079" y="1543987"/>
            <a:ext cx="0" cy="0"/>
          </a:xfrm>
          <a:prstGeom prst="rect">
            <a:avLst/>
          </a:prstGeom>
          <a:noFill/>
        </p:spPr>
        <p:txBody>
          <a:bodyPr wrap="none" rtlCol="0">
            <a:noAutofit/>
          </a:bodyPr>
          <a:lstStyle/>
          <a:p>
            <a:pPr>
              <a:lnSpc>
                <a:spcPct val="90000"/>
              </a:lnSpc>
            </a:pPr>
            <a:endParaRPr lang="it-IT"/>
          </a:p>
        </p:txBody>
      </p:sp>
      <p:sp>
        <p:nvSpPr>
          <p:cNvPr id="11" name="Segnaposto contenuto 8">
            <a:extLst>
              <a:ext uri="{FF2B5EF4-FFF2-40B4-BE49-F238E27FC236}">
                <a16:creationId xmlns:a16="http://schemas.microsoft.com/office/drawing/2014/main" id="{E7D7A992-4D04-FEE5-AE2C-1AA7453DCF48}"/>
              </a:ext>
            </a:extLst>
          </p:cNvPr>
          <p:cNvSpPr>
            <a:spLocks noGrp="1"/>
          </p:cNvSpPr>
          <p:nvPr>
            <p:ph sz="quarter" idx="30"/>
          </p:nvPr>
        </p:nvSpPr>
        <p:spPr>
          <a:xfrm>
            <a:off x="4054696" y="3957638"/>
            <a:ext cx="3162300" cy="3073400"/>
          </a:xfrm>
          <a:prstGeom prst="rect">
            <a:avLst/>
          </a:prstGeom>
        </p:spPr>
        <p:txBody>
          <a:bodyPr/>
          <a:lstStyle>
            <a:lvl1pPr marL="0" indent="0">
              <a:buFontTx/>
              <a:buNone/>
              <a:tabLst/>
              <a:defRPr sz="1800" baseline="0">
                <a:solidFill>
                  <a:srgbClr val="131B3F"/>
                </a:solidFill>
                <a:latin typeface="Arial" panose="020B0604020202020204" pitchFamily="34" charset="0"/>
              </a:defRPr>
            </a:lvl1pPr>
            <a:lvl2pPr>
              <a:defRPr sz="1800" baseline="0">
                <a:solidFill>
                  <a:srgbClr val="131B3F"/>
                </a:solidFill>
                <a:latin typeface="Arial" panose="020B0604020202020204" pitchFamily="34" charset="0"/>
              </a:defRPr>
            </a:lvl2pPr>
            <a:lvl3pPr>
              <a:defRPr sz="1800" baseline="0">
                <a:solidFill>
                  <a:srgbClr val="131B3F"/>
                </a:solidFill>
                <a:latin typeface="Arial" panose="020B0604020202020204" pitchFamily="34" charset="0"/>
              </a:defRPr>
            </a:lvl3pPr>
            <a:lvl4pPr>
              <a:defRPr sz="1800" baseline="0">
                <a:solidFill>
                  <a:srgbClr val="131B3F"/>
                </a:solidFill>
                <a:latin typeface="Arial" panose="020B0604020202020204" pitchFamily="34" charset="0"/>
              </a:defRPr>
            </a:lvl4pPr>
            <a:lvl5pPr>
              <a:defRPr sz="1800" baseline="0">
                <a:solidFill>
                  <a:srgbClr val="131B3F"/>
                </a:solidFill>
                <a:latin typeface="Arial" panose="020B0604020202020204" pitchFamily="34" charset="0"/>
              </a:defRPr>
            </a:lvl5pPr>
          </a:lstStyle>
          <a:p>
            <a:pPr lvl="0"/>
            <a:r>
              <a:rPr lang="it-IT"/>
              <a:t>Fare clic per modificare gli stili del testo dello schema</a:t>
            </a:r>
          </a:p>
        </p:txBody>
      </p:sp>
      <p:sp>
        <p:nvSpPr>
          <p:cNvPr id="18" name="Segnaposto contenuto 8">
            <a:extLst>
              <a:ext uri="{FF2B5EF4-FFF2-40B4-BE49-F238E27FC236}">
                <a16:creationId xmlns:a16="http://schemas.microsoft.com/office/drawing/2014/main" id="{BECA8556-448A-DC3C-D9CF-71738FB23C3A}"/>
              </a:ext>
            </a:extLst>
          </p:cNvPr>
          <p:cNvSpPr>
            <a:spLocks noGrp="1"/>
          </p:cNvSpPr>
          <p:nvPr>
            <p:ph sz="quarter" idx="31"/>
          </p:nvPr>
        </p:nvSpPr>
        <p:spPr>
          <a:xfrm>
            <a:off x="7406917" y="3957638"/>
            <a:ext cx="3162300" cy="3073400"/>
          </a:xfrm>
          <a:prstGeom prst="rect">
            <a:avLst/>
          </a:prstGeom>
        </p:spPr>
        <p:txBody>
          <a:bodyPr/>
          <a:lstStyle>
            <a:lvl1pPr marL="0" indent="0">
              <a:buFontTx/>
              <a:buNone/>
              <a:tabLst/>
              <a:defRPr sz="1800" baseline="0">
                <a:solidFill>
                  <a:srgbClr val="131B3F"/>
                </a:solidFill>
                <a:latin typeface="Arial" panose="020B0604020202020204" pitchFamily="34" charset="0"/>
              </a:defRPr>
            </a:lvl1pPr>
            <a:lvl2pPr>
              <a:defRPr sz="1800" baseline="0">
                <a:solidFill>
                  <a:srgbClr val="131B3F"/>
                </a:solidFill>
                <a:latin typeface="Arial" panose="020B0604020202020204" pitchFamily="34" charset="0"/>
              </a:defRPr>
            </a:lvl2pPr>
            <a:lvl3pPr>
              <a:defRPr sz="1800" baseline="0">
                <a:solidFill>
                  <a:srgbClr val="131B3F"/>
                </a:solidFill>
                <a:latin typeface="Arial" panose="020B0604020202020204" pitchFamily="34" charset="0"/>
              </a:defRPr>
            </a:lvl3pPr>
            <a:lvl4pPr>
              <a:defRPr sz="1800" baseline="0">
                <a:solidFill>
                  <a:srgbClr val="131B3F"/>
                </a:solidFill>
                <a:latin typeface="Arial" panose="020B0604020202020204" pitchFamily="34" charset="0"/>
              </a:defRPr>
            </a:lvl4pPr>
            <a:lvl5pPr>
              <a:defRPr sz="1800" baseline="0">
                <a:solidFill>
                  <a:srgbClr val="131B3F"/>
                </a:solidFill>
                <a:latin typeface="Arial" panose="020B0604020202020204" pitchFamily="34" charset="0"/>
              </a:defRPr>
            </a:lvl5pPr>
          </a:lstStyle>
          <a:p>
            <a:pPr lvl="0"/>
            <a:r>
              <a:rPr lang="it-IT"/>
              <a:t>Fare clic per modificare gli stili del testo dello schema</a:t>
            </a:r>
          </a:p>
        </p:txBody>
      </p:sp>
      <p:sp>
        <p:nvSpPr>
          <p:cNvPr id="19" name="Segnaposto contenuto 8">
            <a:extLst>
              <a:ext uri="{FF2B5EF4-FFF2-40B4-BE49-F238E27FC236}">
                <a16:creationId xmlns:a16="http://schemas.microsoft.com/office/drawing/2014/main" id="{62BFEF63-FFC4-B425-28F1-5E430EA391B2}"/>
              </a:ext>
            </a:extLst>
          </p:cNvPr>
          <p:cNvSpPr>
            <a:spLocks noGrp="1"/>
          </p:cNvSpPr>
          <p:nvPr>
            <p:ph sz="quarter" idx="32"/>
          </p:nvPr>
        </p:nvSpPr>
        <p:spPr>
          <a:xfrm>
            <a:off x="10740504" y="3957638"/>
            <a:ext cx="3162300" cy="3073400"/>
          </a:xfrm>
          <a:prstGeom prst="rect">
            <a:avLst/>
          </a:prstGeom>
        </p:spPr>
        <p:txBody>
          <a:bodyPr/>
          <a:lstStyle>
            <a:lvl1pPr marL="0" indent="0">
              <a:buFontTx/>
              <a:buNone/>
              <a:tabLst/>
              <a:defRPr sz="1800" baseline="0">
                <a:solidFill>
                  <a:srgbClr val="131B3F"/>
                </a:solidFill>
                <a:latin typeface="Arial" panose="020B0604020202020204" pitchFamily="34" charset="0"/>
              </a:defRPr>
            </a:lvl1pPr>
            <a:lvl2pPr>
              <a:defRPr sz="1800" baseline="0">
                <a:solidFill>
                  <a:srgbClr val="131B3F"/>
                </a:solidFill>
                <a:latin typeface="Arial" panose="020B0604020202020204" pitchFamily="34" charset="0"/>
              </a:defRPr>
            </a:lvl2pPr>
            <a:lvl3pPr>
              <a:defRPr sz="1800" baseline="0">
                <a:solidFill>
                  <a:srgbClr val="131B3F"/>
                </a:solidFill>
                <a:latin typeface="Arial" panose="020B0604020202020204" pitchFamily="34" charset="0"/>
              </a:defRPr>
            </a:lvl3pPr>
            <a:lvl4pPr>
              <a:defRPr sz="1800" baseline="0">
                <a:solidFill>
                  <a:srgbClr val="131B3F"/>
                </a:solidFill>
                <a:latin typeface="Arial" panose="020B0604020202020204" pitchFamily="34" charset="0"/>
              </a:defRPr>
            </a:lvl4pPr>
            <a:lvl5pPr>
              <a:defRPr sz="1800" baseline="0">
                <a:solidFill>
                  <a:srgbClr val="131B3F"/>
                </a:solidFill>
                <a:latin typeface="Arial" panose="020B0604020202020204" pitchFamily="34" charset="0"/>
              </a:defRPr>
            </a:lvl5pPr>
          </a:lstStyle>
          <a:p>
            <a:pPr lvl="0"/>
            <a:r>
              <a:rPr lang="it-IT"/>
              <a:t>Fare clic per modificare gli stili del testo dello schema</a:t>
            </a:r>
          </a:p>
        </p:txBody>
      </p:sp>
      <p:sp>
        <p:nvSpPr>
          <p:cNvPr id="14" name="Rettangolo con angoli arrotondati 13">
            <a:extLst>
              <a:ext uri="{FF2B5EF4-FFF2-40B4-BE49-F238E27FC236}">
                <a16:creationId xmlns:a16="http://schemas.microsoft.com/office/drawing/2014/main" id="{4AF5697A-F296-6B2B-CED5-087566C56362}"/>
              </a:ext>
            </a:extLst>
          </p:cNvPr>
          <p:cNvSpPr/>
          <p:nvPr userDrawn="1"/>
        </p:nvSpPr>
        <p:spPr>
          <a:xfrm>
            <a:off x="722267"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5" name="Rettangolo con angoli arrotondati 14">
            <a:extLst>
              <a:ext uri="{FF2B5EF4-FFF2-40B4-BE49-F238E27FC236}">
                <a16:creationId xmlns:a16="http://schemas.microsoft.com/office/drawing/2014/main" id="{F64BE146-6948-0381-64A4-28A06EFF0729}"/>
              </a:ext>
            </a:extLst>
          </p:cNvPr>
          <p:cNvSpPr/>
          <p:nvPr userDrawn="1"/>
        </p:nvSpPr>
        <p:spPr>
          <a:xfrm>
            <a:off x="4060723"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6" name="Rettangolo con angoli arrotondati 15">
            <a:extLst>
              <a:ext uri="{FF2B5EF4-FFF2-40B4-BE49-F238E27FC236}">
                <a16:creationId xmlns:a16="http://schemas.microsoft.com/office/drawing/2014/main" id="{3288D939-0006-A7E0-3F62-120517A1CB03}"/>
              </a:ext>
            </a:extLst>
          </p:cNvPr>
          <p:cNvSpPr/>
          <p:nvPr userDrawn="1"/>
        </p:nvSpPr>
        <p:spPr>
          <a:xfrm>
            <a:off x="7399179"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7" name="Rettangolo con angoli arrotondati 16">
            <a:extLst>
              <a:ext uri="{FF2B5EF4-FFF2-40B4-BE49-F238E27FC236}">
                <a16:creationId xmlns:a16="http://schemas.microsoft.com/office/drawing/2014/main" id="{90A31C2A-AE9C-3A92-7B66-25EF9589BB2B}"/>
              </a:ext>
            </a:extLst>
          </p:cNvPr>
          <p:cNvSpPr/>
          <p:nvPr userDrawn="1"/>
        </p:nvSpPr>
        <p:spPr>
          <a:xfrm>
            <a:off x="10737636"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9" name="Segnaposto contenuto 8">
            <a:extLst>
              <a:ext uri="{FF2B5EF4-FFF2-40B4-BE49-F238E27FC236}">
                <a16:creationId xmlns:a16="http://schemas.microsoft.com/office/drawing/2014/main" id="{78A93ACF-72A4-A4E3-A907-F8A959183E4F}"/>
              </a:ext>
            </a:extLst>
          </p:cNvPr>
          <p:cNvSpPr>
            <a:spLocks noGrp="1"/>
          </p:cNvSpPr>
          <p:nvPr>
            <p:ph sz="quarter" idx="29"/>
          </p:nvPr>
        </p:nvSpPr>
        <p:spPr>
          <a:xfrm>
            <a:off x="727075" y="3957638"/>
            <a:ext cx="3162300" cy="3073400"/>
          </a:xfrm>
          <a:prstGeom prst="rect">
            <a:avLst/>
          </a:prstGeom>
        </p:spPr>
        <p:txBody>
          <a:bodyPr/>
          <a:lstStyle>
            <a:lvl1pPr marL="0" indent="0">
              <a:buFontTx/>
              <a:buNone/>
              <a:tabLst/>
              <a:defRPr sz="1800" baseline="0">
                <a:solidFill>
                  <a:srgbClr val="131B3F"/>
                </a:solidFill>
                <a:latin typeface="Arial" panose="020B0604020202020204" pitchFamily="34" charset="0"/>
              </a:defRPr>
            </a:lvl1pPr>
            <a:lvl2pPr>
              <a:defRPr sz="1800" baseline="0">
                <a:solidFill>
                  <a:srgbClr val="131B3F"/>
                </a:solidFill>
                <a:latin typeface="Arial" panose="020B0604020202020204" pitchFamily="34" charset="0"/>
              </a:defRPr>
            </a:lvl2pPr>
            <a:lvl3pPr>
              <a:defRPr sz="1800" baseline="0">
                <a:solidFill>
                  <a:srgbClr val="131B3F"/>
                </a:solidFill>
                <a:latin typeface="Arial" panose="020B0604020202020204" pitchFamily="34" charset="0"/>
              </a:defRPr>
            </a:lvl3pPr>
            <a:lvl4pPr>
              <a:defRPr sz="1800" baseline="0">
                <a:solidFill>
                  <a:srgbClr val="131B3F"/>
                </a:solidFill>
                <a:latin typeface="Arial" panose="020B0604020202020204" pitchFamily="34" charset="0"/>
              </a:defRPr>
            </a:lvl4pPr>
            <a:lvl5pPr>
              <a:defRPr sz="1800" baseline="0">
                <a:solidFill>
                  <a:srgbClr val="131B3F"/>
                </a:solidFill>
                <a:latin typeface="Arial" panose="020B0604020202020204" pitchFamily="34" charset="0"/>
              </a:defRPr>
            </a:lvl5pPr>
          </a:lstStyle>
          <a:p>
            <a:pPr lvl="0"/>
            <a:r>
              <a:rPr lang="it-IT"/>
              <a:t>Fare clic per modificare gli stili del testo dello schema</a:t>
            </a:r>
          </a:p>
        </p:txBody>
      </p:sp>
    </p:spTree>
    <p:extLst>
      <p:ext uri="{BB962C8B-B14F-4D97-AF65-F5344CB8AC3E}">
        <p14:creationId xmlns:p14="http://schemas.microsoft.com/office/powerpoint/2010/main" val="4040855246"/>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_Title, Sub, 4 Pictures, Bulleted Tex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AD82E3-9F85-9EA7-8E72-A98790910391}"/>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29" name="Segnaposto immagine 11">
            <a:extLst>
              <a:ext uri="{FF2B5EF4-FFF2-40B4-BE49-F238E27FC236}">
                <a16:creationId xmlns:a16="http://schemas.microsoft.com/office/drawing/2014/main" id="{B0345DB9-4F33-85A1-7E6A-CAC148B23EF6}"/>
              </a:ext>
            </a:extLst>
          </p:cNvPr>
          <p:cNvSpPr>
            <a:spLocks noGrp="1"/>
          </p:cNvSpPr>
          <p:nvPr>
            <p:ph type="pic" sz="quarter" idx="22"/>
          </p:nvPr>
        </p:nvSpPr>
        <p:spPr>
          <a:xfrm>
            <a:off x="727075" y="2100791"/>
            <a:ext cx="3150000" cy="1722607"/>
          </a:xfrm>
          <a:prstGeom prst="rect">
            <a:avLst/>
          </a:prstGeom>
        </p:spPr>
        <p:txBody>
          <a:bodyPr/>
          <a:lstStyle>
            <a:lvl1pPr marL="0" indent="0">
              <a:buNone/>
              <a:defRPr/>
            </a:lvl1pPr>
          </a:lstStyle>
          <a:p>
            <a:endParaRPr lang="it-IT" dirty="0"/>
          </a:p>
        </p:txBody>
      </p:sp>
      <p:sp>
        <p:nvSpPr>
          <p:cNvPr id="39" name="Segnaposto immagine 11">
            <a:extLst>
              <a:ext uri="{FF2B5EF4-FFF2-40B4-BE49-F238E27FC236}">
                <a16:creationId xmlns:a16="http://schemas.microsoft.com/office/drawing/2014/main" id="{8B092A4C-6AD8-A684-B35F-9960134AE21C}"/>
              </a:ext>
            </a:extLst>
          </p:cNvPr>
          <p:cNvSpPr>
            <a:spLocks noGrp="1"/>
          </p:cNvSpPr>
          <p:nvPr>
            <p:ph type="pic" sz="quarter" idx="24"/>
          </p:nvPr>
        </p:nvSpPr>
        <p:spPr>
          <a:xfrm>
            <a:off x="4066996" y="2100791"/>
            <a:ext cx="3150000" cy="1722607"/>
          </a:xfrm>
          <a:prstGeom prst="rect">
            <a:avLst/>
          </a:prstGeom>
        </p:spPr>
        <p:txBody>
          <a:bodyPr/>
          <a:lstStyle>
            <a:lvl1pPr marL="0" indent="0">
              <a:buNone/>
              <a:defRPr/>
            </a:lvl1pPr>
          </a:lstStyle>
          <a:p>
            <a:endParaRPr lang="it-IT" dirty="0"/>
          </a:p>
        </p:txBody>
      </p:sp>
      <p:sp>
        <p:nvSpPr>
          <p:cNvPr id="41" name="Segnaposto immagine 11">
            <a:extLst>
              <a:ext uri="{FF2B5EF4-FFF2-40B4-BE49-F238E27FC236}">
                <a16:creationId xmlns:a16="http://schemas.microsoft.com/office/drawing/2014/main" id="{60908A11-AEFF-9B43-77B5-5B694ABF1C28}"/>
              </a:ext>
            </a:extLst>
          </p:cNvPr>
          <p:cNvSpPr>
            <a:spLocks noGrp="1"/>
          </p:cNvSpPr>
          <p:nvPr>
            <p:ph type="pic" sz="quarter" idx="26"/>
          </p:nvPr>
        </p:nvSpPr>
        <p:spPr>
          <a:xfrm>
            <a:off x="7406917" y="2100791"/>
            <a:ext cx="3150000" cy="1722607"/>
          </a:xfrm>
          <a:prstGeom prst="rect">
            <a:avLst/>
          </a:prstGeom>
        </p:spPr>
        <p:txBody>
          <a:bodyPr/>
          <a:lstStyle>
            <a:lvl1pPr marL="0" indent="0">
              <a:buNone/>
              <a:defRPr/>
            </a:lvl1pPr>
          </a:lstStyle>
          <a:p>
            <a:endParaRPr lang="it-IT" dirty="0"/>
          </a:p>
        </p:txBody>
      </p:sp>
      <p:sp>
        <p:nvSpPr>
          <p:cNvPr id="43" name="Segnaposto immagine 11">
            <a:extLst>
              <a:ext uri="{FF2B5EF4-FFF2-40B4-BE49-F238E27FC236}">
                <a16:creationId xmlns:a16="http://schemas.microsoft.com/office/drawing/2014/main" id="{C1CD708A-5531-21F7-0B93-DCEA8371D2C1}"/>
              </a:ext>
            </a:extLst>
          </p:cNvPr>
          <p:cNvSpPr>
            <a:spLocks noGrp="1"/>
          </p:cNvSpPr>
          <p:nvPr>
            <p:ph type="pic" sz="quarter" idx="28"/>
          </p:nvPr>
        </p:nvSpPr>
        <p:spPr>
          <a:xfrm>
            <a:off x="10746838" y="2100791"/>
            <a:ext cx="3150000" cy="1722607"/>
          </a:xfrm>
          <a:prstGeom prst="rect">
            <a:avLst/>
          </a:prstGeom>
        </p:spPr>
        <p:txBody>
          <a:bodyPr/>
          <a:lstStyle>
            <a:lvl1pPr marL="0" indent="0">
              <a:buNone/>
              <a:defRPr/>
            </a:lvl1pPr>
          </a:lstStyle>
          <a:p>
            <a:endParaRPr lang="it-IT" dirty="0"/>
          </a:p>
        </p:txBody>
      </p:sp>
      <p:sp>
        <p:nvSpPr>
          <p:cNvPr id="14" name="Rettangolo con angoli arrotondati 13">
            <a:extLst>
              <a:ext uri="{FF2B5EF4-FFF2-40B4-BE49-F238E27FC236}">
                <a16:creationId xmlns:a16="http://schemas.microsoft.com/office/drawing/2014/main" id="{4AF5697A-F296-6B2B-CED5-087566C56362}"/>
              </a:ext>
            </a:extLst>
          </p:cNvPr>
          <p:cNvSpPr/>
          <p:nvPr userDrawn="1"/>
        </p:nvSpPr>
        <p:spPr>
          <a:xfrm>
            <a:off x="722267"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5" name="Rettangolo con angoli arrotondati 14">
            <a:extLst>
              <a:ext uri="{FF2B5EF4-FFF2-40B4-BE49-F238E27FC236}">
                <a16:creationId xmlns:a16="http://schemas.microsoft.com/office/drawing/2014/main" id="{F64BE146-6948-0381-64A4-28A06EFF0729}"/>
              </a:ext>
            </a:extLst>
          </p:cNvPr>
          <p:cNvSpPr/>
          <p:nvPr userDrawn="1"/>
        </p:nvSpPr>
        <p:spPr>
          <a:xfrm>
            <a:off x="4060723"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6" name="Rettangolo con angoli arrotondati 15">
            <a:extLst>
              <a:ext uri="{FF2B5EF4-FFF2-40B4-BE49-F238E27FC236}">
                <a16:creationId xmlns:a16="http://schemas.microsoft.com/office/drawing/2014/main" id="{3288D939-0006-A7E0-3F62-120517A1CB03}"/>
              </a:ext>
            </a:extLst>
          </p:cNvPr>
          <p:cNvSpPr/>
          <p:nvPr userDrawn="1"/>
        </p:nvSpPr>
        <p:spPr>
          <a:xfrm>
            <a:off x="7399179"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7" name="Rettangolo con angoli arrotondati 16">
            <a:extLst>
              <a:ext uri="{FF2B5EF4-FFF2-40B4-BE49-F238E27FC236}">
                <a16:creationId xmlns:a16="http://schemas.microsoft.com/office/drawing/2014/main" id="{90A31C2A-AE9C-3A92-7B66-25EF9589BB2B}"/>
              </a:ext>
            </a:extLst>
          </p:cNvPr>
          <p:cNvSpPr/>
          <p:nvPr userDrawn="1"/>
        </p:nvSpPr>
        <p:spPr>
          <a:xfrm>
            <a:off x="10737636"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 name="Text Placeholder 7">
            <a:extLst>
              <a:ext uri="{FF2B5EF4-FFF2-40B4-BE49-F238E27FC236}">
                <a16:creationId xmlns:a16="http://schemas.microsoft.com/office/drawing/2014/main" id="{9C226F2C-B0AD-6532-09BC-A74CF77EBB49}"/>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131B3F"/>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4" name="CasellaDiTesto 3">
            <a:extLst>
              <a:ext uri="{FF2B5EF4-FFF2-40B4-BE49-F238E27FC236}">
                <a16:creationId xmlns:a16="http://schemas.microsoft.com/office/drawing/2014/main" id="{3498A374-C530-DAA5-6FE2-883D65BCFE5A}"/>
              </a:ext>
            </a:extLst>
          </p:cNvPr>
          <p:cNvSpPr txBox="1"/>
          <p:nvPr userDrawn="1"/>
        </p:nvSpPr>
        <p:spPr>
          <a:xfrm>
            <a:off x="9024079" y="1543987"/>
            <a:ext cx="0" cy="0"/>
          </a:xfrm>
          <a:prstGeom prst="rect">
            <a:avLst/>
          </a:prstGeom>
          <a:noFill/>
        </p:spPr>
        <p:txBody>
          <a:bodyPr wrap="none" rtlCol="0">
            <a:noAutofit/>
          </a:bodyPr>
          <a:lstStyle/>
          <a:p>
            <a:pPr>
              <a:lnSpc>
                <a:spcPct val="90000"/>
              </a:lnSpc>
            </a:pPr>
            <a:endParaRPr lang="it-IT"/>
          </a:p>
        </p:txBody>
      </p:sp>
      <p:sp>
        <p:nvSpPr>
          <p:cNvPr id="9" name="Segnaposto contenuto 8">
            <a:extLst>
              <a:ext uri="{FF2B5EF4-FFF2-40B4-BE49-F238E27FC236}">
                <a16:creationId xmlns:a16="http://schemas.microsoft.com/office/drawing/2014/main" id="{78A93ACF-72A4-A4E3-A907-F8A959183E4F}"/>
              </a:ext>
            </a:extLst>
          </p:cNvPr>
          <p:cNvSpPr>
            <a:spLocks noGrp="1"/>
          </p:cNvSpPr>
          <p:nvPr>
            <p:ph sz="quarter" idx="29"/>
          </p:nvPr>
        </p:nvSpPr>
        <p:spPr>
          <a:xfrm>
            <a:off x="727075" y="3957638"/>
            <a:ext cx="3162300" cy="3073400"/>
          </a:xfrm>
          <a:prstGeom prst="rect">
            <a:avLst/>
          </a:prstGeom>
        </p:spPr>
        <p:txBody>
          <a:bodyPr/>
          <a:lstStyle>
            <a:lvl1pPr marL="223838" indent="-223838">
              <a:tabLst/>
              <a:defRPr sz="1800" baseline="0">
                <a:solidFill>
                  <a:srgbClr val="131B3F"/>
                </a:solidFill>
                <a:latin typeface="Arial" panose="020B0604020202020204" pitchFamily="34" charset="0"/>
              </a:defRPr>
            </a:lvl1pPr>
            <a:lvl2pPr>
              <a:defRPr sz="1800" baseline="0">
                <a:solidFill>
                  <a:srgbClr val="131B3F"/>
                </a:solidFill>
                <a:latin typeface="Arial" panose="020B0604020202020204" pitchFamily="34" charset="0"/>
              </a:defRPr>
            </a:lvl2pPr>
            <a:lvl3pPr>
              <a:defRPr sz="1800" baseline="0">
                <a:solidFill>
                  <a:srgbClr val="131B3F"/>
                </a:solidFill>
                <a:latin typeface="Arial" panose="020B0604020202020204" pitchFamily="34" charset="0"/>
              </a:defRPr>
            </a:lvl3pPr>
            <a:lvl4pPr>
              <a:defRPr sz="1800" baseline="0">
                <a:solidFill>
                  <a:srgbClr val="131B3F"/>
                </a:solidFill>
                <a:latin typeface="Arial" panose="020B0604020202020204" pitchFamily="34" charset="0"/>
              </a:defRPr>
            </a:lvl4pPr>
            <a:lvl5pPr>
              <a:defRPr sz="1800" baseline="0">
                <a:solidFill>
                  <a:srgbClr val="131B3F"/>
                </a:solidFill>
                <a:latin typeface="Arial" panose="020B0604020202020204" pitchFamily="34" charset="0"/>
              </a:defRPr>
            </a:lvl5pPr>
          </a:lstStyle>
          <a:p>
            <a:pPr lvl="0"/>
            <a:r>
              <a:rPr lang="it-IT"/>
              <a:t>Fare clic per modificare gli stili del testo dello schema</a:t>
            </a:r>
          </a:p>
        </p:txBody>
      </p:sp>
      <p:sp>
        <p:nvSpPr>
          <p:cNvPr id="11" name="Segnaposto contenuto 8">
            <a:extLst>
              <a:ext uri="{FF2B5EF4-FFF2-40B4-BE49-F238E27FC236}">
                <a16:creationId xmlns:a16="http://schemas.microsoft.com/office/drawing/2014/main" id="{E7D7A992-4D04-FEE5-AE2C-1AA7453DCF48}"/>
              </a:ext>
            </a:extLst>
          </p:cNvPr>
          <p:cNvSpPr>
            <a:spLocks noGrp="1"/>
          </p:cNvSpPr>
          <p:nvPr>
            <p:ph sz="quarter" idx="30"/>
          </p:nvPr>
        </p:nvSpPr>
        <p:spPr>
          <a:xfrm>
            <a:off x="4054696" y="3957638"/>
            <a:ext cx="3162300" cy="3073400"/>
          </a:xfrm>
          <a:prstGeom prst="rect">
            <a:avLst/>
          </a:prstGeom>
        </p:spPr>
        <p:txBody>
          <a:bodyPr/>
          <a:lstStyle>
            <a:lvl1pPr marL="177800" indent="-177800">
              <a:tabLst/>
              <a:defRPr sz="1800" baseline="0">
                <a:solidFill>
                  <a:srgbClr val="131B3F"/>
                </a:solidFill>
                <a:latin typeface="Arial" panose="020B0604020202020204" pitchFamily="34" charset="0"/>
              </a:defRPr>
            </a:lvl1pPr>
            <a:lvl2pPr>
              <a:defRPr sz="1800" baseline="0">
                <a:solidFill>
                  <a:srgbClr val="131B3F"/>
                </a:solidFill>
                <a:latin typeface="Arial" panose="020B0604020202020204" pitchFamily="34" charset="0"/>
              </a:defRPr>
            </a:lvl2pPr>
            <a:lvl3pPr>
              <a:defRPr sz="1800" baseline="0">
                <a:solidFill>
                  <a:srgbClr val="131B3F"/>
                </a:solidFill>
                <a:latin typeface="Arial" panose="020B0604020202020204" pitchFamily="34" charset="0"/>
              </a:defRPr>
            </a:lvl3pPr>
            <a:lvl4pPr>
              <a:defRPr sz="1800" baseline="0">
                <a:solidFill>
                  <a:srgbClr val="131B3F"/>
                </a:solidFill>
                <a:latin typeface="Arial" panose="020B0604020202020204" pitchFamily="34" charset="0"/>
              </a:defRPr>
            </a:lvl4pPr>
            <a:lvl5pPr>
              <a:defRPr sz="1800" baseline="0">
                <a:solidFill>
                  <a:srgbClr val="131B3F"/>
                </a:solidFill>
                <a:latin typeface="Arial" panose="020B0604020202020204" pitchFamily="34" charset="0"/>
              </a:defRPr>
            </a:lvl5pPr>
          </a:lstStyle>
          <a:p>
            <a:pPr lvl="0"/>
            <a:r>
              <a:rPr lang="it-IT"/>
              <a:t>Fare clic per modificare gli stili del testo dello schema</a:t>
            </a:r>
          </a:p>
        </p:txBody>
      </p:sp>
      <p:sp>
        <p:nvSpPr>
          <p:cNvPr id="18" name="Segnaposto contenuto 8">
            <a:extLst>
              <a:ext uri="{FF2B5EF4-FFF2-40B4-BE49-F238E27FC236}">
                <a16:creationId xmlns:a16="http://schemas.microsoft.com/office/drawing/2014/main" id="{BECA8556-448A-DC3C-D9CF-71738FB23C3A}"/>
              </a:ext>
            </a:extLst>
          </p:cNvPr>
          <p:cNvSpPr>
            <a:spLocks noGrp="1"/>
          </p:cNvSpPr>
          <p:nvPr>
            <p:ph sz="quarter" idx="31"/>
          </p:nvPr>
        </p:nvSpPr>
        <p:spPr>
          <a:xfrm>
            <a:off x="7406917" y="3957638"/>
            <a:ext cx="3162300" cy="3073400"/>
          </a:xfrm>
          <a:prstGeom prst="rect">
            <a:avLst/>
          </a:prstGeom>
        </p:spPr>
        <p:txBody>
          <a:bodyPr/>
          <a:lstStyle>
            <a:lvl1pPr marL="177800" indent="-177800">
              <a:tabLst/>
              <a:defRPr sz="1800" baseline="0">
                <a:solidFill>
                  <a:srgbClr val="131B3F"/>
                </a:solidFill>
                <a:latin typeface="Arial" panose="020B0604020202020204" pitchFamily="34" charset="0"/>
              </a:defRPr>
            </a:lvl1pPr>
            <a:lvl2pPr>
              <a:defRPr sz="1800" baseline="0">
                <a:solidFill>
                  <a:srgbClr val="131B3F"/>
                </a:solidFill>
                <a:latin typeface="Arial" panose="020B0604020202020204" pitchFamily="34" charset="0"/>
              </a:defRPr>
            </a:lvl2pPr>
            <a:lvl3pPr>
              <a:defRPr sz="1800" baseline="0">
                <a:solidFill>
                  <a:srgbClr val="131B3F"/>
                </a:solidFill>
                <a:latin typeface="Arial" panose="020B0604020202020204" pitchFamily="34" charset="0"/>
              </a:defRPr>
            </a:lvl3pPr>
            <a:lvl4pPr>
              <a:defRPr sz="1800" baseline="0">
                <a:solidFill>
                  <a:srgbClr val="131B3F"/>
                </a:solidFill>
                <a:latin typeface="Arial" panose="020B0604020202020204" pitchFamily="34" charset="0"/>
              </a:defRPr>
            </a:lvl4pPr>
            <a:lvl5pPr>
              <a:defRPr sz="1800" baseline="0">
                <a:solidFill>
                  <a:srgbClr val="131B3F"/>
                </a:solidFill>
                <a:latin typeface="Arial" panose="020B0604020202020204" pitchFamily="34" charset="0"/>
              </a:defRPr>
            </a:lvl5pPr>
          </a:lstStyle>
          <a:p>
            <a:pPr lvl="0"/>
            <a:r>
              <a:rPr lang="it-IT"/>
              <a:t>Fare clic per modificare gli stili del testo dello schema</a:t>
            </a:r>
          </a:p>
        </p:txBody>
      </p:sp>
      <p:sp>
        <p:nvSpPr>
          <p:cNvPr id="19" name="Segnaposto contenuto 8">
            <a:extLst>
              <a:ext uri="{FF2B5EF4-FFF2-40B4-BE49-F238E27FC236}">
                <a16:creationId xmlns:a16="http://schemas.microsoft.com/office/drawing/2014/main" id="{62BFEF63-FFC4-B425-28F1-5E430EA391B2}"/>
              </a:ext>
            </a:extLst>
          </p:cNvPr>
          <p:cNvSpPr>
            <a:spLocks noGrp="1"/>
          </p:cNvSpPr>
          <p:nvPr>
            <p:ph sz="quarter" idx="32"/>
          </p:nvPr>
        </p:nvSpPr>
        <p:spPr>
          <a:xfrm>
            <a:off x="10740504" y="3957638"/>
            <a:ext cx="3162300" cy="3073400"/>
          </a:xfrm>
          <a:prstGeom prst="rect">
            <a:avLst/>
          </a:prstGeom>
        </p:spPr>
        <p:txBody>
          <a:bodyPr/>
          <a:lstStyle>
            <a:lvl1pPr marL="177800" indent="-177800">
              <a:tabLst/>
              <a:defRPr sz="1800" baseline="0">
                <a:solidFill>
                  <a:srgbClr val="131B3F"/>
                </a:solidFill>
                <a:latin typeface="Arial" panose="020B0604020202020204" pitchFamily="34" charset="0"/>
              </a:defRPr>
            </a:lvl1pPr>
            <a:lvl2pPr>
              <a:defRPr sz="1800" baseline="0">
                <a:solidFill>
                  <a:srgbClr val="131B3F"/>
                </a:solidFill>
                <a:latin typeface="Arial" panose="020B0604020202020204" pitchFamily="34" charset="0"/>
              </a:defRPr>
            </a:lvl2pPr>
            <a:lvl3pPr>
              <a:defRPr sz="1800" baseline="0">
                <a:solidFill>
                  <a:srgbClr val="131B3F"/>
                </a:solidFill>
                <a:latin typeface="Arial" panose="020B0604020202020204" pitchFamily="34" charset="0"/>
              </a:defRPr>
            </a:lvl3pPr>
            <a:lvl4pPr>
              <a:defRPr sz="1800" baseline="0">
                <a:solidFill>
                  <a:srgbClr val="131B3F"/>
                </a:solidFill>
                <a:latin typeface="Arial" panose="020B0604020202020204" pitchFamily="34" charset="0"/>
              </a:defRPr>
            </a:lvl4pPr>
            <a:lvl5pPr>
              <a:defRPr sz="1800" baseline="0">
                <a:solidFill>
                  <a:srgbClr val="131B3F"/>
                </a:solidFill>
                <a:latin typeface="Arial" panose="020B0604020202020204" pitchFamily="34" charset="0"/>
              </a:defRPr>
            </a:lvl5pPr>
          </a:lstStyle>
          <a:p>
            <a:pPr lvl="0"/>
            <a:r>
              <a:rPr lang="it-IT"/>
              <a:t>Fare clic per modificare gli stili del testo dello schema</a:t>
            </a:r>
          </a:p>
        </p:txBody>
      </p:sp>
    </p:spTree>
    <p:extLst>
      <p:ext uri="{BB962C8B-B14F-4D97-AF65-F5344CB8AC3E}">
        <p14:creationId xmlns:p14="http://schemas.microsoft.com/office/powerpoint/2010/main" val="415825344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Image, Titl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315199" y="2545492"/>
            <a:ext cx="6588125" cy="4727505"/>
          </a:xfrm>
          <a:prstGeom prst="rect">
            <a:avLst/>
          </a:prstGeom>
        </p:spPr>
        <p:txBody>
          <a:bodyPr/>
          <a:lstStyle>
            <a:lvl1pPr marL="0" indent="0">
              <a:buNone/>
              <a:defRPr>
                <a:solidFill>
                  <a:srgbClr val="131B3F"/>
                </a:solidFill>
              </a:defRPr>
            </a:lvl1pPr>
            <a:lvl2pPr marL="653110" indent="0">
              <a:buNone/>
              <a:defRPr>
                <a:solidFill>
                  <a:srgbClr val="131B3F"/>
                </a:solidFill>
              </a:defRPr>
            </a:lvl2pPr>
            <a:lvl3pPr marL="1240909" indent="0">
              <a:buNone/>
              <a:defRPr>
                <a:solidFill>
                  <a:srgbClr val="131B3F"/>
                </a:solidFill>
              </a:defRPr>
            </a:lvl3pPr>
            <a:lvl4pPr marL="1763398" indent="0">
              <a:buNone/>
              <a:defRPr>
                <a:solidFill>
                  <a:srgbClr val="131B3F"/>
                </a:solidFill>
              </a:defRPr>
            </a:lvl4pPr>
            <a:lvl5pPr marL="2285886" indent="0">
              <a:buNone/>
              <a:defRPr>
                <a:solidFill>
                  <a:srgbClr val="131B3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olo 3">
            <a:extLst>
              <a:ext uri="{FF2B5EF4-FFF2-40B4-BE49-F238E27FC236}">
                <a16:creationId xmlns:a16="http://schemas.microsoft.com/office/drawing/2014/main" id="{D916F0A4-E391-0A5A-CB4D-A5F30DF25569}"/>
              </a:ext>
            </a:extLst>
          </p:cNvPr>
          <p:cNvSpPr>
            <a:spLocks noGrp="1"/>
          </p:cNvSpPr>
          <p:nvPr>
            <p:ph type="title" hasCustomPrompt="1"/>
          </p:nvPr>
        </p:nvSpPr>
        <p:spPr>
          <a:xfrm>
            <a:off x="7315200" y="521657"/>
            <a:ext cx="6583680" cy="1665089"/>
          </a:xfrm>
        </p:spPr>
        <p:txBody>
          <a:bodyPr/>
          <a:lstStyle>
            <a:lvl1pPr>
              <a:lnSpc>
                <a:spcPts val="5000"/>
              </a:lnSpc>
              <a:defRPr>
                <a:solidFill>
                  <a:srgbClr val="FF9712"/>
                </a:solidFill>
              </a:defRPr>
            </a:lvl1pPr>
          </a:lstStyle>
          <a:p>
            <a:r>
              <a:rPr lang="it-IT" dirty="0"/>
              <a:t>Title</a:t>
            </a:r>
            <a:br>
              <a:rPr lang="it-IT" dirty="0"/>
            </a:br>
            <a:r>
              <a:rPr lang="it-IT" dirty="0"/>
              <a:t>two line</a:t>
            </a:r>
            <a:br>
              <a:rPr lang="it-IT" dirty="0"/>
            </a:br>
            <a:endParaRPr lang="it-IT" dirty="0"/>
          </a:p>
        </p:txBody>
      </p:sp>
      <p:pic>
        <p:nvPicPr>
          <p:cNvPr id="6" name="Immagine 5" descr="Immagine che contiene testo, cartello&#10;&#10;Descrizione generata automaticamente">
            <a:extLst>
              <a:ext uri="{FF2B5EF4-FFF2-40B4-BE49-F238E27FC236}">
                <a16:creationId xmlns:a16="http://schemas.microsoft.com/office/drawing/2014/main" id="{6FE6BABE-DC02-05A5-C9E8-4C820E5771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39000" y="7631743"/>
            <a:ext cx="1679786" cy="482400"/>
          </a:xfrm>
          <a:prstGeom prst="rect">
            <a:avLst/>
          </a:prstGeom>
        </p:spPr>
      </p:pic>
      <p:sp>
        <p:nvSpPr>
          <p:cNvPr id="8" name="Segnaposto immagine 7">
            <a:extLst>
              <a:ext uri="{FF2B5EF4-FFF2-40B4-BE49-F238E27FC236}">
                <a16:creationId xmlns:a16="http://schemas.microsoft.com/office/drawing/2014/main" id="{088C4B19-937C-EEBC-45C0-782A112889AF}"/>
              </a:ext>
            </a:extLst>
          </p:cNvPr>
          <p:cNvSpPr>
            <a:spLocks noGrp="1"/>
          </p:cNvSpPr>
          <p:nvPr>
            <p:ph type="pic" sz="quarter" idx="10"/>
          </p:nvPr>
        </p:nvSpPr>
        <p:spPr>
          <a:xfrm>
            <a:off x="0" y="0"/>
            <a:ext cx="6779623" cy="8229600"/>
          </a:xfrm>
          <a:prstGeom prst="rect">
            <a:avLst/>
          </a:prstGeom>
        </p:spPr>
        <p:txBody>
          <a:bodyPr/>
          <a:lstStyle>
            <a:lvl1pPr marL="0" indent="0">
              <a:buFontTx/>
              <a:buNone/>
              <a:defRPr/>
            </a:lvl1pPr>
          </a:lstStyle>
          <a:p>
            <a:endParaRPr lang="it-IT"/>
          </a:p>
        </p:txBody>
      </p:sp>
    </p:spTree>
    <p:extLst>
      <p:ext uri="{BB962C8B-B14F-4D97-AF65-F5344CB8AC3E}">
        <p14:creationId xmlns:p14="http://schemas.microsoft.com/office/powerpoint/2010/main" val="120849574"/>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11" name="Segnaposto immagine 10">
            <a:extLst>
              <a:ext uri="{FF2B5EF4-FFF2-40B4-BE49-F238E27FC236}">
                <a16:creationId xmlns:a16="http://schemas.microsoft.com/office/drawing/2014/main" id="{274734D6-8013-5EC4-7EF5-04FCC71B51AB}"/>
              </a:ext>
            </a:extLst>
          </p:cNvPr>
          <p:cNvSpPr>
            <a:spLocks noGrp="1"/>
          </p:cNvSpPr>
          <p:nvPr>
            <p:ph type="pic" sz="quarter" idx="11"/>
          </p:nvPr>
        </p:nvSpPr>
        <p:spPr>
          <a:xfrm>
            <a:off x="858743" y="985796"/>
            <a:ext cx="2194560" cy="1335985"/>
          </a:xfrm>
          <a:prstGeom prst="rect">
            <a:avLst/>
          </a:prstGeom>
        </p:spPr>
        <p:txBody>
          <a:bodyPr/>
          <a:lstStyle>
            <a:lvl1pPr marL="0" indent="0">
              <a:buNone/>
              <a:defRPr sz="960">
                <a:latin typeface="+mn-lt"/>
              </a:defRPr>
            </a:lvl1pPr>
          </a:lstStyle>
          <a:p>
            <a:endParaRPr lang="it-IT" dirty="0"/>
          </a:p>
        </p:txBody>
      </p:sp>
      <p:sp>
        <p:nvSpPr>
          <p:cNvPr id="12" name="Segnaposto immagine 10">
            <a:extLst>
              <a:ext uri="{FF2B5EF4-FFF2-40B4-BE49-F238E27FC236}">
                <a16:creationId xmlns:a16="http://schemas.microsoft.com/office/drawing/2014/main" id="{4CD6E110-67D8-82EE-FF90-C796305F553E}"/>
              </a:ext>
            </a:extLst>
          </p:cNvPr>
          <p:cNvSpPr>
            <a:spLocks noGrp="1"/>
          </p:cNvSpPr>
          <p:nvPr>
            <p:ph type="pic" sz="quarter" idx="12"/>
          </p:nvPr>
        </p:nvSpPr>
        <p:spPr>
          <a:xfrm>
            <a:off x="6217921" y="985796"/>
            <a:ext cx="2194560" cy="1335985"/>
          </a:xfrm>
          <a:prstGeom prst="rect">
            <a:avLst/>
          </a:prstGeom>
        </p:spPr>
        <p:txBody>
          <a:bodyPr/>
          <a:lstStyle>
            <a:lvl1pPr marL="0" indent="0">
              <a:buNone/>
              <a:defRPr sz="960">
                <a:latin typeface="+mn-lt"/>
              </a:defRPr>
            </a:lvl1pPr>
          </a:lstStyle>
          <a:p>
            <a:endParaRPr lang="it-IT" dirty="0"/>
          </a:p>
        </p:txBody>
      </p:sp>
      <p:sp>
        <p:nvSpPr>
          <p:cNvPr id="13" name="Segnaposto immagine 10">
            <a:extLst>
              <a:ext uri="{FF2B5EF4-FFF2-40B4-BE49-F238E27FC236}">
                <a16:creationId xmlns:a16="http://schemas.microsoft.com/office/drawing/2014/main" id="{5BC066E7-BF2B-A1AA-FE52-37384E0E4898}"/>
              </a:ext>
            </a:extLst>
          </p:cNvPr>
          <p:cNvSpPr>
            <a:spLocks noGrp="1"/>
          </p:cNvSpPr>
          <p:nvPr>
            <p:ph type="pic" sz="quarter" idx="13"/>
          </p:nvPr>
        </p:nvSpPr>
        <p:spPr>
          <a:xfrm>
            <a:off x="3538332" y="985796"/>
            <a:ext cx="2194560" cy="1335985"/>
          </a:xfrm>
          <a:prstGeom prst="rect">
            <a:avLst/>
          </a:prstGeom>
        </p:spPr>
        <p:txBody>
          <a:bodyPr/>
          <a:lstStyle>
            <a:lvl1pPr marL="0" indent="0">
              <a:buNone/>
              <a:defRPr sz="960">
                <a:latin typeface="+mn-lt"/>
              </a:defRPr>
            </a:lvl1pPr>
          </a:lstStyle>
          <a:p>
            <a:endParaRPr lang="it-IT" dirty="0"/>
          </a:p>
        </p:txBody>
      </p:sp>
      <p:sp>
        <p:nvSpPr>
          <p:cNvPr id="14" name="Segnaposto immagine 10">
            <a:extLst>
              <a:ext uri="{FF2B5EF4-FFF2-40B4-BE49-F238E27FC236}">
                <a16:creationId xmlns:a16="http://schemas.microsoft.com/office/drawing/2014/main" id="{8BDD2F46-3BFB-B7F0-11A3-3BF7AD68BDFE}"/>
              </a:ext>
            </a:extLst>
          </p:cNvPr>
          <p:cNvSpPr>
            <a:spLocks noGrp="1"/>
          </p:cNvSpPr>
          <p:nvPr>
            <p:ph type="pic" sz="quarter" idx="14"/>
          </p:nvPr>
        </p:nvSpPr>
        <p:spPr>
          <a:xfrm>
            <a:off x="8897510" y="985796"/>
            <a:ext cx="2194560" cy="1335985"/>
          </a:xfrm>
          <a:prstGeom prst="rect">
            <a:avLst/>
          </a:prstGeom>
        </p:spPr>
        <p:txBody>
          <a:bodyPr/>
          <a:lstStyle>
            <a:lvl1pPr marL="0" indent="0">
              <a:buNone/>
              <a:defRPr sz="960">
                <a:latin typeface="+mn-lt"/>
              </a:defRPr>
            </a:lvl1pPr>
          </a:lstStyle>
          <a:p>
            <a:endParaRPr lang="it-IT" dirty="0"/>
          </a:p>
        </p:txBody>
      </p:sp>
      <p:sp>
        <p:nvSpPr>
          <p:cNvPr id="15" name="Segnaposto immagine 10">
            <a:extLst>
              <a:ext uri="{FF2B5EF4-FFF2-40B4-BE49-F238E27FC236}">
                <a16:creationId xmlns:a16="http://schemas.microsoft.com/office/drawing/2014/main" id="{1C28B9C9-5322-BD48-BB86-8B0F5EF6C8FD}"/>
              </a:ext>
            </a:extLst>
          </p:cNvPr>
          <p:cNvSpPr>
            <a:spLocks noGrp="1"/>
          </p:cNvSpPr>
          <p:nvPr>
            <p:ph type="pic" sz="quarter" idx="15"/>
          </p:nvPr>
        </p:nvSpPr>
        <p:spPr>
          <a:xfrm>
            <a:off x="11577098" y="985796"/>
            <a:ext cx="2194560" cy="1335985"/>
          </a:xfrm>
          <a:prstGeom prst="rect">
            <a:avLst/>
          </a:prstGeom>
        </p:spPr>
        <p:txBody>
          <a:bodyPr/>
          <a:lstStyle>
            <a:lvl1pPr marL="0" indent="0">
              <a:buNone/>
              <a:defRPr sz="960">
                <a:latin typeface="+mn-lt"/>
              </a:defRPr>
            </a:lvl1pPr>
          </a:lstStyle>
          <a:p>
            <a:endParaRPr lang="it-IT"/>
          </a:p>
        </p:txBody>
      </p:sp>
      <p:sp>
        <p:nvSpPr>
          <p:cNvPr id="17" name="Segnaposto testo 16">
            <a:extLst>
              <a:ext uri="{FF2B5EF4-FFF2-40B4-BE49-F238E27FC236}">
                <a16:creationId xmlns:a16="http://schemas.microsoft.com/office/drawing/2014/main" id="{31ADB27D-1915-5CD6-9ED1-26D1A20F9EB9}"/>
              </a:ext>
            </a:extLst>
          </p:cNvPr>
          <p:cNvSpPr>
            <a:spLocks noGrp="1"/>
          </p:cNvSpPr>
          <p:nvPr>
            <p:ph type="body" sz="quarter" idx="16" hasCustomPrompt="1"/>
          </p:nvPr>
        </p:nvSpPr>
        <p:spPr>
          <a:xfrm>
            <a:off x="1688857" y="2562509"/>
            <a:ext cx="1364858" cy="213360"/>
          </a:xfrm>
          <a:prstGeom prst="rect">
            <a:avLst/>
          </a:prstGeom>
        </p:spPr>
        <p:txBody>
          <a:bodyPr lIns="0" tIns="0" rIns="0" bIns="0"/>
          <a:lstStyle>
            <a:lvl1pPr marL="0" indent="0">
              <a:buNone/>
              <a:defRPr sz="1680">
                <a:solidFill>
                  <a:srgbClr val="071036"/>
                </a:solidFill>
                <a:latin typeface="Arial" panose="020B0604020202020204" pitchFamily="34" charset="0"/>
                <a:cs typeface="Arial" panose="020B0604020202020204" pitchFamily="34" charset="0"/>
              </a:defRPr>
            </a:lvl1pPr>
          </a:lstStyle>
          <a:p>
            <a:pPr lvl="0"/>
            <a:r>
              <a:rPr lang="it-IT" dirty="0"/>
              <a:t>1000</a:t>
            </a:r>
          </a:p>
        </p:txBody>
      </p:sp>
      <p:sp>
        <p:nvSpPr>
          <p:cNvPr id="22" name="Segnaposto immagine 10">
            <a:extLst>
              <a:ext uri="{FF2B5EF4-FFF2-40B4-BE49-F238E27FC236}">
                <a16:creationId xmlns:a16="http://schemas.microsoft.com/office/drawing/2014/main" id="{D47C936F-9981-4690-6BEC-ED7A85873CA3}"/>
              </a:ext>
            </a:extLst>
          </p:cNvPr>
          <p:cNvSpPr>
            <a:spLocks noGrp="1"/>
          </p:cNvSpPr>
          <p:nvPr>
            <p:ph type="pic" sz="quarter" idx="21"/>
          </p:nvPr>
        </p:nvSpPr>
        <p:spPr>
          <a:xfrm>
            <a:off x="843503" y="3241316"/>
            <a:ext cx="2194560" cy="1335985"/>
          </a:xfrm>
          <a:prstGeom prst="rect">
            <a:avLst/>
          </a:prstGeom>
        </p:spPr>
        <p:txBody>
          <a:bodyPr/>
          <a:lstStyle>
            <a:lvl1pPr marL="0" indent="0">
              <a:buNone/>
              <a:defRPr sz="960">
                <a:latin typeface="+mn-lt"/>
              </a:defRPr>
            </a:lvl1pPr>
          </a:lstStyle>
          <a:p>
            <a:endParaRPr lang="it-IT" dirty="0"/>
          </a:p>
        </p:txBody>
      </p:sp>
      <p:sp>
        <p:nvSpPr>
          <p:cNvPr id="23" name="Segnaposto immagine 10">
            <a:extLst>
              <a:ext uri="{FF2B5EF4-FFF2-40B4-BE49-F238E27FC236}">
                <a16:creationId xmlns:a16="http://schemas.microsoft.com/office/drawing/2014/main" id="{49B608A6-09A4-977F-E8B4-3B68FF089A8D}"/>
              </a:ext>
            </a:extLst>
          </p:cNvPr>
          <p:cNvSpPr>
            <a:spLocks noGrp="1"/>
          </p:cNvSpPr>
          <p:nvPr>
            <p:ph type="pic" sz="quarter" idx="22"/>
          </p:nvPr>
        </p:nvSpPr>
        <p:spPr>
          <a:xfrm>
            <a:off x="6202681" y="3241316"/>
            <a:ext cx="2194560" cy="1335985"/>
          </a:xfrm>
          <a:prstGeom prst="rect">
            <a:avLst/>
          </a:prstGeom>
        </p:spPr>
        <p:txBody>
          <a:bodyPr/>
          <a:lstStyle>
            <a:lvl1pPr marL="0" indent="0">
              <a:buNone/>
              <a:defRPr sz="960">
                <a:latin typeface="+mn-lt"/>
              </a:defRPr>
            </a:lvl1pPr>
          </a:lstStyle>
          <a:p>
            <a:endParaRPr lang="it-IT" dirty="0"/>
          </a:p>
        </p:txBody>
      </p:sp>
      <p:sp>
        <p:nvSpPr>
          <p:cNvPr id="24" name="Segnaposto immagine 10">
            <a:extLst>
              <a:ext uri="{FF2B5EF4-FFF2-40B4-BE49-F238E27FC236}">
                <a16:creationId xmlns:a16="http://schemas.microsoft.com/office/drawing/2014/main" id="{17614CB6-D2DE-EBB7-2FCA-F4E731FDEB91}"/>
              </a:ext>
            </a:extLst>
          </p:cNvPr>
          <p:cNvSpPr>
            <a:spLocks noGrp="1"/>
          </p:cNvSpPr>
          <p:nvPr>
            <p:ph type="pic" sz="quarter" idx="23"/>
          </p:nvPr>
        </p:nvSpPr>
        <p:spPr>
          <a:xfrm>
            <a:off x="3523092" y="3241316"/>
            <a:ext cx="2194560" cy="1335985"/>
          </a:xfrm>
          <a:prstGeom prst="rect">
            <a:avLst/>
          </a:prstGeom>
        </p:spPr>
        <p:txBody>
          <a:bodyPr/>
          <a:lstStyle>
            <a:lvl1pPr marL="0" indent="0">
              <a:buNone/>
              <a:defRPr sz="960">
                <a:latin typeface="+mn-lt"/>
              </a:defRPr>
            </a:lvl1pPr>
          </a:lstStyle>
          <a:p>
            <a:endParaRPr lang="it-IT" dirty="0"/>
          </a:p>
        </p:txBody>
      </p:sp>
      <p:sp>
        <p:nvSpPr>
          <p:cNvPr id="25" name="Segnaposto immagine 10">
            <a:extLst>
              <a:ext uri="{FF2B5EF4-FFF2-40B4-BE49-F238E27FC236}">
                <a16:creationId xmlns:a16="http://schemas.microsoft.com/office/drawing/2014/main" id="{D6745D93-84E0-4CDC-593B-F2CC339C1B3E}"/>
              </a:ext>
            </a:extLst>
          </p:cNvPr>
          <p:cNvSpPr>
            <a:spLocks noGrp="1"/>
          </p:cNvSpPr>
          <p:nvPr>
            <p:ph type="pic" sz="quarter" idx="24"/>
          </p:nvPr>
        </p:nvSpPr>
        <p:spPr>
          <a:xfrm>
            <a:off x="8882270" y="3241316"/>
            <a:ext cx="2194560" cy="1335985"/>
          </a:xfrm>
          <a:prstGeom prst="rect">
            <a:avLst/>
          </a:prstGeom>
        </p:spPr>
        <p:txBody>
          <a:bodyPr/>
          <a:lstStyle>
            <a:lvl1pPr marL="0" indent="0">
              <a:buNone/>
              <a:defRPr sz="960">
                <a:latin typeface="+mn-lt"/>
              </a:defRPr>
            </a:lvl1pPr>
          </a:lstStyle>
          <a:p>
            <a:endParaRPr lang="it-IT" dirty="0"/>
          </a:p>
        </p:txBody>
      </p:sp>
      <p:sp>
        <p:nvSpPr>
          <p:cNvPr id="26" name="Segnaposto immagine 10">
            <a:extLst>
              <a:ext uri="{FF2B5EF4-FFF2-40B4-BE49-F238E27FC236}">
                <a16:creationId xmlns:a16="http://schemas.microsoft.com/office/drawing/2014/main" id="{22ED4446-AF77-A86C-4668-BC0B4E4E65FC}"/>
              </a:ext>
            </a:extLst>
          </p:cNvPr>
          <p:cNvSpPr>
            <a:spLocks noGrp="1"/>
          </p:cNvSpPr>
          <p:nvPr>
            <p:ph type="pic" sz="quarter" idx="25"/>
          </p:nvPr>
        </p:nvSpPr>
        <p:spPr>
          <a:xfrm>
            <a:off x="11561858" y="3241316"/>
            <a:ext cx="2194560" cy="1335985"/>
          </a:xfrm>
          <a:prstGeom prst="rect">
            <a:avLst/>
          </a:prstGeom>
        </p:spPr>
        <p:txBody>
          <a:bodyPr/>
          <a:lstStyle>
            <a:lvl1pPr marL="0" indent="0">
              <a:buNone/>
              <a:defRPr sz="960">
                <a:latin typeface="+mn-lt"/>
              </a:defRPr>
            </a:lvl1pPr>
          </a:lstStyle>
          <a:p>
            <a:endParaRPr lang="it-IT"/>
          </a:p>
        </p:txBody>
      </p:sp>
      <p:sp>
        <p:nvSpPr>
          <p:cNvPr id="32" name="Segnaposto immagine 10">
            <a:extLst>
              <a:ext uri="{FF2B5EF4-FFF2-40B4-BE49-F238E27FC236}">
                <a16:creationId xmlns:a16="http://schemas.microsoft.com/office/drawing/2014/main" id="{02E9911D-1448-9D38-70D5-84D9E5610A4B}"/>
              </a:ext>
            </a:extLst>
          </p:cNvPr>
          <p:cNvSpPr>
            <a:spLocks noGrp="1"/>
          </p:cNvSpPr>
          <p:nvPr>
            <p:ph type="pic" sz="quarter" idx="31"/>
          </p:nvPr>
        </p:nvSpPr>
        <p:spPr>
          <a:xfrm>
            <a:off x="858743" y="5527316"/>
            <a:ext cx="2194560" cy="1335985"/>
          </a:xfrm>
          <a:prstGeom prst="rect">
            <a:avLst/>
          </a:prstGeom>
        </p:spPr>
        <p:txBody>
          <a:bodyPr/>
          <a:lstStyle>
            <a:lvl1pPr marL="0" indent="0">
              <a:buNone/>
              <a:defRPr sz="960">
                <a:latin typeface="+mn-lt"/>
              </a:defRPr>
            </a:lvl1pPr>
          </a:lstStyle>
          <a:p>
            <a:endParaRPr lang="it-IT" dirty="0"/>
          </a:p>
        </p:txBody>
      </p:sp>
      <p:sp>
        <p:nvSpPr>
          <p:cNvPr id="33" name="Segnaposto immagine 10">
            <a:extLst>
              <a:ext uri="{FF2B5EF4-FFF2-40B4-BE49-F238E27FC236}">
                <a16:creationId xmlns:a16="http://schemas.microsoft.com/office/drawing/2014/main" id="{7ACC27AF-FE3F-A523-5C28-17751703EABC}"/>
              </a:ext>
            </a:extLst>
          </p:cNvPr>
          <p:cNvSpPr>
            <a:spLocks noGrp="1"/>
          </p:cNvSpPr>
          <p:nvPr>
            <p:ph type="pic" sz="quarter" idx="32"/>
          </p:nvPr>
        </p:nvSpPr>
        <p:spPr>
          <a:xfrm>
            <a:off x="6217921" y="5527316"/>
            <a:ext cx="2194560" cy="1335985"/>
          </a:xfrm>
          <a:prstGeom prst="rect">
            <a:avLst/>
          </a:prstGeom>
        </p:spPr>
        <p:txBody>
          <a:bodyPr/>
          <a:lstStyle>
            <a:lvl1pPr marL="0" indent="0">
              <a:buNone/>
              <a:defRPr sz="960">
                <a:latin typeface="+mn-lt"/>
              </a:defRPr>
            </a:lvl1pPr>
          </a:lstStyle>
          <a:p>
            <a:endParaRPr lang="it-IT" dirty="0"/>
          </a:p>
        </p:txBody>
      </p:sp>
      <p:sp>
        <p:nvSpPr>
          <p:cNvPr id="34" name="Segnaposto immagine 10">
            <a:extLst>
              <a:ext uri="{FF2B5EF4-FFF2-40B4-BE49-F238E27FC236}">
                <a16:creationId xmlns:a16="http://schemas.microsoft.com/office/drawing/2014/main" id="{2DEB8EE5-656B-98CE-1EF5-BBDDD30CA9D9}"/>
              </a:ext>
            </a:extLst>
          </p:cNvPr>
          <p:cNvSpPr>
            <a:spLocks noGrp="1"/>
          </p:cNvSpPr>
          <p:nvPr>
            <p:ph type="pic" sz="quarter" idx="33"/>
          </p:nvPr>
        </p:nvSpPr>
        <p:spPr>
          <a:xfrm>
            <a:off x="3538332" y="5527316"/>
            <a:ext cx="2194560" cy="1335985"/>
          </a:xfrm>
          <a:prstGeom prst="rect">
            <a:avLst/>
          </a:prstGeom>
        </p:spPr>
        <p:txBody>
          <a:bodyPr/>
          <a:lstStyle>
            <a:lvl1pPr marL="0" indent="0">
              <a:buNone/>
              <a:defRPr sz="960">
                <a:latin typeface="+mn-lt"/>
              </a:defRPr>
            </a:lvl1pPr>
          </a:lstStyle>
          <a:p>
            <a:endParaRPr lang="it-IT" dirty="0"/>
          </a:p>
        </p:txBody>
      </p:sp>
      <p:sp>
        <p:nvSpPr>
          <p:cNvPr id="35" name="Segnaposto immagine 10">
            <a:extLst>
              <a:ext uri="{FF2B5EF4-FFF2-40B4-BE49-F238E27FC236}">
                <a16:creationId xmlns:a16="http://schemas.microsoft.com/office/drawing/2014/main" id="{0650AEB9-6C7D-CF1F-90E4-3742D5DE3467}"/>
              </a:ext>
            </a:extLst>
          </p:cNvPr>
          <p:cNvSpPr>
            <a:spLocks noGrp="1"/>
          </p:cNvSpPr>
          <p:nvPr>
            <p:ph type="pic" sz="quarter" idx="34"/>
          </p:nvPr>
        </p:nvSpPr>
        <p:spPr>
          <a:xfrm>
            <a:off x="8897510" y="5527316"/>
            <a:ext cx="2194560" cy="1335985"/>
          </a:xfrm>
          <a:prstGeom prst="rect">
            <a:avLst/>
          </a:prstGeom>
        </p:spPr>
        <p:txBody>
          <a:bodyPr/>
          <a:lstStyle>
            <a:lvl1pPr marL="0" indent="0">
              <a:buNone/>
              <a:defRPr sz="960">
                <a:latin typeface="+mn-lt"/>
              </a:defRPr>
            </a:lvl1pPr>
          </a:lstStyle>
          <a:p>
            <a:endParaRPr lang="it-IT" dirty="0"/>
          </a:p>
        </p:txBody>
      </p:sp>
      <p:sp>
        <p:nvSpPr>
          <p:cNvPr id="36" name="Segnaposto immagine 10">
            <a:extLst>
              <a:ext uri="{FF2B5EF4-FFF2-40B4-BE49-F238E27FC236}">
                <a16:creationId xmlns:a16="http://schemas.microsoft.com/office/drawing/2014/main" id="{D4DC4A2B-6CAB-2DA8-C316-CB787545FC4C}"/>
              </a:ext>
            </a:extLst>
          </p:cNvPr>
          <p:cNvSpPr>
            <a:spLocks noGrp="1"/>
          </p:cNvSpPr>
          <p:nvPr>
            <p:ph type="pic" sz="quarter" idx="35"/>
          </p:nvPr>
        </p:nvSpPr>
        <p:spPr>
          <a:xfrm>
            <a:off x="11577098" y="5527316"/>
            <a:ext cx="2194560" cy="1335985"/>
          </a:xfrm>
          <a:prstGeom prst="rect">
            <a:avLst/>
          </a:prstGeom>
        </p:spPr>
        <p:txBody>
          <a:bodyPr/>
          <a:lstStyle>
            <a:lvl1pPr marL="0" indent="0">
              <a:buNone/>
              <a:defRPr sz="960">
                <a:latin typeface="+mn-lt"/>
              </a:defRPr>
            </a:lvl1pPr>
          </a:lstStyle>
          <a:p>
            <a:endParaRPr lang="it-IT"/>
          </a:p>
        </p:txBody>
      </p:sp>
      <p:sp>
        <p:nvSpPr>
          <p:cNvPr id="43" name="Titolo 42">
            <a:extLst>
              <a:ext uri="{FF2B5EF4-FFF2-40B4-BE49-F238E27FC236}">
                <a16:creationId xmlns:a16="http://schemas.microsoft.com/office/drawing/2014/main" id="{EA8F2AF2-47F8-73C2-3228-B83018DB658C}"/>
              </a:ext>
            </a:extLst>
          </p:cNvPr>
          <p:cNvSpPr>
            <a:spLocks noGrp="1"/>
          </p:cNvSpPr>
          <p:nvPr>
            <p:ph type="title" hasCustomPrompt="1"/>
          </p:nvPr>
        </p:nvSpPr>
        <p:spPr>
          <a:xfrm>
            <a:off x="619126" y="7792112"/>
            <a:ext cx="5583556" cy="213361"/>
          </a:xfrm>
        </p:spPr>
        <p:txBody>
          <a:bodyPr/>
          <a:lstStyle/>
          <a:p>
            <a:r>
              <a:rPr lang="it-IT" dirty="0"/>
              <a:t>Product </a:t>
            </a:r>
            <a:r>
              <a:rPr lang="it-IT" dirty="0" err="1"/>
              <a:t>Category</a:t>
            </a:r>
            <a:r>
              <a:rPr lang="it-IT" dirty="0"/>
              <a:t>: </a:t>
            </a:r>
          </a:p>
        </p:txBody>
      </p:sp>
      <p:pic>
        <p:nvPicPr>
          <p:cNvPr id="45" name="Immagine 44" descr="Immagine che contiene testo, cartello&#10;&#10;Descrizione generata automaticamente">
            <a:extLst>
              <a:ext uri="{FF2B5EF4-FFF2-40B4-BE49-F238E27FC236}">
                <a16:creationId xmlns:a16="http://schemas.microsoft.com/office/drawing/2014/main" id="{21421607-A757-AD06-4E81-EBA581B524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201940" y="7693187"/>
            <a:ext cx="1569720" cy="450791"/>
          </a:xfrm>
          <a:prstGeom prst="rect">
            <a:avLst/>
          </a:prstGeom>
        </p:spPr>
      </p:pic>
      <p:sp>
        <p:nvSpPr>
          <p:cNvPr id="46" name="CasellaDiTesto 45">
            <a:extLst>
              <a:ext uri="{FF2B5EF4-FFF2-40B4-BE49-F238E27FC236}">
                <a16:creationId xmlns:a16="http://schemas.microsoft.com/office/drawing/2014/main" id="{E53E7663-A1E2-25FE-794B-A59174F8417D}"/>
              </a:ext>
            </a:extLst>
          </p:cNvPr>
          <p:cNvSpPr txBox="1"/>
          <p:nvPr userDrawn="1"/>
        </p:nvSpPr>
        <p:spPr>
          <a:xfrm>
            <a:off x="858743" y="2531913"/>
            <a:ext cx="830114" cy="258532"/>
          </a:xfrm>
          <a:prstGeom prst="rect">
            <a:avLst/>
          </a:prstGeom>
          <a:noFill/>
        </p:spPr>
        <p:txBody>
          <a:bodyPr wrap="square" lIns="0" tIns="0" rIns="0" bIns="0" rtlCol="0">
            <a:spAutoFit/>
          </a:bodyPr>
          <a:lstStyle/>
          <a:p>
            <a:pPr lvl="0"/>
            <a:r>
              <a:rPr lang="it-IT" sz="1680" dirty="0">
                <a:solidFill>
                  <a:srgbClr val="071036"/>
                </a:solidFill>
                <a:latin typeface="Arial" panose="020B0604020202020204" pitchFamily="34" charset="0"/>
                <a:cs typeface="Arial" panose="020B0604020202020204" pitchFamily="34" charset="0"/>
              </a:rPr>
              <a:t># users:</a:t>
            </a:r>
          </a:p>
        </p:txBody>
      </p:sp>
      <p:sp>
        <p:nvSpPr>
          <p:cNvPr id="47" name="Segnaposto testo 16">
            <a:extLst>
              <a:ext uri="{FF2B5EF4-FFF2-40B4-BE49-F238E27FC236}">
                <a16:creationId xmlns:a16="http://schemas.microsoft.com/office/drawing/2014/main" id="{BE50F5BF-0959-FD84-BF5E-E547F282B9BF}"/>
              </a:ext>
            </a:extLst>
          </p:cNvPr>
          <p:cNvSpPr>
            <a:spLocks noGrp="1"/>
          </p:cNvSpPr>
          <p:nvPr>
            <p:ph type="body" sz="quarter" idx="36" hasCustomPrompt="1"/>
          </p:nvPr>
        </p:nvSpPr>
        <p:spPr>
          <a:xfrm>
            <a:off x="4384644" y="2562509"/>
            <a:ext cx="1364858" cy="213360"/>
          </a:xfrm>
          <a:prstGeom prst="rect">
            <a:avLst/>
          </a:prstGeom>
        </p:spPr>
        <p:txBody>
          <a:bodyPr lIns="0" tIns="0" rIns="0" bIns="0"/>
          <a:lstStyle>
            <a:lvl1pPr marL="0" indent="0">
              <a:buNone/>
              <a:defRPr sz="1680">
                <a:solidFill>
                  <a:srgbClr val="071036"/>
                </a:solidFill>
                <a:latin typeface="Arial" panose="020B0604020202020204" pitchFamily="34" charset="0"/>
                <a:cs typeface="Arial" panose="020B0604020202020204" pitchFamily="34" charset="0"/>
              </a:defRPr>
            </a:lvl1pPr>
          </a:lstStyle>
          <a:p>
            <a:pPr lvl="0"/>
            <a:r>
              <a:rPr lang="it-IT" dirty="0"/>
              <a:t>1000</a:t>
            </a:r>
          </a:p>
        </p:txBody>
      </p:sp>
      <p:sp>
        <p:nvSpPr>
          <p:cNvPr id="48" name="CasellaDiTesto 47">
            <a:extLst>
              <a:ext uri="{FF2B5EF4-FFF2-40B4-BE49-F238E27FC236}">
                <a16:creationId xmlns:a16="http://schemas.microsoft.com/office/drawing/2014/main" id="{643F8390-1729-A369-2426-992710AD163B}"/>
              </a:ext>
            </a:extLst>
          </p:cNvPr>
          <p:cNvSpPr txBox="1"/>
          <p:nvPr userDrawn="1"/>
        </p:nvSpPr>
        <p:spPr>
          <a:xfrm>
            <a:off x="3554530" y="2531913"/>
            <a:ext cx="830114" cy="258532"/>
          </a:xfrm>
          <a:prstGeom prst="rect">
            <a:avLst/>
          </a:prstGeom>
          <a:noFill/>
        </p:spPr>
        <p:txBody>
          <a:bodyPr wrap="square" lIns="0" tIns="0" rIns="0" bIns="0" rtlCol="0">
            <a:spAutoFit/>
          </a:bodyPr>
          <a:lstStyle/>
          <a:p>
            <a:pPr lvl="0"/>
            <a:r>
              <a:rPr lang="it-IT" sz="1680" dirty="0">
                <a:solidFill>
                  <a:srgbClr val="071036"/>
                </a:solidFill>
                <a:latin typeface="Arial" panose="020B0604020202020204" pitchFamily="34" charset="0"/>
                <a:cs typeface="Arial" panose="020B0604020202020204" pitchFamily="34" charset="0"/>
              </a:rPr>
              <a:t># users:</a:t>
            </a:r>
          </a:p>
        </p:txBody>
      </p:sp>
      <p:sp>
        <p:nvSpPr>
          <p:cNvPr id="49" name="Segnaposto testo 16">
            <a:extLst>
              <a:ext uri="{FF2B5EF4-FFF2-40B4-BE49-F238E27FC236}">
                <a16:creationId xmlns:a16="http://schemas.microsoft.com/office/drawing/2014/main" id="{FE826EBC-F366-515A-ABEC-ECD815E789B5}"/>
              </a:ext>
            </a:extLst>
          </p:cNvPr>
          <p:cNvSpPr>
            <a:spLocks noGrp="1"/>
          </p:cNvSpPr>
          <p:nvPr>
            <p:ph type="body" sz="quarter" idx="37" hasCustomPrompt="1"/>
          </p:nvPr>
        </p:nvSpPr>
        <p:spPr>
          <a:xfrm>
            <a:off x="7066884" y="2562509"/>
            <a:ext cx="1364858" cy="213360"/>
          </a:xfrm>
          <a:prstGeom prst="rect">
            <a:avLst/>
          </a:prstGeom>
        </p:spPr>
        <p:txBody>
          <a:bodyPr lIns="0" tIns="0" rIns="0" bIns="0"/>
          <a:lstStyle>
            <a:lvl1pPr marL="0" indent="0">
              <a:buNone/>
              <a:defRPr sz="1680">
                <a:solidFill>
                  <a:srgbClr val="071036"/>
                </a:solidFill>
                <a:latin typeface="Arial" panose="020B0604020202020204" pitchFamily="34" charset="0"/>
                <a:cs typeface="Arial" panose="020B0604020202020204" pitchFamily="34" charset="0"/>
              </a:defRPr>
            </a:lvl1pPr>
          </a:lstStyle>
          <a:p>
            <a:pPr lvl="0"/>
            <a:r>
              <a:rPr lang="it-IT" dirty="0"/>
              <a:t>1000</a:t>
            </a:r>
          </a:p>
        </p:txBody>
      </p:sp>
      <p:sp>
        <p:nvSpPr>
          <p:cNvPr id="50" name="CasellaDiTesto 49">
            <a:extLst>
              <a:ext uri="{FF2B5EF4-FFF2-40B4-BE49-F238E27FC236}">
                <a16:creationId xmlns:a16="http://schemas.microsoft.com/office/drawing/2014/main" id="{A789BA1E-CC49-7DBD-4B05-41C9E7329FE2}"/>
              </a:ext>
            </a:extLst>
          </p:cNvPr>
          <p:cNvSpPr txBox="1"/>
          <p:nvPr userDrawn="1"/>
        </p:nvSpPr>
        <p:spPr>
          <a:xfrm>
            <a:off x="6236770" y="2531913"/>
            <a:ext cx="830114" cy="258532"/>
          </a:xfrm>
          <a:prstGeom prst="rect">
            <a:avLst/>
          </a:prstGeom>
          <a:noFill/>
        </p:spPr>
        <p:txBody>
          <a:bodyPr wrap="square" lIns="0" tIns="0" rIns="0" bIns="0" rtlCol="0">
            <a:spAutoFit/>
          </a:bodyPr>
          <a:lstStyle/>
          <a:p>
            <a:pPr lvl="0"/>
            <a:r>
              <a:rPr lang="it-IT" sz="1680" dirty="0">
                <a:solidFill>
                  <a:srgbClr val="071036"/>
                </a:solidFill>
                <a:latin typeface="Arial" panose="020B0604020202020204" pitchFamily="34" charset="0"/>
                <a:cs typeface="Arial" panose="020B0604020202020204" pitchFamily="34" charset="0"/>
              </a:rPr>
              <a:t># users:</a:t>
            </a:r>
          </a:p>
        </p:txBody>
      </p:sp>
      <p:sp>
        <p:nvSpPr>
          <p:cNvPr id="51" name="Segnaposto testo 16">
            <a:extLst>
              <a:ext uri="{FF2B5EF4-FFF2-40B4-BE49-F238E27FC236}">
                <a16:creationId xmlns:a16="http://schemas.microsoft.com/office/drawing/2014/main" id="{4C66DB55-E78F-FC8A-EADD-4628DBF9A555}"/>
              </a:ext>
            </a:extLst>
          </p:cNvPr>
          <p:cNvSpPr>
            <a:spLocks noGrp="1"/>
          </p:cNvSpPr>
          <p:nvPr>
            <p:ph type="body" sz="quarter" idx="38" hasCustomPrompt="1"/>
          </p:nvPr>
        </p:nvSpPr>
        <p:spPr>
          <a:xfrm>
            <a:off x="9722031" y="2562509"/>
            <a:ext cx="1364858" cy="213360"/>
          </a:xfrm>
          <a:prstGeom prst="rect">
            <a:avLst/>
          </a:prstGeom>
        </p:spPr>
        <p:txBody>
          <a:bodyPr lIns="0" tIns="0" rIns="0" bIns="0"/>
          <a:lstStyle>
            <a:lvl1pPr marL="0" indent="0">
              <a:buNone/>
              <a:defRPr sz="1680">
                <a:solidFill>
                  <a:srgbClr val="071036"/>
                </a:solidFill>
                <a:latin typeface="Arial" panose="020B0604020202020204" pitchFamily="34" charset="0"/>
                <a:cs typeface="Arial" panose="020B0604020202020204" pitchFamily="34" charset="0"/>
              </a:defRPr>
            </a:lvl1pPr>
          </a:lstStyle>
          <a:p>
            <a:pPr lvl="0"/>
            <a:r>
              <a:rPr lang="it-IT" dirty="0"/>
              <a:t>1000</a:t>
            </a:r>
          </a:p>
        </p:txBody>
      </p:sp>
      <p:sp>
        <p:nvSpPr>
          <p:cNvPr id="52" name="CasellaDiTesto 51">
            <a:extLst>
              <a:ext uri="{FF2B5EF4-FFF2-40B4-BE49-F238E27FC236}">
                <a16:creationId xmlns:a16="http://schemas.microsoft.com/office/drawing/2014/main" id="{4CA56260-6C8C-B41C-58B3-C69CFEE0E320}"/>
              </a:ext>
            </a:extLst>
          </p:cNvPr>
          <p:cNvSpPr txBox="1"/>
          <p:nvPr userDrawn="1"/>
        </p:nvSpPr>
        <p:spPr>
          <a:xfrm>
            <a:off x="8891916" y="2531913"/>
            <a:ext cx="830114" cy="258532"/>
          </a:xfrm>
          <a:prstGeom prst="rect">
            <a:avLst/>
          </a:prstGeom>
          <a:noFill/>
        </p:spPr>
        <p:txBody>
          <a:bodyPr wrap="square" lIns="0" tIns="0" rIns="0" bIns="0" rtlCol="0">
            <a:spAutoFit/>
          </a:bodyPr>
          <a:lstStyle/>
          <a:p>
            <a:pPr lvl="0"/>
            <a:r>
              <a:rPr lang="it-IT" sz="1680" dirty="0">
                <a:solidFill>
                  <a:srgbClr val="071036"/>
                </a:solidFill>
                <a:latin typeface="Arial" panose="020B0604020202020204" pitchFamily="34" charset="0"/>
                <a:cs typeface="Arial" panose="020B0604020202020204" pitchFamily="34" charset="0"/>
              </a:rPr>
              <a:t># users:</a:t>
            </a:r>
          </a:p>
        </p:txBody>
      </p:sp>
      <p:sp>
        <p:nvSpPr>
          <p:cNvPr id="53" name="Segnaposto testo 16">
            <a:extLst>
              <a:ext uri="{FF2B5EF4-FFF2-40B4-BE49-F238E27FC236}">
                <a16:creationId xmlns:a16="http://schemas.microsoft.com/office/drawing/2014/main" id="{3DA1625B-242E-CA1A-3DD9-706AEEB49239}"/>
              </a:ext>
            </a:extLst>
          </p:cNvPr>
          <p:cNvSpPr>
            <a:spLocks noGrp="1"/>
          </p:cNvSpPr>
          <p:nvPr>
            <p:ph type="body" sz="quarter" idx="39" hasCustomPrompt="1"/>
          </p:nvPr>
        </p:nvSpPr>
        <p:spPr>
          <a:xfrm>
            <a:off x="12444911" y="2562509"/>
            <a:ext cx="1364858" cy="213360"/>
          </a:xfrm>
          <a:prstGeom prst="rect">
            <a:avLst/>
          </a:prstGeom>
        </p:spPr>
        <p:txBody>
          <a:bodyPr lIns="0" tIns="0" rIns="0" bIns="0"/>
          <a:lstStyle>
            <a:lvl1pPr marL="0" indent="0">
              <a:buNone/>
              <a:defRPr sz="1680">
                <a:solidFill>
                  <a:srgbClr val="071036"/>
                </a:solidFill>
                <a:latin typeface="Arial" panose="020B0604020202020204" pitchFamily="34" charset="0"/>
                <a:cs typeface="Arial" panose="020B0604020202020204" pitchFamily="34" charset="0"/>
              </a:defRPr>
            </a:lvl1pPr>
          </a:lstStyle>
          <a:p>
            <a:pPr lvl="0"/>
            <a:r>
              <a:rPr lang="it-IT" dirty="0"/>
              <a:t>1000</a:t>
            </a:r>
          </a:p>
        </p:txBody>
      </p:sp>
      <p:sp>
        <p:nvSpPr>
          <p:cNvPr id="54" name="CasellaDiTesto 53">
            <a:extLst>
              <a:ext uri="{FF2B5EF4-FFF2-40B4-BE49-F238E27FC236}">
                <a16:creationId xmlns:a16="http://schemas.microsoft.com/office/drawing/2014/main" id="{FA31A9DB-C144-35A4-1761-C100D6CFF551}"/>
              </a:ext>
            </a:extLst>
          </p:cNvPr>
          <p:cNvSpPr txBox="1"/>
          <p:nvPr userDrawn="1"/>
        </p:nvSpPr>
        <p:spPr>
          <a:xfrm>
            <a:off x="11614797" y="2531913"/>
            <a:ext cx="830114" cy="258532"/>
          </a:xfrm>
          <a:prstGeom prst="rect">
            <a:avLst/>
          </a:prstGeom>
          <a:noFill/>
        </p:spPr>
        <p:txBody>
          <a:bodyPr wrap="square" lIns="0" tIns="0" rIns="0" bIns="0" rtlCol="0">
            <a:spAutoFit/>
          </a:bodyPr>
          <a:lstStyle/>
          <a:p>
            <a:pPr lvl="0"/>
            <a:r>
              <a:rPr lang="it-IT" sz="1680" dirty="0">
                <a:solidFill>
                  <a:srgbClr val="071036"/>
                </a:solidFill>
                <a:latin typeface="Arial" panose="020B0604020202020204" pitchFamily="34" charset="0"/>
                <a:cs typeface="Arial" panose="020B0604020202020204" pitchFamily="34" charset="0"/>
              </a:rPr>
              <a:t># users:</a:t>
            </a:r>
          </a:p>
        </p:txBody>
      </p:sp>
      <p:sp>
        <p:nvSpPr>
          <p:cNvPr id="55" name="Segnaposto testo 16">
            <a:extLst>
              <a:ext uri="{FF2B5EF4-FFF2-40B4-BE49-F238E27FC236}">
                <a16:creationId xmlns:a16="http://schemas.microsoft.com/office/drawing/2014/main" id="{32AECC66-155E-6507-C78D-95FD74ED32B0}"/>
              </a:ext>
            </a:extLst>
          </p:cNvPr>
          <p:cNvSpPr>
            <a:spLocks noGrp="1"/>
          </p:cNvSpPr>
          <p:nvPr>
            <p:ph type="body" sz="quarter" idx="40" hasCustomPrompt="1"/>
          </p:nvPr>
        </p:nvSpPr>
        <p:spPr>
          <a:xfrm>
            <a:off x="1652281" y="4805837"/>
            <a:ext cx="1364858" cy="213360"/>
          </a:xfrm>
          <a:prstGeom prst="rect">
            <a:avLst/>
          </a:prstGeom>
        </p:spPr>
        <p:txBody>
          <a:bodyPr lIns="0" tIns="0" rIns="0" bIns="0"/>
          <a:lstStyle>
            <a:lvl1pPr marL="0" indent="0">
              <a:buNone/>
              <a:defRPr sz="1680">
                <a:solidFill>
                  <a:srgbClr val="071036"/>
                </a:solidFill>
                <a:latin typeface="Arial" panose="020B0604020202020204" pitchFamily="34" charset="0"/>
                <a:cs typeface="Arial" panose="020B0604020202020204" pitchFamily="34" charset="0"/>
              </a:defRPr>
            </a:lvl1pPr>
          </a:lstStyle>
          <a:p>
            <a:pPr lvl="0"/>
            <a:r>
              <a:rPr lang="it-IT" dirty="0"/>
              <a:t>1000</a:t>
            </a:r>
          </a:p>
        </p:txBody>
      </p:sp>
      <p:sp>
        <p:nvSpPr>
          <p:cNvPr id="56" name="CasellaDiTesto 55">
            <a:extLst>
              <a:ext uri="{FF2B5EF4-FFF2-40B4-BE49-F238E27FC236}">
                <a16:creationId xmlns:a16="http://schemas.microsoft.com/office/drawing/2014/main" id="{CB53C52D-932B-7A21-E0AD-1F5AF6EDB3EC}"/>
              </a:ext>
            </a:extLst>
          </p:cNvPr>
          <p:cNvSpPr txBox="1"/>
          <p:nvPr userDrawn="1"/>
        </p:nvSpPr>
        <p:spPr>
          <a:xfrm>
            <a:off x="822167" y="4775241"/>
            <a:ext cx="830114" cy="258532"/>
          </a:xfrm>
          <a:prstGeom prst="rect">
            <a:avLst/>
          </a:prstGeom>
          <a:noFill/>
        </p:spPr>
        <p:txBody>
          <a:bodyPr wrap="square" lIns="0" tIns="0" rIns="0" bIns="0" rtlCol="0">
            <a:spAutoFit/>
          </a:bodyPr>
          <a:lstStyle/>
          <a:p>
            <a:pPr lvl="0"/>
            <a:r>
              <a:rPr lang="it-IT" sz="1680" dirty="0">
                <a:solidFill>
                  <a:srgbClr val="071036"/>
                </a:solidFill>
                <a:latin typeface="Arial" panose="020B0604020202020204" pitchFamily="34" charset="0"/>
                <a:cs typeface="Arial" panose="020B0604020202020204" pitchFamily="34" charset="0"/>
              </a:rPr>
              <a:t># users:</a:t>
            </a:r>
          </a:p>
        </p:txBody>
      </p:sp>
      <p:sp>
        <p:nvSpPr>
          <p:cNvPr id="57" name="Segnaposto testo 16">
            <a:extLst>
              <a:ext uri="{FF2B5EF4-FFF2-40B4-BE49-F238E27FC236}">
                <a16:creationId xmlns:a16="http://schemas.microsoft.com/office/drawing/2014/main" id="{AF840C20-578C-3566-F09C-A1F5CCA739CA}"/>
              </a:ext>
            </a:extLst>
          </p:cNvPr>
          <p:cNvSpPr>
            <a:spLocks noGrp="1"/>
          </p:cNvSpPr>
          <p:nvPr>
            <p:ph type="body" sz="quarter" idx="41" hasCustomPrompt="1"/>
          </p:nvPr>
        </p:nvSpPr>
        <p:spPr>
          <a:xfrm>
            <a:off x="4348068" y="4805837"/>
            <a:ext cx="1364858" cy="213360"/>
          </a:xfrm>
          <a:prstGeom prst="rect">
            <a:avLst/>
          </a:prstGeom>
        </p:spPr>
        <p:txBody>
          <a:bodyPr lIns="0" tIns="0" rIns="0" bIns="0"/>
          <a:lstStyle>
            <a:lvl1pPr marL="0" indent="0">
              <a:buNone/>
              <a:defRPr sz="1680">
                <a:solidFill>
                  <a:srgbClr val="071036"/>
                </a:solidFill>
                <a:latin typeface="Arial" panose="020B0604020202020204" pitchFamily="34" charset="0"/>
                <a:cs typeface="Arial" panose="020B0604020202020204" pitchFamily="34" charset="0"/>
              </a:defRPr>
            </a:lvl1pPr>
          </a:lstStyle>
          <a:p>
            <a:pPr lvl="0"/>
            <a:r>
              <a:rPr lang="it-IT" dirty="0"/>
              <a:t>1000</a:t>
            </a:r>
          </a:p>
        </p:txBody>
      </p:sp>
      <p:sp>
        <p:nvSpPr>
          <p:cNvPr id="58" name="CasellaDiTesto 57">
            <a:extLst>
              <a:ext uri="{FF2B5EF4-FFF2-40B4-BE49-F238E27FC236}">
                <a16:creationId xmlns:a16="http://schemas.microsoft.com/office/drawing/2014/main" id="{53343156-4242-E68D-EB4B-88AED98208F8}"/>
              </a:ext>
            </a:extLst>
          </p:cNvPr>
          <p:cNvSpPr txBox="1"/>
          <p:nvPr userDrawn="1"/>
        </p:nvSpPr>
        <p:spPr>
          <a:xfrm>
            <a:off x="3517954" y="4775241"/>
            <a:ext cx="830114" cy="258532"/>
          </a:xfrm>
          <a:prstGeom prst="rect">
            <a:avLst/>
          </a:prstGeom>
          <a:noFill/>
        </p:spPr>
        <p:txBody>
          <a:bodyPr wrap="square" lIns="0" tIns="0" rIns="0" bIns="0" rtlCol="0">
            <a:spAutoFit/>
          </a:bodyPr>
          <a:lstStyle/>
          <a:p>
            <a:pPr lvl="0"/>
            <a:r>
              <a:rPr lang="it-IT" sz="1680" dirty="0">
                <a:solidFill>
                  <a:srgbClr val="071036"/>
                </a:solidFill>
                <a:latin typeface="Arial" panose="020B0604020202020204" pitchFamily="34" charset="0"/>
                <a:cs typeface="Arial" panose="020B0604020202020204" pitchFamily="34" charset="0"/>
              </a:rPr>
              <a:t># users:</a:t>
            </a:r>
          </a:p>
        </p:txBody>
      </p:sp>
      <p:sp>
        <p:nvSpPr>
          <p:cNvPr id="59" name="Segnaposto testo 16">
            <a:extLst>
              <a:ext uri="{FF2B5EF4-FFF2-40B4-BE49-F238E27FC236}">
                <a16:creationId xmlns:a16="http://schemas.microsoft.com/office/drawing/2014/main" id="{E4E8E23B-D1F0-244F-E0B8-F504FA10AE34}"/>
              </a:ext>
            </a:extLst>
          </p:cNvPr>
          <p:cNvSpPr>
            <a:spLocks noGrp="1"/>
          </p:cNvSpPr>
          <p:nvPr>
            <p:ph type="body" sz="quarter" idx="42" hasCustomPrompt="1"/>
          </p:nvPr>
        </p:nvSpPr>
        <p:spPr>
          <a:xfrm>
            <a:off x="7030308" y="4805837"/>
            <a:ext cx="1364858" cy="213360"/>
          </a:xfrm>
          <a:prstGeom prst="rect">
            <a:avLst/>
          </a:prstGeom>
        </p:spPr>
        <p:txBody>
          <a:bodyPr lIns="0" tIns="0" rIns="0" bIns="0"/>
          <a:lstStyle>
            <a:lvl1pPr marL="0" indent="0">
              <a:buNone/>
              <a:defRPr sz="1680">
                <a:solidFill>
                  <a:srgbClr val="071036"/>
                </a:solidFill>
                <a:latin typeface="Arial" panose="020B0604020202020204" pitchFamily="34" charset="0"/>
                <a:cs typeface="Arial" panose="020B0604020202020204" pitchFamily="34" charset="0"/>
              </a:defRPr>
            </a:lvl1pPr>
          </a:lstStyle>
          <a:p>
            <a:pPr lvl="0"/>
            <a:r>
              <a:rPr lang="it-IT" dirty="0"/>
              <a:t>1000</a:t>
            </a:r>
          </a:p>
        </p:txBody>
      </p:sp>
      <p:sp>
        <p:nvSpPr>
          <p:cNvPr id="60" name="CasellaDiTesto 59">
            <a:extLst>
              <a:ext uri="{FF2B5EF4-FFF2-40B4-BE49-F238E27FC236}">
                <a16:creationId xmlns:a16="http://schemas.microsoft.com/office/drawing/2014/main" id="{96C95DF2-23FF-74B2-E06A-15198A354257}"/>
              </a:ext>
            </a:extLst>
          </p:cNvPr>
          <p:cNvSpPr txBox="1"/>
          <p:nvPr userDrawn="1"/>
        </p:nvSpPr>
        <p:spPr>
          <a:xfrm>
            <a:off x="6200194" y="4775241"/>
            <a:ext cx="830114" cy="258532"/>
          </a:xfrm>
          <a:prstGeom prst="rect">
            <a:avLst/>
          </a:prstGeom>
          <a:noFill/>
        </p:spPr>
        <p:txBody>
          <a:bodyPr wrap="square" lIns="0" tIns="0" rIns="0" bIns="0" rtlCol="0">
            <a:spAutoFit/>
          </a:bodyPr>
          <a:lstStyle/>
          <a:p>
            <a:pPr lvl="0"/>
            <a:r>
              <a:rPr lang="it-IT" sz="1680" dirty="0">
                <a:solidFill>
                  <a:srgbClr val="071036"/>
                </a:solidFill>
                <a:latin typeface="Arial" panose="020B0604020202020204" pitchFamily="34" charset="0"/>
                <a:cs typeface="Arial" panose="020B0604020202020204" pitchFamily="34" charset="0"/>
              </a:rPr>
              <a:t># users:</a:t>
            </a:r>
          </a:p>
        </p:txBody>
      </p:sp>
      <p:sp>
        <p:nvSpPr>
          <p:cNvPr id="61" name="Segnaposto testo 16">
            <a:extLst>
              <a:ext uri="{FF2B5EF4-FFF2-40B4-BE49-F238E27FC236}">
                <a16:creationId xmlns:a16="http://schemas.microsoft.com/office/drawing/2014/main" id="{AECED1FD-F581-A6AE-2FF2-83985F8E546B}"/>
              </a:ext>
            </a:extLst>
          </p:cNvPr>
          <p:cNvSpPr>
            <a:spLocks noGrp="1"/>
          </p:cNvSpPr>
          <p:nvPr>
            <p:ph type="body" sz="quarter" idx="43" hasCustomPrompt="1"/>
          </p:nvPr>
        </p:nvSpPr>
        <p:spPr>
          <a:xfrm>
            <a:off x="9685455" y="4805837"/>
            <a:ext cx="1364858" cy="213360"/>
          </a:xfrm>
          <a:prstGeom prst="rect">
            <a:avLst/>
          </a:prstGeom>
        </p:spPr>
        <p:txBody>
          <a:bodyPr lIns="0" tIns="0" rIns="0" bIns="0"/>
          <a:lstStyle>
            <a:lvl1pPr marL="0" indent="0">
              <a:buNone/>
              <a:defRPr sz="1680">
                <a:solidFill>
                  <a:srgbClr val="071036"/>
                </a:solidFill>
                <a:latin typeface="Arial" panose="020B0604020202020204" pitchFamily="34" charset="0"/>
                <a:cs typeface="Arial" panose="020B0604020202020204" pitchFamily="34" charset="0"/>
              </a:defRPr>
            </a:lvl1pPr>
          </a:lstStyle>
          <a:p>
            <a:pPr lvl="0"/>
            <a:r>
              <a:rPr lang="it-IT" dirty="0"/>
              <a:t>1000</a:t>
            </a:r>
          </a:p>
        </p:txBody>
      </p:sp>
      <p:sp>
        <p:nvSpPr>
          <p:cNvPr id="62" name="CasellaDiTesto 61">
            <a:extLst>
              <a:ext uri="{FF2B5EF4-FFF2-40B4-BE49-F238E27FC236}">
                <a16:creationId xmlns:a16="http://schemas.microsoft.com/office/drawing/2014/main" id="{31E317F6-3300-1A0D-8F13-AB770E74FF2D}"/>
              </a:ext>
            </a:extLst>
          </p:cNvPr>
          <p:cNvSpPr txBox="1"/>
          <p:nvPr userDrawn="1"/>
        </p:nvSpPr>
        <p:spPr>
          <a:xfrm>
            <a:off x="8855340" y="4775241"/>
            <a:ext cx="830114" cy="258532"/>
          </a:xfrm>
          <a:prstGeom prst="rect">
            <a:avLst/>
          </a:prstGeom>
          <a:noFill/>
        </p:spPr>
        <p:txBody>
          <a:bodyPr wrap="square" lIns="0" tIns="0" rIns="0" bIns="0" rtlCol="0">
            <a:spAutoFit/>
          </a:bodyPr>
          <a:lstStyle/>
          <a:p>
            <a:pPr lvl="0"/>
            <a:r>
              <a:rPr lang="it-IT" sz="1680" dirty="0">
                <a:solidFill>
                  <a:srgbClr val="071036"/>
                </a:solidFill>
                <a:latin typeface="Arial" panose="020B0604020202020204" pitchFamily="34" charset="0"/>
                <a:cs typeface="Arial" panose="020B0604020202020204" pitchFamily="34" charset="0"/>
              </a:rPr>
              <a:t># users:</a:t>
            </a:r>
          </a:p>
        </p:txBody>
      </p:sp>
      <p:sp>
        <p:nvSpPr>
          <p:cNvPr id="63" name="Segnaposto testo 16">
            <a:extLst>
              <a:ext uri="{FF2B5EF4-FFF2-40B4-BE49-F238E27FC236}">
                <a16:creationId xmlns:a16="http://schemas.microsoft.com/office/drawing/2014/main" id="{887D2A1B-7E45-A49E-B921-51A21CBFF94F}"/>
              </a:ext>
            </a:extLst>
          </p:cNvPr>
          <p:cNvSpPr>
            <a:spLocks noGrp="1"/>
          </p:cNvSpPr>
          <p:nvPr>
            <p:ph type="body" sz="quarter" idx="44" hasCustomPrompt="1"/>
          </p:nvPr>
        </p:nvSpPr>
        <p:spPr>
          <a:xfrm>
            <a:off x="12408335" y="4805837"/>
            <a:ext cx="1364858" cy="213360"/>
          </a:xfrm>
          <a:prstGeom prst="rect">
            <a:avLst/>
          </a:prstGeom>
        </p:spPr>
        <p:txBody>
          <a:bodyPr lIns="0" tIns="0" rIns="0" bIns="0"/>
          <a:lstStyle>
            <a:lvl1pPr marL="0" indent="0">
              <a:buNone/>
              <a:defRPr sz="1680">
                <a:solidFill>
                  <a:srgbClr val="071036"/>
                </a:solidFill>
                <a:latin typeface="Arial" panose="020B0604020202020204" pitchFamily="34" charset="0"/>
                <a:cs typeface="Arial" panose="020B0604020202020204" pitchFamily="34" charset="0"/>
              </a:defRPr>
            </a:lvl1pPr>
          </a:lstStyle>
          <a:p>
            <a:pPr lvl="0"/>
            <a:r>
              <a:rPr lang="it-IT" dirty="0"/>
              <a:t>1000</a:t>
            </a:r>
          </a:p>
        </p:txBody>
      </p:sp>
      <p:sp>
        <p:nvSpPr>
          <p:cNvPr id="64" name="CasellaDiTesto 63">
            <a:extLst>
              <a:ext uri="{FF2B5EF4-FFF2-40B4-BE49-F238E27FC236}">
                <a16:creationId xmlns:a16="http://schemas.microsoft.com/office/drawing/2014/main" id="{A73D6916-B65E-614A-AAE3-F0B71AE7F7D6}"/>
              </a:ext>
            </a:extLst>
          </p:cNvPr>
          <p:cNvSpPr txBox="1"/>
          <p:nvPr userDrawn="1"/>
        </p:nvSpPr>
        <p:spPr>
          <a:xfrm>
            <a:off x="11578221" y="4775241"/>
            <a:ext cx="830114" cy="258532"/>
          </a:xfrm>
          <a:prstGeom prst="rect">
            <a:avLst/>
          </a:prstGeom>
          <a:noFill/>
        </p:spPr>
        <p:txBody>
          <a:bodyPr wrap="square" lIns="0" tIns="0" rIns="0" bIns="0" rtlCol="0">
            <a:spAutoFit/>
          </a:bodyPr>
          <a:lstStyle/>
          <a:p>
            <a:pPr lvl="0"/>
            <a:r>
              <a:rPr lang="it-IT" sz="1680" dirty="0">
                <a:solidFill>
                  <a:srgbClr val="071036"/>
                </a:solidFill>
                <a:latin typeface="Arial" panose="020B0604020202020204" pitchFamily="34" charset="0"/>
                <a:cs typeface="Arial" panose="020B0604020202020204" pitchFamily="34" charset="0"/>
              </a:rPr>
              <a:t># users:</a:t>
            </a:r>
          </a:p>
        </p:txBody>
      </p:sp>
      <p:sp>
        <p:nvSpPr>
          <p:cNvPr id="65" name="Segnaposto testo 16">
            <a:extLst>
              <a:ext uri="{FF2B5EF4-FFF2-40B4-BE49-F238E27FC236}">
                <a16:creationId xmlns:a16="http://schemas.microsoft.com/office/drawing/2014/main" id="{43EF201C-1EDD-F2C6-A7E9-6413862A6A59}"/>
              </a:ext>
            </a:extLst>
          </p:cNvPr>
          <p:cNvSpPr>
            <a:spLocks noGrp="1"/>
          </p:cNvSpPr>
          <p:nvPr>
            <p:ph type="body" sz="quarter" idx="45" hasCustomPrompt="1"/>
          </p:nvPr>
        </p:nvSpPr>
        <p:spPr>
          <a:xfrm>
            <a:off x="1676665" y="7097933"/>
            <a:ext cx="1364858" cy="213360"/>
          </a:xfrm>
          <a:prstGeom prst="rect">
            <a:avLst/>
          </a:prstGeom>
        </p:spPr>
        <p:txBody>
          <a:bodyPr lIns="0" tIns="0" rIns="0" bIns="0"/>
          <a:lstStyle>
            <a:lvl1pPr marL="0" indent="0">
              <a:buNone/>
              <a:defRPr sz="1680">
                <a:solidFill>
                  <a:srgbClr val="071036"/>
                </a:solidFill>
                <a:latin typeface="Arial" panose="020B0604020202020204" pitchFamily="34" charset="0"/>
                <a:cs typeface="Arial" panose="020B0604020202020204" pitchFamily="34" charset="0"/>
              </a:defRPr>
            </a:lvl1pPr>
          </a:lstStyle>
          <a:p>
            <a:pPr lvl="0"/>
            <a:r>
              <a:rPr lang="it-IT" dirty="0"/>
              <a:t>1000</a:t>
            </a:r>
          </a:p>
        </p:txBody>
      </p:sp>
      <p:sp>
        <p:nvSpPr>
          <p:cNvPr id="66" name="CasellaDiTesto 65">
            <a:extLst>
              <a:ext uri="{FF2B5EF4-FFF2-40B4-BE49-F238E27FC236}">
                <a16:creationId xmlns:a16="http://schemas.microsoft.com/office/drawing/2014/main" id="{7882BE23-2BD3-6989-7FD8-317E47E403CD}"/>
              </a:ext>
            </a:extLst>
          </p:cNvPr>
          <p:cNvSpPr txBox="1"/>
          <p:nvPr userDrawn="1"/>
        </p:nvSpPr>
        <p:spPr>
          <a:xfrm>
            <a:off x="846551" y="7067337"/>
            <a:ext cx="830114" cy="258532"/>
          </a:xfrm>
          <a:prstGeom prst="rect">
            <a:avLst/>
          </a:prstGeom>
          <a:noFill/>
        </p:spPr>
        <p:txBody>
          <a:bodyPr wrap="square" lIns="0" tIns="0" rIns="0" bIns="0" rtlCol="0">
            <a:spAutoFit/>
          </a:bodyPr>
          <a:lstStyle/>
          <a:p>
            <a:pPr lvl="0"/>
            <a:r>
              <a:rPr lang="it-IT" sz="1680" dirty="0">
                <a:solidFill>
                  <a:srgbClr val="071036"/>
                </a:solidFill>
                <a:latin typeface="Arial" panose="020B0604020202020204" pitchFamily="34" charset="0"/>
                <a:cs typeface="Arial" panose="020B0604020202020204" pitchFamily="34" charset="0"/>
              </a:rPr>
              <a:t># users:</a:t>
            </a:r>
          </a:p>
        </p:txBody>
      </p:sp>
      <p:sp>
        <p:nvSpPr>
          <p:cNvPr id="67" name="Segnaposto testo 16">
            <a:extLst>
              <a:ext uri="{FF2B5EF4-FFF2-40B4-BE49-F238E27FC236}">
                <a16:creationId xmlns:a16="http://schemas.microsoft.com/office/drawing/2014/main" id="{D80A7EA5-42B7-E32E-2C48-A8B88B2501B3}"/>
              </a:ext>
            </a:extLst>
          </p:cNvPr>
          <p:cNvSpPr>
            <a:spLocks noGrp="1"/>
          </p:cNvSpPr>
          <p:nvPr>
            <p:ph type="body" sz="quarter" idx="46" hasCustomPrompt="1"/>
          </p:nvPr>
        </p:nvSpPr>
        <p:spPr>
          <a:xfrm>
            <a:off x="4372452" y="7097933"/>
            <a:ext cx="1364858" cy="213360"/>
          </a:xfrm>
          <a:prstGeom prst="rect">
            <a:avLst/>
          </a:prstGeom>
        </p:spPr>
        <p:txBody>
          <a:bodyPr lIns="0" tIns="0" rIns="0" bIns="0"/>
          <a:lstStyle>
            <a:lvl1pPr marL="0" indent="0">
              <a:buNone/>
              <a:defRPr sz="1680">
                <a:solidFill>
                  <a:srgbClr val="071036"/>
                </a:solidFill>
                <a:latin typeface="Arial" panose="020B0604020202020204" pitchFamily="34" charset="0"/>
                <a:cs typeface="Arial" panose="020B0604020202020204" pitchFamily="34" charset="0"/>
              </a:defRPr>
            </a:lvl1pPr>
          </a:lstStyle>
          <a:p>
            <a:pPr lvl="0"/>
            <a:r>
              <a:rPr lang="it-IT" dirty="0"/>
              <a:t>1000</a:t>
            </a:r>
          </a:p>
        </p:txBody>
      </p:sp>
      <p:sp>
        <p:nvSpPr>
          <p:cNvPr id="68" name="CasellaDiTesto 67">
            <a:extLst>
              <a:ext uri="{FF2B5EF4-FFF2-40B4-BE49-F238E27FC236}">
                <a16:creationId xmlns:a16="http://schemas.microsoft.com/office/drawing/2014/main" id="{0C9DDF20-1D5A-3B41-417A-DB99B8FA4F32}"/>
              </a:ext>
            </a:extLst>
          </p:cNvPr>
          <p:cNvSpPr txBox="1"/>
          <p:nvPr userDrawn="1"/>
        </p:nvSpPr>
        <p:spPr>
          <a:xfrm>
            <a:off x="3542338" y="7067337"/>
            <a:ext cx="830114" cy="258532"/>
          </a:xfrm>
          <a:prstGeom prst="rect">
            <a:avLst/>
          </a:prstGeom>
          <a:noFill/>
        </p:spPr>
        <p:txBody>
          <a:bodyPr wrap="square" lIns="0" tIns="0" rIns="0" bIns="0" rtlCol="0">
            <a:spAutoFit/>
          </a:bodyPr>
          <a:lstStyle/>
          <a:p>
            <a:pPr lvl="0"/>
            <a:r>
              <a:rPr lang="it-IT" sz="1680" dirty="0">
                <a:solidFill>
                  <a:srgbClr val="071036"/>
                </a:solidFill>
                <a:latin typeface="Arial" panose="020B0604020202020204" pitchFamily="34" charset="0"/>
                <a:cs typeface="Arial" panose="020B0604020202020204" pitchFamily="34" charset="0"/>
              </a:rPr>
              <a:t># users:</a:t>
            </a:r>
          </a:p>
        </p:txBody>
      </p:sp>
      <p:sp>
        <p:nvSpPr>
          <p:cNvPr id="69" name="Segnaposto testo 16">
            <a:extLst>
              <a:ext uri="{FF2B5EF4-FFF2-40B4-BE49-F238E27FC236}">
                <a16:creationId xmlns:a16="http://schemas.microsoft.com/office/drawing/2014/main" id="{E552C54A-9568-AEC0-497D-D3434F66AEAD}"/>
              </a:ext>
            </a:extLst>
          </p:cNvPr>
          <p:cNvSpPr>
            <a:spLocks noGrp="1"/>
          </p:cNvSpPr>
          <p:nvPr>
            <p:ph type="body" sz="quarter" idx="47" hasCustomPrompt="1"/>
          </p:nvPr>
        </p:nvSpPr>
        <p:spPr>
          <a:xfrm>
            <a:off x="7054692" y="7097933"/>
            <a:ext cx="1364858" cy="213360"/>
          </a:xfrm>
          <a:prstGeom prst="rect">
            <a:avLst/>
          </a:prstGeom>
        </p:spPr>
        <p:txBody>
          <a:bodyPr lIns="0" tIns="0" rIns="0" bIns="0"/>
          <a:lstStyle>
            <a:lvl1pPr marL="0" indent="0">
              <a:buNone/>
              <a:defRPr sz="1680">
                <a:solidFill>
                  <a:srgbClr val="071036"/>
                </a:solidFill>
                <a:latin typeface="Arial" panose="020B0604020202020204" pitchFamily="34" charset="0"/>
                <a:cs typeface="Arial" panose="020B0604020202020204" pitchFamily="34" charset="0"/>
              </a:defRPr>
            </a:lvl1pPr>
          </a:lstStyle>
          <a:p>
            <a:pPr lvl="0"/>
            <a:r>
              <a:rPr lang="it-IT" dirty="0"/>
              <a:t>1000</a:t>
            </a:r>
          </a:p>
        </p:txBody>
      </p:sp>
      <p:sp>
        <p:nvSpPr>
          <p:cNvPr id="70" name="CasellaDiTesto 69">
            <a:extLst>
              <a:ext uri="{FF2B5EF4-FFF2-40B4-BE49-F238E27FC236}">
                <a16:creationId xmlns:a16="http://schemas.microsoft.com/office/drawing/2014/main" id="{F78F1057-BBCE-13FA-D92A-D61B83B1C95C}"/>
              </a:ext>
            </a:extLst>
          </p:cNvPr>
          <p:cNvSpPr txBox="1"/>
          <p:nvPr userDrawn="1"/>
        </p:nvSpPr>
        <p:spPr>
          <a:xfrm>
            <a:off x="6224578" y="7067337"/>
            <a:ext cx="830114" cy="258532"/>
          </a:xfrm>
          <a:prstGeom prst="rect">
            <a:avLst/>
          </a:prstGeom>
          <a:noFill/>
        </p:spPr>
        <p:txBody>
          <a:bodyPr wrap="square" lIns="0" tIns="0" rIns="0" bIns="0" rtlCol="0">
            <a:spAutoFit/>
          </a:bodyPr>
          <a:lstStyle/>
          <a:p>
            <a:pPr lvl="0"/>
            <a:r>
              <a:rPr lang="it-IT" sz="1680" dirty="0">
                <a:solidFill>
                  <a:srgbClr val="071036"/>
                </a:solidFill>
                <a:latin typeface="Arial" panose="020B0604020202020204" pitchFamily="34" charset="0"/>
                <a:cs typeface="Arial" panose="020B0604020202020204" pitchFamily="34" charset="0"/>
              </a:rPr>
              <a:t># users:</a:t>
            </a:r>
          </a:p>
        </p:txBody>
      </p:sp>
      <p:sp>
        <p:nvSpPr>
          <p:cNvPr id="71" name="Segnaposto testo 16">
            <a:extLst>
              <a:ext uri="{FF2B5EF4-FFF2-40B4-BE49-F238E27FC236}">
                <a16:creationId xmlns:a16="http://schemas.microsoft.com/office/drawing/2014/main" id="{BCFEFB18-5BD3-0961-8AD9-FEB97F94216A}"/>
              </a:ext>
            </a:extLst>
          </p:cNvPr>
          <p:cNvSpPr>
            <a:spLocks noGrp="1"/>
          </p:cNvSpPr>
          <p:nvPr>
            <p:ph type="body" sz="quarter" idx="48" hasCustomPrompt="1"/>
          </p:nvPr>
        </p:nvSpPr>
        <p:spPr>
          <a:xfrm>
            <a:off x="9709839" y="7097933"/>
            <a:ext cx="1364858" cy="213360"/>
          </a:xfrm>
          <a:prstGeom prst="rect">
            <a:avLst/>
          </a:prstGeom>
        </p:spPr>
        <p:txBody>
          <a:bodyPr lIns="0" tIns="0" rIns="0" bIns="0"/>
          <a:lstStyle>
            <a:lvl1pPr marL="0" indent="0">
              <a:buNone/>
              <a:defRPr sz="1680">
                <a:solidFill>
                  <a:srgbClr val="071036"/>
                </a:solidFill>
                <a:latin typeface="Arial" panose="020B0604020202020204" pitchFamily="34" charset="0"/>
                <a:cs typeface="Arial" panose="020B0604020202020204" pitchFamily="34" charset="0"/>
              </a:defRPr>
            </a:lvl1pPr>
          </a:lstStyle>
          <a:p>
            <a:pPr lvl="0"/>
            <a:r>
              <a:rPr lang="it-IT" dirty="0"/>
              <a:t>1000</a:t>
            </a:r>
          </a:p>
        </p:txBody>
      </p:sp>
      <p:sp>
        <p:nvSpPr>
          <p:cNvPr id="72" name="CasellaDiTesto 71">
            <a:extLst>
              <a:ext uri="{FF2B5EF4-FFF2-40B4-BE49-F238E27FC236}">
                <a16:creationId xmlns:a16="http://schemas.microsoft.com/office/drawing/2014/main" id="{5E4F3060-EFC6-39CC-308E-339D9CC024D2}"/>
              </a:ext>
            </a:extLst>
          </p:cNvPr>
          <p:cNvSpPr txBox="1"/>
          <p:nvPr userDrawn="1"/>
        </p:nvSpPr>
        <p:spPr>
          <a:xfrm>
            <a:off x="8879724" y="7067337"/>
            <a:ext cx="830114" cy="258532"/>
          </a:xfrm>
          <a:prstGeom prst="rect">
            <a:avLst/>
          </a:prstGeom>
          <a:noFill/>
        </p:spPr>
        <p:txBody>
          <a:bodyPr wrap="square" lIns="0" tIns="0" rIns="0" bIns="0" rtlCol="0">
            <a:spAutoFit/>
          </a:bodyPr>
          <a:lstStyle/>
          <a:p>
            <a:pPr lvl="0"/>
            <a:r>
              <a:rPr lang="it-IT" sz="1680" dirty="0">
                <a:solidFill>
                  <a:srgbClr val="071036"/>
                </a:solidFill>
                <a:latin typeface="Arial" panose="020B0604020202020204" pitchFamily="34" charset="0"/>
                <a:cs typeface="Arial" panose="020B0604020202020204" pitchFamily="34" charset="0"/>
              </a:rPr>
              <a:t># users:</a:t>
            </a:r>
          </a:p>
        </p:txBody>
      </p:sp>
      <p:sp>
        <p:nvSpPr>
          <p:cNvPr id="73" name="Segnaposto testo 16">
            <a:extLst>
              <a:ext uri="{FF2B5EF4-FFF2-40B4-BE49-F238E27FC236}">
                <a16:creationId xmlns:a16="http://schemas.microsoft.com/office/drawing/2014/main" id="{702D334C-F75F-6D46-D1BB-188BFCE19ED0}"/>
              </a:ext>
            </a:extLst>
          </p:cNvPr>
          <p:cNvSpPr>
            <a:spLocks noGrp="1"/>
          </p:cNvSpPr>
          <p:nvPr>
            <p:ph type="body" sz="quarter" idx="49" hasCustomPrompt="1"/>
          </p:nvPr>
        </p:nvSpPr>
        <p:spPr>
          <a:xfrm>
            <a:off x="12432719" y="7097933"/>
            <a:ext cx="1364858" cy="213360"/>
          </a:xfrm>
          <a:prstGeom prst="rect">
            <a:avLst/>
          </a:prstGeom>
        </p:spPr>
        <p:txBody>
          <a:bodyPr lIns="0" tIns="0" rIns="0" bIns="0"/>
          <a:lstStyle>
            <a:lvl1pPr marL="0" indent="0">
              <a:buNone/>
              <a:defRPr sz="1680">
                <a:solidFill>
                  <a:srgbClr val="071036"/>
                </a:solidFill>
                <a:latin typeface="Arial" panose="020B0604020202020204" pitchFamily="34" charset="0"/>
                <a:cs typeface="Arial" panose="020B0604020202020204" pitchFamily="34" charset="0"/>
              </a:defRPr>
            </a:lvl1pPr>
          </a:lstStyle>
          <a:p>
            <a:pPr lvl="0"/>
            <a:r>
              <a:rPr lang="it-IT" dirty="0"/>
              <a:t>1000</a:t>
            </a:r>
          </a:p>
        </p:txBody>
      </p:sp>
      <p:sp>
        <p:nvSpPr>
          <p:cNvPr id="74" name="CasellaDiTesto 73">
            <a:extLst>
              <a:ext uri="{FF2B5EF4-FFF2-40B4-BE49-F238E27FC236}">
                <a16:creationId xmlns:a16="http://schemas.microsoft.com/office/drawing/2014/main" id="{B55356A4-6151-D5AD-12DA-856A7E5E5A43}"/>
              </a:ext>
            </a:extLst>
          </p:cNvPr>
          <p:cNvSpPr txBox="1"/>
          <p:nvPr userDrawn="1"/>
        </p:nvSpPr>
        <p:spPr>
          <a:xfrm>
            <a:off x="11602605" y="7067337"/>
            <a:ext cx="830114" cy="258532"/>
          </a:xfrm>
          <a:prstGeom prst="rect">
            <a:avLst/>
          </a:prstGeom>
          <a:noFill/>
        </p:spPr>
        <p:txBody>
          <a:bodyPr wrap="square" lIns="0" tIns="0" rIns="0" bIns="0" rtlCol="0">
            <a:spAutoFit/>
          </a:bodyPr>
          <a:lstStyle/>
          <a:p>
            <a:pPr lvl="0"/>
            <a:r>
              <a:rPr lang="it-IT" sz="1680" dirty="0">
                <a:solidFill>
                  <a:srgbClr val="071036"/>
                </a:solidFill>
                <a:latin typeface="Arial" panose="020B0604020202020204" pitchFamily="34" charset="0"/>
                <a:cs typeface="Arial" panose="020B0604020202020204" pitchFamily="34" charset="0"/>
              </a:rPr>
              <a:t># users:</a:t>
            </a:r>
          </a:p>
        </p:txBody>
      </p:sp>
      <p:grpSp>
        <p:nvGrpSpPr>
          <p:cNvPr id="3" name="Gruppo 2">
            <a:extLst>
              <a:ext uri="{FF2B5EF4-FFF2-40B4-BE49-F238E27FC236}">
                <a16:creationId xmlns:a16="http://schemas.microsoft.com/office/drawing/2014/main" id="{694E55A1-F386-EC3A-EEF5-1B956696D027}"/>
              </a:ext>
            </a:extLst>
          </p:cNvPr>
          <p:cNvGrpSpPr/>
          <p:nvPr userDrawn="1"/>
        </p:nvGrpSpPr>
        <p:grpSpPr>
          <a:xfrm>
            <a:off x="619126" y="627325"/>
            <a:ext cx="13392150" cy="6911340"/>
            <a:chOff x="515938" y="522771"/>
            <a:chExt cx="11160125" cy="5759450"/>
          </a:xfrm>
        </p:grpSpPr>
        <p:cxnSp>
          <p:nvCxnSpPr>
            <p:cNvPr id="4" name="Connettore 1 3">
              <a:extLst>
                <a:ext uri="{FF2B5EF4-FFF2-40B4-BE49-F238E27FC236}">
                  <a16:creationId xmlns:a16="http://schemas.microsoft.com/office/drawing/2014/main" id="{76590BC5-D5BC-FB62-5450-0F4914AB85CF}"/>
                </a:ext>
              </a:extLst>
            </p:cNvPr>
            <p:cNvCxnSpPr>
              <a:cxnSpLocks/>
            </p:cNvCxnSpPr>
            <p:nvPr userDrawn="1"/>
          </p:nvCxnSpPr>
          <p:spPr>
            <a:xfrm>
              <a:off x="2769704" y="522771"/>
              <a:ext cx="0" cy="57594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Connettore 1 4">
              <a:extLst>
                <a:ext uri="{FF2B5EF4-FFF2-40B4-BE49-F238E27FC236}">
                  <a16:creationId xmlns:a16="http://schemas.microsoft.com/office/drawing/2014/main" id="{F1057816-CC2A-B406-8206-7EA1F61C98E6}"/>
                </a:ext>
              </a:extLst>
            </p:cNvPr>
            <p:cNvCxnSpPr>
              <a:cxnSpLocks/>
            </p:cNvCxnSpPr>
            <p:nvPr userDrawn="1"/>
          </p:nvCxnSpPr>
          <p:spPr>
            <a:xfrm>
              <a:off x="4982817" y="522771"/>
              <a:ext cx="0" cy="57594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Connettore 1 5">
              <a:extLst>
                <a:ext uri="{FF2B5EF4-FFF2-40B4-BE49-F238E27FC236}">
                  <a16:creationId xmlns:a16="http://schemas.microsoft.com/office/drawing/2014/main" id="{B14C6249-3838-CE9D-CC6B-424E325E6936}"/>
                </a:ext>
              </a:extLst>
            </p:cNvPr>
            <p:cNvCxnSpPr>
              <a:cxnSpLocks/>
            </p:cNvCxnSpPr>
            <p:nvPr userDrawn="1"/>
          </p:nvCxnSpPr>
          <p:spPr>
            <a:xfrm>
              <a:off x="7222434" y="522771"/>
              <a:ext cx="0" cy="57594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Connettore 1 6">
              <a:extLst>
                <a:ext uri="{FF2B5EF4-FFF2-40B4-BE49-F238E27FC236}">
                  <a16:creationId xmlns:a16="http://schemas.microsoft.com/office/drawing/2014/main" id="{31779AF6-08A2-9F18-3ACF-76E7DEC0F8A7}"/>
                </a:ext>
              </a:extLst>
            </p:cNvPr>
            <p:cNvCxnSpPr>
              <a:cxnSpLocks/>
            </p:cNvCxnSpPr>
            <p:nvPr userDrawn="1"/>
          </p:nvCxnSpPr>
          <p:spPr>
            <a:xfrm>
              <a:off x="9462052" y="522771"/>
              <a:ext cx="0" cy="57594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Connettore 1 7">
              <a:extLst>
                <a:ext uri="{FF2B5EF4-FFF2-40B4-BE49-F238E27FC236}">
                  <a16:creationId xmlns:a16="http://schemas.microsoft.com/office/drawing/2014/main" id="{BF648167-1444-2A6F-F23B-741A092B9340}"/>
                </a:ext>
              </a:extLst>
            </p:cNvPr>
            <p:cNvCxnSpPr>
              <a:cxnSpLocks/>
            </p:cNvCxnSpPr>
            <p:nvPr userDrawn="1"/>
          </p:nvCxnSpPr>
          <p:spPr>
            <a:xfrm>
              <a:off x="515938" y="2457588"/>
              <a:ext cx="1116012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Connettore 1 8">
              <a:extLst>
                <a:ext uri="{FF2B5EF4-FFF2-40B4-BE49-F238E27FC236}">
                  <a16:creationId xmlns:a16="http://schemas.microsoft.com/office/drawing/2014/main" id="{F01D0940-7BCC-AB58-0CF0-F4D04550B1DF}"/>
                </a:ext>
              </a:extLst>
            </p:cNvPr>
            <p:cNvCxnSpPr>
              <a:cxnSpLocks/>
            </p:cNvCxnSpPr>
            <p:nvPr userDrawn="1"/>
          </p:nvCxnSpPr>
          <p:spPr>
            <a:xfrm>
              <a:off x="515938" y="4365901"/>
              <a:ext cx="1116012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642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77A6E6BF-880C-4A22-9DA9-07DE11890FDE}"/>
              </a:ext>
            </a:extLst>
          </p:cNvPr>
          <p:cNvSpPr/>
          <p:nvPr userDrawn="1"/>
        </p:nvSpPr>
        <p:spPr>
          <a:xfrm>
            <a:off x="-4445" y="0"/>
            <a:ext cx="14630400" cy="8229600"/>
          </a:xfrm>
          <a:prstGeom prst="rect">
            <a:avLst/>
          </a:prstGeom>
          <a:gradFill>
            <a:gsLst>
              <a:gs pos="100000">
                <a:srgbClr val="000000">
                  <a:alpha val="55191"/>
                </a:srgbClr>
              </a:gs>
              <a:gs pos="0">
                <a:srgbClr val="032F67"/>
              </a:gs>
            </a:gsLst>
            <a:lin ang="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pic>
        <p:nvPicPr>
          <p:cNvPr id="5" name="Immagine 4" descr="Immagine che contiene testo, clipart&#10;&#10;Descrizione generata automaticamente">
            <a:extLst>
              <a:ext uri="{FF2B5EF4-FFF2-40B4-BE49-F238E27FC236}">
                <a16:creationId xmlns:a16="http://schemas.microsoft.com/office/drawing/2014/main" id="{024F8091-0B71-154C-0967-722ED09D4E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4101" y="7618772"/>
            <a:ext cx="1682608" cy="483211"/>
          </a:xfrm>
          <a:prstGeom prst="rect">
            <a:avLst/>
          </a:prstGeom>
        </p:spPr>
      </p:pic>
      <p:sp>
        <p:nvSpPr>
          <p:cNvPr id="3" name="Title 1">
            <a:extLst>
              <a:ext uri="{FF2B5EF4-FFF2-40B4-BE49-F238E27FC236}">
                <a16:creationId xmlns:a16="http://schemas.microsoft.com/office/drawing/2014/main" id="{EB5DE77B-A14F-E319-714B-E1C2E73C7C47}"/>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068851363"/>
      </p:ext>
    </p:extLst>
  </p:cSld>
  <p:clrMapOvr>
    <a:masterClrMapping/>
  </p:clrMapOvr>
  <p:transition>
    <p:fade/>
  </p:transition>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icture, Text">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D8A4EBD6-739C-4023-7397-856FD15482B2}"/>
              </a:ext>
            </a:extLst>
          </p:cNvPr>
          <p:cNvSpPr/>
          <p:nvPr userDrawn="1"/>
        </p:nvSpPr>
        <p:spPr>
          <a:xfrm>
            <a:off x="0" y="0"/>
            <a:ext cx="14630400" cy="8229600"/>
          </a:xfrm>
          <a:prstGeom prst="rect">
            <a:avLst/>
          </a:prstGeom>
          <a:gradFill>
            <a:gsLst>
              <a:gs pos="100000">
                <a:srgbClr val="000000">
                  <a:alpha val="55191"/>
                </a:srgbClr>
              </a:gs>
              <a:gs pos="0">
                <a:srgbClr val="032F67"/>
              </a:gs>
            </a:gsLst>
            <a:lin ang="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3" name="Segnaposto immagine 2">
            <a:extLst>
              <a:ext uri="{FF2B5EF4-FFF2-40B4-BE49-F238E27FC236}">
                <a16:creationId xmlns:a16="http://schemas.microsoft.com/office/drawing/2014/main" id="{3E8B3679-76BF-F665-AF37-8BE33DE37D05}"/>
              </a:ext>
            </a:extLst>
          </p:cNvPr>
          <p:cNvSpPr>
            <a:spLocks noGrp="1"/>
          </p:cNvSpPr>
          <p:nvPr>
            <p:ph type="pic" sz="quarter" idx="10"/>
          </p:nvPr>
        </p:nvSpPr>
        <p:spPr>
          <a:xfrm>
            <a:off x="8289925" y="1738313"/>
            <a:ext cx="5608638" cy="5670550"/>
          </a:xfrm>
          <a:prstGeom prst="rect">
            <a:avLst/>
          </a:prstGeom>
        </p:spPr>
        <p:txBody>
          <a:bodyPr lIns="0" tIns="0" rIns="0" bIns="0"/>
          <a:lstStyle>
            <a:lvl1pPr marL="0" indent="0">
              <a:buNone/>
              <a:defRPr/>
            </a:lvl1pPr>
          </a:lstStyle>
          <a:p>
            <a:endParaRPr lang="it-IT" dirty="0"/>
          </a:p>
        </p:txBody>
      </p:sp>
      <p:pic>
        <p:nvPicPr>
          <p:cNvPr id="7" name="Immagine 6" descr="Immagine che contiene testo, clipart&#10;&#10;Descrizione generata automaticamente">
            <a:extLst>
              <a:ext uri="{FF2B5EF4-FFF2-40B4-BE49-F238E27FC236}">
                <a16:creationId xmlns:a16="http://schemas.microsoft.com/office/drawing/2014/main" id="{B959752B-C12F-3A64-5AA7-3C6D6CB920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4101" y="7618772"/>
            <a:ext cx="1682608" cy="483211"/>
          </a:xfrm>
          <a:prstGeom prst="rect">
            <a:avLst/>
          </a:prstGeom>
        </p:spPr>
      </p:pic>
      <p:sp>
        <p:nvSpPr>
          <p:cNvPr id="10" name="Title 1">
            <a:extLst>
              <a:ext uri="{FF2B5EF4-FFF2-40B4-BE49-F238E27FC236}">
                <a16:creationId xmlns:a16="http://schemas.microsoft.com/office/drawing/2014/main" id="{1BE9F991-053C-A8B3-D6A1-12B223A07336}"/>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2" name="Segnaposto contenuto 17">
            <a:extLst>
              <a:ext uri="{FF2B5EF4-FFF2-40B4-BE49-F238E27FC236}">
                <a16:creationId xmlns:a16="http://schemas.microsoft.com/office/drawing/2014/main" id="{B9E95A2E-2D04-9FD9-BEF1-15F8E9CBFE3B}"/>
              </a:ext>
            </a:extLst>
          </p:cNvPr>
          <p:cNvSpPr>
            <a:spLocks noGrp="1"/>
          </p:cNvSpPr>
          <p:nvPr>
            <p:ph sz="quarter" idx="11"/>
          </p:nvPr>
        </p:nvSpPr>
        <p:spPr>
          <a:xfrm>
            <a:off x="727075" y="1738313"/>
            <a:ext cx="7391400" cy="5670550"/>
          </a:xfrm>
          <a:prstGeom prst="rect">
            <a:avLst/>
          </a:prstGeom>
        </p:spPr>
        <p:txBody>
          <a:bodyPr lIns="0" tIns="0" rIns="0" bIns="0"/>
          <a:lstStyle>
            <a:lvl1pPr marL="0" indent="0">
              <a:buFontTx/>
              <a:buNone/>
              <a:tabLst/>
              <a:defRPr sz="2400" baseline="0">
                <a:solidFill>
                  <a:schemeClr val="bg1"/>
                </a:solidFill>
                <a:latin typeface="Arial" panose="020B0604020202020204" pitchFamily="34" charset="0"/>
              </a:defRPr>
            </a:lvl1pPr>
            <a:lvl2pPr>
              <a:defRPr sz="2000" baseline="0">
                <a:latin typeface="Arial" panose="020B0604020202020204" pitchFamily="34" charset="0"/>
              </a:defRPr>
            </a:lvl2pPr>
            <a:lvl3pPr>
              <a:defRPr sz="2000" baseline="0">
                <a:latin typeface="Arial" panose="020B0604020202020204" pitchFamily="34" charset="0"/>
              </a:defRPr>
            </a:lvl3pPr>
            <a:lvl4pPr>
              <a:defRPr sz="2000" baseline="0">
                <a:latin typeface="Arial" panose="020B0604020202020204" pitchFamily="34" charset="0"/>
              </a:defRPr>
            </a:lvl4pPr>
            <a:lvl5pPr>
              <a:defRPr sz="2000" baseline="0">
                <a:latin typeface="Arial" panose="020B0604020202020204" pitchFamily="34" charset="0"/>
              </a:defRPr>
            </a:lvl5pPr>
          </a:lstStyle>
          <a:p>
            <a:pPr lvl="0"/>
            <a:r>
              <a:rPr lang="it-IT"/>
              <a:t>Fare clic per modificare gli stili del testo dello schema</a:t>
            </a:r>
          </a:p>
        </p:txBody>
      </p:sp>
    </p:spTree>
    <p:extLst>
      <p:ext uri="{BB962C8B-B14F-4D97-AF65-F5344CB8AC3E}">
        <p14:creationId xmlns:p14="http://schemas.microsoft.com/office/powerpoint/2010/main" val="240481451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 2 Pictures, Text">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853DF9B1-5F9A-6149-FABA-C78BE0E9C23C}"/>
              </a:ext>
            </a:extLst>
          </p:cNvPr>
          <p:cNvSpPr/>
          <p:nvPr userDrawn="1"/>
        </p:nvSpPr>
        <p:spPr>
          <a:xfrm>
            <a:off x="-4445" y="0"/>
            <a:ext cx="14630400" cy="8229600"/>
          </a:xfrm>
          <a:prstGeom prst="rect">
            <a:avLst/>
          </a:prstGeom>
          <a:gradFill>
            <a:gsLst>
              <a:gs pos="100000">
                <a:srgbClr val="000000">
                  <a:alpha val="55191"/>
                </a:srgbClr>
              </a:gs>
              <a:gs pos="0">
                <a:srgbClr val="032F67"/>
              </a:gs>
            </a:gsLst>
            <a:lin ang="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 name="Segnaposto immagine 5">
            <a:extLst>
              <a:ext uri="{FF2B5EF4-FFF2-40B4-BE49-F238E27FC236}">
                <a16:creationId xmlns:a16="http://schemas.microsoft.com/office/drawing/2014/main" id="{3E2BB8E3-BD0D-5E38-FD96-D6203E4CB79F}"/>
              </a:ext>
            </a:extLst>
          </p:cNvPr>
          <p:cNvSpPr>
            <a:spLocks noGrp="1"/>
          </p:cNvSpPr>
          <p:nvPr>
            <p:ph type="pic" sz="quarter" idx="16"/>
          </p:nvPr>
        </p:nvSpPr>
        <p:spPr>
          <a:xfrm>
            <a:off x="731839" y="2147060"/>
            <a:ext cx="6217602" cy="2284370"/>
          </a:xfrm>
          <a:prstGeom prst="rect">
            <a:avLst/>
          </a:prstGeom>
        </p:spPr>
        <p:txBody>
          <a:bodyPr/>
          <a:lstStyle>
            <a:lvl1pPr marL="0" indent="0">
              <a:buNone/>
              <a:defRPr/>
            </a:lvl1pPr>
          </a:lstStyle>
          <a:p>
            <a:endParaRPr lang="it-IT" dirty="0"/>
          </a:p>
        </p:txBody>
      </p:sp>
      <p:sp>
        <p:nvSpPr>
          <p:cNvPr id="5" name="Segnaposto immagine 5">
            <a:extLst>
              <a:ext uri="{FF2B5EF4-FFF2-40B4-BE49-F238E27FC236}">
                <a16:creationId xmlns:a16="http://schemas.microsoft.com/office/drawing/2014/main" id="{EFDEA89C-F7DB-875F-367B-8FE781796991}"/>
              </a:ext>
            </a:extLst>
          </p:cNvPr>
          <p:cNvSpPr>
            <a:spLocks noGrp="1"/>
          </p:cNvSpPr>
          <p:nvPr>
            <p:ph type="pic" sz="quarter" idx="17"/>
          </p:nvPr>
        </p:nvSpPr>
        <p:spPr>
          <a:xfrm>
            <a:off x="7559040" y="2147060"/>
            <a:ext cx="6344284" cy="2284370"/>
          </a:xfrm>
          <a:prstGeom prst="rect">
            <a:avLst/>
          </a:prstGeom>
        </p:spPr>
        <p:txBody>
          <a:bodyPr/>
          <a:lstStyle>
            <a:lvl1pPr marL="0" indent="0">
              <a:buNone/>
              <a:defRPr/>
            </a:lvl1pPr>
          </a:lstStyle>
          <a:p>
            <a:endParaRPr lang="it-IT" dirty="0"/>
          </a:p>
        </p:txBody>
      </p:sp>
      <p:pic>
        <p:nvPicPr>
          <p:cNvPr id="7" name="Immagine 6" descr="Immagine che contiene testo, clipart&#10;&#10;Descrizione generata automaticamente">
            <a:extLst>
              <a:ext uri="{FF2B5EF4-FFF2-40B4-BE49-F238E27FC236}">
                <a16:creationId xmlns:a16="http://schemas.microsoft.com/office/drawing/2014/main" id="{D3A72300-6797-7B4B-A2BF-E07C8884CB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4101" y="7618772"/>
            <a:ext cx="1682608" cy="483211"/>
          </a:xfrm>
          <a:prstGeom prst="rect">
            <a:avLst/>
          </a:prstGeom>
        </p:spPr>
      </p:pic>
      <p:sp>
        <p:nvSpPr>
          <p:cNvPr id="12" name="Title 1">
            <a:extLst>
              <a:ext uri="{FF2B5EF4-FFF2-40B4-BE49-F238E27FC236}">
                <a16:creationId xmlns:a16="http://schemas.microsoft.com/office/drawing/2014/main" id="{FCD81E1A-9FB2-AAA5-EED8-712C3223260F}"/>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7">
            <a:extLst>
              <a:ext uri="{FF2B5EF4-FFF2-40B4-BE49-F238E27FC236}">
                <a16:creationId xmlns:a16="http://schemas.microsoft.com/office/drawing/2014/main" id="{469CCA80-EE01-0707-A74D-289545977841}"/>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8" name="Segnaposto testo 10">
            <a:extLst>
              <a:ext uri="{FF2B5EF4-FFF2-40B4-BE49-F238E27FC236}">
                <a16:creationId xmlns:a16="http://schemas.microsoft.com/office/drawing/2014/main" id="{456645C6-DE5A-C6EB-6C75-725176AF5DE4}"/>
              </a:ext>
            </a:extLst>
          </p:cNvPr>
          <p:cNvSpPr>
            <a:spLocks noGrp="1"/>
          </p:cNvSpPr>
          <p:nvPr>
            <p:ph type="body" sz="quarter" idx="10" hasCustomPrompt="1"/>
          </p:nvPr>
        </p:nvSpPr>
        <p:spPr>
          <a:xfrm>
            <a:off x="731839" y="4682358"/>
            <a:ext cx="6217602" cy="2632843"/>
          </a:xfrm>
          <a:prstGeom prst="rect">
            <a:avLst/>
          </a:prstGeom>
        </p:spPr>
        <p:txBody>
          <a:bodyPr lIns="0" tIns="0" rIns="0" bIns="0"/>
          <a:lstStyle>
            <a:lvl1pPr marL="0" indent="0">
              <a:buFontTx/>
              <a:buNone/>
              <a:defRPr sz="2400"/>
            </a:lvl1pPr>
            <a:lvl3pPr marL="14288" indent="0">
              <a:buFontTx/>
              <a:buNone/>
              <a:tabLst/>
              <a:defRPr sz="2400" baseline="0">
                <a:latin typeface="Arial" panose="020B0604020202020204" pitchFamily="34" charset="0"/>
              </a:defRPr>
            </a:lvl3pPr>
            <a:lvl4pPr marL="14288" indent="0">
              <a:buFontTx/>
              <a:buNone/>
              <a:tabLst/>
              <a:defRPr/>
            </a:lvl4pPr>
            <a:lvl5pPr marL="2285886" indent="0">
              <a:buFontTx/>
              <a:buNone/>
              <a:defRPr/>
            </a:lvl5pPr>
          </a:lstStyle>
          <a:p>
            <a:pPr lvl="2"/>
            <a:r>
              <a:rPr lang="it-IT"/>
              <a:t>Terzo livello</a:t>
            </a:r>
          </a:p>
        </p:txBody>
      </p:sp>
      <p:sp>
        <p:nvSpPr>
          <p:cNvPr id="9" name="Segnaposto testo 10">
            <a:extLst>
              <a:ext uri="{FF2B5EF4-FFF2-40B4-BE49-F238E27FC236}">
                <a16:creationId xmlns:a16="http://schemas.microsoft.com/office/drawing/2014/main" id="{07239A76-0693-AE96-774D-BFD71CA186DE}"/>
              </a:ext>
            </a:extLst>
          </p:cNvPr>
          <p:cNvSpPr>
            <a:spLocks noGrp="1"/>
          </p:cNvSpPr>
          <p:nvPr>
            <p:ph type="body" sz="quarter" idx="11" hasCustomPrompt="1"/>
          </p:nvPr>
        </p:nvSpPr>
        <p:spPr>
          <a:xfrm>
            <a:off x="7579076" y="4682358"/>
            <a:ext cx="6344284" cy="2632843"/>
          </a:xfrm>
          <a:prstGeom prst="rect">
            <a:avLst/>
          </a:prstGeom>
        </p:spPr>
        <p:txBody>
          <a:bodyPr lIns="0" tIns="0" rIns="0" bIns="0"/>
          <a:lstStyle>
            <a:lvl1pPr marL="0" indent="0">
              <a:buFontTx/>
              <a:buNone/>
              <a:defRPr sz="2400"/>
            </a:lvl1pPr>
            <a:lvl3pPr marL="14288" indent="0">
              <a:buFontTx/>
              <a:buNone/>
              <a:tabLst/>
              <a:defRPr sz="2400" baseline="0">
                <a:latin typeface="Arial" panose="020B0604020202020204" pitchFamily="34" charset="0"/>
              </a:defRPr>
            </a:lvl3pPr>
            <a:lvl4pPr marL="14288" indent="0">
              <a:buFontTx/>
              <a:buNone/>
              <a:tabLst/>
              <a:defRPr/>
            </a:lvl4pPr>
            <a:lvl5pPr marL="2285886" indent="0">
              <a:buFontTx/>
              <a:buNone/>
              <a:defRPr/>
            </a:lvl5pPr>
          </a:lstStyle>
          <a:p>
            <a:pPr lvl="2"/>
            <a:r>
              <a:rPr lang="it-IT"/>
              <a:t>Terzo livello</a:t>
            </a:r>
          </a:p>
        </p:txBody>
      </p:sp>
    </p:spTree>
    <p:extLst>
      <p:ext uri="{BB962C8B-B14F-4D97-AF65-F5344CB8AC3E}">
        <p14:creationId xmlns:p14="http://schemas.microsoft.com/office/powerpoint/2010/main" val="23285854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 2Pictures, Text (3)">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94A8094-5447-AF8F-220B-FE64EBF2FA0B}"/>
              </a:ext>
            </a:extLst>
          </p:cNvPr>
          <p:cNvSpPr/>
          <p:nvPr userDrawn="1"/>
        </p:nvSpPr>
        <p:spPr>
          <a:xfrm>
            <a:off x="-4445" y="0"/>
            <a:ext cx="14630400" cy="8229600"/>
          </a:xfrm>
          <a:prstGeom prst="rect">
            <a:avLst/>
          </a:prstGeom>
          <a:gradFill>
            <a:gsLst>
              <a:gs pos="100000">
                <a:srgbClr val="000000">
                  <a:alpha val="55191"/>
                </a:srgbClr>
              </a:gs>
              <a:gs pos="0">
                <a:srgbClr val="032F67"/>
              </a:gs>
            </a:gsLst>
            <a:lin ang="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pic>
        <p:nvPicPr>
          <p:cNvPr id="5" name="Immagine 4" descr="Immagine che contiene testo, clipart&#10;&#10;Descrizione generata automaticamente">
            <a:extLst>
              <a:ext uri="{FF2B5EF4-FFF2-40B4-BE49-F238E27FC236}">
                <a16:creationId xmlns:a16="http://schemas.microsoft.com/office/drawing/2014/main" id="{B7BA0F06-8A0C-805A-E686-D7F44B2044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4101" y="7618772"/>
            <a:ext cx="1682608" cy="483211"/>
          </a:xfrm>
          <a:prstGeom prst="rect">
            <a:avLst/>
          </a:prstGeom>
        </p:spPr>
      </p:pic>
      <p:sp>
        <p:nvSpPr>
          <p:cNvPr id="6" name="Title 1">
            <a:extLst>
              <a:ext uri="{FF2B5EF4-FFF2-40B4-BE49-F238E27FC236}">
                <a16:creationId xmlns:a16="http://schemas.microsoft.com/office/drawing/2014/main" id="{0DAD82E3-9F85-9EA7-8E72-A98790910391}"/>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7">
            <a:extLst>
              <a:ext uri="{FF2B5EF4-FFF2-40B4-BE49-F238E27FC236}">
                <a16:creationId xmlns:a16="http://schemas.microsoft.com/office/drawing/2014/main" id="{1F0A1EF2-95E6-ACCE-254D-2ACB81B6E7DC}"/>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29" name="Segnaposto immagine 4">
            <a:extLst>
              <a:ext uri="{FF2B5EF4-FFF2-40B4-BE49-F238E27FC236}">
                <a16:creationId xmlns:a16="http://schemas.microsoft.com/office/drawing/2014/main" id="{99FCCCAB-C2A4-BB4C-32FA-AE4EE469E2C5}"/>
              </a:ext>
            </a:extLst>
          </p:cNvPr>
          <p:cNvSpPr>
            <a:spLocks noGrp="1"/>
          </p:cNvSpPr>
          <p:nvPr>
            <p:ph type="pic" sz="quarter" idx="16"/>
          </p:nvPr>
        </p:nvSpPr>
        <p:spPr>
          <a:xfrm>
            <a:off x="1934999" y="2061871"/>
            <a:ext cx="4642935" cy="2986854"/>
          </a:xfrm>
          <a:prstGeom prst="rect">
            <a:avLst/>
          </a:prstGeom>
        </p:spPr>
        <p:txBody>
          <a:bodyPr/>
          <a:lstStyle>
            <a:lvl1pPr marL="0" indent="0">
              <a:buNone/>
              <a:defRPr/>
            </a:lvl1pPr>
          </a:lstStyle>
          <a:p>
            <a:endParaRPr lang="it-IT" dirty="0"/>
          </a:p>
        </p:txBody>
      </p:sp>
      <p:sp>
        <p:nvSpPr>
          <p:cNvPr id="30" name="Rettangolo con angoli arrotondati 29">
            <a:extLst>
              <a:ext uri="{FF2B5EF4-FFF2-40B4-BE49-F238E27FC236}">
                <a16:creationId xmlns:a16="http://schemas.microsoft.com/office/drawing/2014/main" id="{358E4B25-AB8F-844C-68F4-C3DBDA7F49B1}"/>
              </a:ext>
            </a:extLst>
          </p:cNvPr>
          <p:cNvSpPr/>
          <p:nvPr userDrawn="1"/>
        </p:nvSpPr>
        <p:spPr>
          <a:xfrm>
            <a:off x="1935000" y="2047592"/>
            <a:ext cx="4642933" cy="5443564"/>
          </a:xfrm>
          <a:prstGeom prst="roundRect">
            <a:avLst>
              <a:gd name="adj" fmla="val 3219"/>
            </a:avLst>
          </a:prstGeom>
          <a:no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32" name="Rettangolo con angoli arrotondati 31">
            <a:extLst>
              <a:ext uri="{FF2B5EF4-FFF2-40B4-BE49-F238E27FC236}">
                <a16:creationId xmlns:a16="http://schemas.microsoft.com/office/drawing/2014/main" id="{8A5B6BC0-0A16-E8FD-E6CF-A9561D1FF9E8}"/>
              </a:ext>
            </a:extLst>
          </p:cNvPr>
          <p:cNvSpPr/>
          <p:nvPr userDrawn="1"/>
        </p:nvSpPr>
        <p:spPr>
          <a:xfrm>
            <a:off x="7872504" y="2047592"/>
            <a:ext cx="4642933" cy="5443564"/>
          </a:xfrm>
          <a:prstGeom prst="roundRect">
            <a:avLst>
              <a:gd name="adj" fmla="val 3219"/>
            </a:avLst>
          </a:prstGeom>
          <a:no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33" name="Segnaposto immagine 4">
            <a:extLst>
              <a:ext uri="{FF2B5EF4-FFF2-40B4-BE49-F238E27FC236}">
                <a16:creationId xmlns:a16="http://schemas.microsoft.com/office/drawing/2014/main" id="{0CBB0BDA-2083-D260-93E1-6684F7A23BF2}"/>
              </a:ext>
            </a:extLst>
          </p:cNvPr>
          <p:cNvSpPr>
            <a:spLocks noGrp="1"/>
          </p:cNvSpPr>
          <p:nvPr>
            <p:ph type="pic" sz="quarter" idx="18"/>
          </p:nvPr>
        </p:nvSpPr>
        <p:spPr>
          <a:xfrm>
            <a:off x="7871836" y="2061871"/>
            <a:ext cx="4642935" cy="2986854"/>
          </a:xfrm>
          <a:prstGeom prst="rect">
            <a:avLst/>
          </a:prstGeom>
        </p:spPr>
        <p:txBody>
          <a:bodyPr/>
          <a:lstStyle>
            <a:lvl1pPr marL="0" indent="0">
              <a:buNone/>
              <a:defRPr/>
            </a:lvl1pPr>
          </a:lstStyle>
          <a:p>
            <a:endParaRPr lang="it-IT" dirty="0"/>
          </a:p>
        </p:txBody>
      </p:sp>
      <p:sp>
        <p:nvSpPr>
          <p:cNvPr id="35" name="Segnaposto testo 22">
            <a:extLst>
              <a:ext uri="{FF2B5EF4-FFF2-40B4-BE49-F238E27FC236}">
                <a16:creationId xmlns:a16="http://schemas.microsoft.com/office/drawing/2014/main" id="{ACF7F647-620E-CB86-8BD6-790AA977F10F}"/>
              </a:ext>
            </a:extLst>
          </p:cNvPr>
          <p:cNvSpPr>
            <a:spLocks noGrp="1"/>
          </p:cNvSpPr>
          <p:nvPr>
            <p:ph type="body" sz="quarter" idx="17"/>
          </p:nvPr>
        </p:nvSpPr>
        <p:spPr>
          <a:xfrm>
            <a:off x="1935163" y="5369782"/>
            <a:ext cx="4643437" cy="2093056"/>
          </a:xfrm>
          <a:prstGeom prst="rect">
            <a:avLst/>
          </a:prstGeom>
        </p:spPr>
        <p:txBody>
          <a:bodyPr/>
          <a:lstStyle>
            <a:lvl1pPr>
              <a:defRPr sz="2000" baseline="0">
                <a:latin typeface="Arial" panose="020B0604020202020204" pitchFamily="34" charset="0"/>
              </a:defRPr>
            </a:lvl1pPr>
          </a:lstStyle>
          <a:p>
            <a:pPr lvl="0"/>
            <a:r>
              <a:rPr lang="it-IT"/>
              <a:t>Fare clic per modificare gli stili del testo dello schema</a:t>
            </a:r>
          </a:p>
        </p:txBody>
      </p:sp>
      <p:sp>
        <p:nvSpPr>
          <p:cNvPr id="36" name="Segnaposto testo 22">
            <a:extLst>
              <a:ext uri="{FF2B5EF4-FFF2-40B4-BE49-F238E27FC236}">
                <a16:creationId xmlns:a16="http://schemas.microsoft.com/office/drawing/2014/main" id="{5F0607F6-2A91-3DE5-021E-4C7CE6AF0AAA}"/>
              </a:ext>
            </a:extLst>
          </p:cNvPr>
          <p:cNvSpPr>
            <a:spLocks noGrp="1"/>
          </p:cNvSpPr>
          <p:nvPr>
            <p:ph type="body" sz="quarter" idx="19"/>
          </p:nvPr>
        </p:nvSpPr>
        <p:spPr>
          <a:xfrm>
            <a:off x="7872000" y="5369782"/>
            <a:ext cx="4643437" cy="2093056"/>
          </a:xfrm>
          <a:prstGeom prst="rect">
            <a:avLst/>
          </a:prstGeom>
        </p:spPr>
        <p:txBody>
          <a:bodyPr/>
          <a:lstStyle>
            <a:lvl1pPr>
              <a:defRPr sz="2000" baseline="0">
                <a:latin typeface="Arial" panose="020B0604020202020204" pitchFamily="34" charset="0"/>
              </a:defRPr>
            </a:lvl1pPr>
          </a:lstStyle>
          <a:p>
            <a:pPr lvl="0"/>
            <a:r>
              <a:rPr lang="it-IT"/>
              <a:t>Fare clic per modificare gli stili del testo dello schema</a:t>
            </a:r>
          </a:p>
        </p:txBody>
      </p:sp>
    </p:spTree>
    <p:extLst>
      <p:ext uri="{BB962C8B-B14F-4D97-AF65-F5344CB8AC3E}">
        <p14:creationId xmlns:p14="http://schemas.microsoft.com/office/powerpoint/2010/main" val="35221088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 2Pictures, Text (2)">
    <p:bg>
      <p:bgPr>
        <a:solidFill>
          <a:srgbClr val="032F67"/>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F770DD88-A13B-62BD-579C-C6BA85F22188}"/>
              </a:ext>
            </a:extLst>
          </p:cNvPr>
          <p:cNvSpPr/>
          <p:nvPr userDrawn="1"/>
        </p:nvSpPr>
        <p:spPr>
          <a:xfrm>
            <a:off x="0" y="0"/>
            <a:ext cx="14630400" cy="8229600"/>
          </a:xfrm>
          <a:prstGeom prst="rect">
            <a:avLst/>
          </a:prstGeom>
          <a:gradFill>
            <a:gsLst>
              <a:gs pos="100000">
                <a:srgbClr val="000000">
                  <a:alpha val="55191"/>
                </a:srgbClr>
              </a:gs>
              <a:gs pos="0">
                <a:srgbClr val="032F67"/>
              </a:gs>
            </a:gsLst>
            <a:lin ang="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5" name="Segnaposto immagine 4">
            <a:extLst>
              <a:ext uri="{FF2B5EF4-FFF2-40B4-BE49-F238E27FC236}">
                <a16:creationId xmlns:a16="http://schemas.microsoft.com/office/drawing/2014/main" id="{DCCAEE11-2A5F-A15D-F8D1-A5F935A6A8BB}"/>
              </a:ext>
            </a:extLst>
          </p:cNvPr>
          <p:cNvSpPr>
            <a:spLocks noGrp="1"/>
          </p:cNvSpPr>
          <p:nvPr>
            <p:ph type="pic" sz="quarter" idx="16"/>
          </p:nvPr>
        </p:nvSpPr>
        <p:spPr>
          <a:xfrm>
            <a:off x="1934999" y="1738314"/>
            <a:ext cx="4642935" cy="2986854"/>
          </a:xfrm>
          <a:prstGeom prst="rect">
            <a:avLst/>
          </a:prstGeom>
        </p:spPr>
        <p:txBody>
          <a:bodyPr/>
          <a:lstStyle>
            <a:lvl1pPr marL="0" indent="0">
              <a:buNone/>
              <a:defRPr/>
            </a:lvl1pPr>
          </a:lstStyle>
          <a:p>
            <a:endParaRPr lang="it-IT" dirty="0"/>
          </a:p>
        </p:txBody>
      </p:sp>
      <p:pic>
        <p:nvPicPr>
          <p:cNvPr id="4" name="Immagine 3" descr="Immagine che contiene testo, clipart&#10;&#10;Descrizione generata automaticamente">
            <a:extLst>
              <a:ext uri="{FF2B5EF4-FFF2-40B4-BE49-F238E27FC236}">
                <a16:creationId xmlns:a16="http://schemas.microsoft.com/office/drawing/2014/main" id="{D8287882-089F-E28F-B861-3FD1F818C5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4101" y="7618772"/>
            <a:ext cx="1682608" cy="483211"/>
          </a:xfrm>
          <a:prstGeom prst="rect">
            <a:avLst/>
          </a:prstGeom>
        </p:spPr>
      </p:pic>
      <p:sp>
        <p:nvSpPr>
          <p:cNvPr id="8" name="Title 1">
            <a:extLst>
              <a:ext uri="{FF2B5EF4-FFF2-40B4-BE49-F238E27FC236}">
                <a16:creationId xmlns:a16="http://schemas.microsoft.com/office/drawing/2014/main" id="{B1EF78D1-3788-8FA5-3D17-15C1D815A2DE}"/>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13" name="Rettangolo con angoli arrotondati 12">
            <a:extLst>
              <a:ext uri="{FF2B5EF4-FFF2-40B4-BE49-F238E27FC236}">
                <a16:creationId xmlns:a16="http://schemas.microsoft.com/office/drawing/2014/main" id="{BE42DC33-3D1D-B02C-B701-14B28C3EBF89}"/>
              </a:ext>
            </a:extLst>
          </p:cNvPr>
          <p:cNvSpPr/>
          <p:nvPr userDrawn="1"/>
        </p:nvSpPr>
        <p:spPr>
          <a:xfrm>
            <a:off x="1935000" y="1724034"/>
            <a:ext cx="4642933" cy="5738803"/>
          </a:xfrm>
          <a:prstGeom prst="roundRect">
            <a:avLst>
              <a:gd name="adj" fmla="val 3219"/>
            </a:avLst>
          </a:prstGeom>
          <a:no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3" name="Segnaposto testo 22">
            <a:extLst>
              <a:ext uri="{FF2B5EF4-FFF2-40B4-BE49-F238E27FC236}">
                <a16:creationId xmlns:a16="http://schemas.microsoft.com/office/drawing/2014/main" id="{5B0FE4FE-1D5E-6970-908D-938ED86096C3}"/>
              </a:ext>
            </a:extLst>
          </p:cNvPr>
          <p:cNvSpPr>
            <a:spLocks noGrp="1"/>
          </p:cNvSpPr>
          <p:nvPr>
            <p:ph type="body" sz="quarter" idx="17"/>
          </p:nvPr>
        </p:nvSpPr>
        <p:spPr>
          <a:xfrm>
            <a:off x="1935163" y="4948238"/>
            <a:ext cx="4643437" cy="2514600"/>
          </a:xfrm>
          <a:prstGeom prst="rect">
            <a:avLst/>
          </a:prstGeom>
        </p:spPr>
        <p:txBody>
          <a:bodyPr/>
          <a:lstStyle>
            <a:lvl1pPr>
              <a:defRPr sz="2000" baseline="0">
                <a:latin typeface="Arial" panose="020B0604020202020204" pitchFamily="34" charset="0"/>
              </a:defRPr>
            </a:lvl1pPr>
          </a:lstStyle>
          <a:p>
            <a:pPr lvl="0"/>
            <a:r>
              <a:rPr lang="it-IT"/>
              <a:t>Fare clic per modificare gli stili del testo dello schema</a:t>
            </a:r>
          </a:p>
        </p:txBody>
      </p:sp>
      <p:sp>
        <p:nvSpPr>
          <p:cNvPr id="26" name="Rettangolo con angoli arrotondati 25">
            <a:extLst>
              <a:ext uri="{FF2B5EF4-FFF2-40B4-BE49-F238E27FC236}">
                <a16:creationId xmlns:a16="http://schemas.microsoft.com/office/drawing/2014/main" id="{23755D07-711E-2A9D-6A2A-30178755A1F1}"/>
              </a:ext>
            </a:extLst>
          </p:cNvPr>
          <p:cNvSpPr/>
          <p:nvPr userDrawn="1"/>
        </p:nvSpPr>
        <p:spPr>
          <a:xfrm>
            <a:off x="7872504" y="1724034"/>
            <a:ext cx="4642933" cy="5738803"/>
          </a:xfrm>
          <a:prstGeom prst="roundRect">
            <a:avLst>
              <a:gd name="adj" fmla="val 3219"/>
            </a:avLst>
          </a:prstGeom>
          <a:no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30" name="Segnaposto immagine 4">
            <a:extLst>
              <a:ext uri="{FF2B5EF4-FFF2-40B4-BE49-F238E27FC236}">
                <a16:creationId xmlns:a16="http://schemas.microsoft.com/office/drawing/2014/main" id="{C67249AF-FAC8-6BF7-E077-05156DF924A5}"/>
              </a:ext>
            </a:extLst>
          </p:cNvPr>
          <p:cNvSpPr>
            <a:spLocks noGrp="1"/>
          </p:cNvSpPr>
          <p:nvPr>
            <p:ph type="pic" sz="quarter" idx="18"/>
          </p:nvPr>
        </p:nvSpPr>
        <p:spPr>
          <a:xfrm>
            <a:off x="7871836" y="1738314"/>
            <a:ext cx="4642935" cy="2986854"/>
          </a:xfrm>
          <a:prstGeom prst="rect">
            <a:avLst/>
          </a:prstGeom>
        </p:spPr>
        <p:txBody>
          <a:bodyPr/>
          <a:lstStyle>
            <a:lvl1pPr marL="0" indent="0">
              <a:buNone/>
              <a:defRPr/>
            </a:lvl1pPr>
          </a:lstStyle>
          <a:p>
            <a:endParaRPr lang="it-IT" dirty="0"/>
          </a:p>
        </p:txBody>
      </p:sp>
      <p:sp>
        <p:nvSpPr>
          <p:cNvPr id="31" name="Segnaposto testo 22">
            <a:extLst>
              <a:ext uri="{FF2B5EF4-FFF2-40B4-BE49-F238E27FC236}">
                <a16:creationId xmlns:a16="http://schemas.microsoft.com/office/drawing/2014/main" id="{E34C6F5A-2AFD-427F-3254-4A1F1ADE6BD0}"/>
              </a:ext>
            </a:extLst>
          </p:cNvPr>
          <p:cNvSpPr>
            <a:spLocks noGrp="1"/>
          </p:cNvSpPr>
          <p:nvPr>
            <p:ph type="body" sz="quarter" idx="19"/>
          </p:nvPr>
        </p:nvSpPr>
        <p:spPr>
          <a:xfrm>
            <a:off x="7872000" y="4948238"/>
            <a:ext cx="4643437" cy="2514600"/>
          </a:xfrm>
          <a:prstGeom prst="rect">
            <a:avLst/>
          </a:prstGeom>
        </p:spPr>
        <p:txBody>
          <a:bodyPr/>
          <a:lstStyle>
            <a:lvl1pPr>
              <a:defRPr sz="2000" baseline="0">
                <a:latin typeface="Arial" panose="020B0604020202020204" pitchFamily="34" charset="0"/>
              </a:defRPr>
            </a:lvl1pPr>
          </a:lstStyle>
          <a:p>
            <a:pPr lvl="0"/>
            <a:r>
              <a:rPr lang="it-IT"/>
              <a:t>Fare clic per modificare gli stili del testo dello schema</a:t>
            </a:r>
          </a:p>
        </p:txBody>
      </p:sp>
    </p:spTree>
    <p:extLst>
      <p:ext uri="{BB962C8B-B14F-4D97-AF65-F5344CB8AC3E}">
        <p14:creationId xmlns:p14="http://schemas.microsoft.com/office/powerpoint/2010/main" val="334215003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ub White, 3 Pictures, Text">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72D21E1-17BC-40D3-3CE4-2965FE9CC8CD}"/>
              </a:ext>
            </a:extLst>
          </p:cNvPr>
          <p:cNvSpPr/>
          <p:nvPr userDrawn="1"/>
        </p:nvSpPr>
        <p:spPr>
          <a:xfrm>
            <a:off x="0" y="0"/>
            <a:ext cx="14630400" cy="8229600"/>
          </a:xfrm>
          <a:prstGeom prst="rect">
            <a:avLst/>
          </a:prstGeom>
          <a:gradFill>
            <a:gsLst>
              <a:gs pos="100000">
                <a:srgbClr val="000000">
                  <a:alpha val="55191"/>
                </a:srgbClr>
              </a:gs>
              <a:gs pos="0">
                <a:srgbClr val="032F67"/>
              </a:gs>
            </a:gsLst>
            <a:lin ang="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2" name="Segnaposto immagine 11">
            <a:extLst>
              <a:ext uri="{FF2B5EF4-FFF2-40B4-BE49-F238E27FC236}">
                <a16:creationId xmlns:a16="http://schemas.microsoft.com/office/drawing/2014/main" id="{1D0B04CB-C11C-2B58-16F5-016DDF0DD167}"/>
              </a:ext>
            </a:extLst>
          </p:cNvPr>
          <p:cNvSpPr>
            <a:spLocks noGrp="1"/>
          </p:cNvSpPr>
          <p:nvPr>
            <p:ph type="pic" sz="quarter" idx="19"/>
          </p:nvPr>
        </p:nvSpPr>
        <p:spPr>
          <a:xfrm>
            <a:off x="731520" y="1903827"/>
            <a:ext cx="3921392" cy="2395989"/>
          </a:xfrm>
          <a:prstGeom prst="rect">
            <a:avLst/>
          </a:prstGeom>
        </p:spPr>
        <p:txBody>
          <a:bodyPr/>
          <a:lstStyle>
            <a:lvl1pPr marL="0" indent="0">
              <a:buNone/>
              <a:defRPr/>
            </a:lvl1pPr>
          </a:lstStyle>
          <a:p>
            <a:endParaRPr lang="it-IT" dirty="0"/>
          </a:p>
        </p:txBody>
      </p:sp>
      <p:pic>
        <p:nvPicPr>
          <p:cNvPr id="5" name="Immagine 4" descr="Immagine che contiene testo, clipart&#10;&#10;Descrizione generata automaticamente">
            <a:extLst>
              <a:ext uri="{FF2B5EF4-FFF2-40B4-BE49-F238E27FC236}">
                <a16:creationId xmlns:a16="http://schemas.microsoft.com/office/drawing/2014/main" id="{B7BA0F06-8A0C-805A-E686-D7F44B2044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4101" y="7618772"/>
            <a:ext cx="1682608" cy="483211"/>
          </a:xfrm>
          <a:prstGeom prst="rect">
            <a:avLst/>
          </a:prstGeom>
        </p:spPr>
      </p:pic>
      <p:sp>
        <p:nvSpPr>
          <p:cNvPr id="6" name="Title 1">
            <a:extLst>
              <a:ext uri="{FF2B5EF4-FFF2-40B4-BE49-F238E27FC236}">
                <a16:creationId xmlns:a16="http://schemas.microsoft.com/office/drawing/2014/main" id="{0DAD82E3-9F85-9EA7-8E72-A98790910391}"/>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18" name="Rettangolo con angoli arrotondati 17">
            <a:extLst>
              <a:ext uri="{FF2B5EF4-FFF2-40B4-BE49-F238E27FC236}">
                <a16:creationId xmlns:a16="http://schemas.microsoft.com/office/drawing/2014/main" id="{7F4A05AF-35FC-F05A-B713-2D825706548E}"/>
              </a:ext>
            </a:extLst>
          </p:cNvPr>
          <p:cNvSpPr/>
          <p:nvPr userDrawn="1"/>
        </p:nvSpPr>
        <p:spPr>
          <a:xfrm>
            <a:off x="726561" y="1903827"/>
            <a:ext cx="3926351" cy="5461970"/>
          </a:xfrm>
          <a:prstGeom prst="roundRect">
            <a:avLst>
              <a:gd name="adj" fmla="val 3219"/>
            </a:avLst>
          </a:prstGeom>
          <a:no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0" name="Segnaposto immagine 11">
            <a:extLst>
              <a:ext uri="{FF2B5EF4-FFF2-40B4-BE49-F238E27FC236}">
                <a16:creationId xmlns:a16="http://schemas.microsoft.com/office/drawing/2014/main" id="{C52DFE0A-A9DB-2044-AD8A-A62967966961}"/>
              </a:ext>
            </a:extLst>
          </p:cNvPr>
          <p:cNvSpPr>
            <a:spLocks noGrp="1"/>
          </p:cNvSpPr>
          <p:nvPr>
            <p:ph type="pic" sz="quarter" idx="20"/>
          </p:nvPr>
        </p:nvSpPr>
        <p:spPr>
          <a:xfrm>
            <a:off x="5329646" y="1903827"/>
            <a:ext cx="3921392" cy="2395989"/>
          </a:xfrm>
          <a:prstGeom prst="rect">
            <a:avLst/>
          </a:prstGeom>
        </p:spPr>
        <p:txBody>
          <a:bodyPr/>
          <a:lstStyle>
            <a:lvl1pPr marL="0" indent="0">
              <a:buNone/>
              <a:defRPr/>
            </a:lvl1pPr>
          </a:lstStyle>
          <a:p>
            <a:endParaRPr lang="it-IT" dirty="0"/>
          </a:p>
        </p:txBody>
      </p:sp>
      <p:sp>
        <p:nvSpPr>
          <p:cNvPr id="21" name="Rettangolo con angoli arrotondati 20">
            <a:extLst>
              <a:ext uri="{FF2B5EF4-FFF2-40B4-BE49-F238E27FC236}">
                <a16:creationId xmlns:a16="http://schemas.microsoft.com/office/drawing/2014/main" id="{4C6949D8-4A5E-53C1-DD69-5DD5A22D07A1}"/>
              </a:ext>
            </a:extLst>
          </p:cNvPr>
          <p:cNvSpPr/>
          <p:nvPr userDrawn="1"/>
        </p:nvSpPr>
        <p:spPr>
          <a:xfrm>
            <a:off x="5324687" y="1903827"/>
            <a:ext cx="3926351" cy="5461970"/>
          </a:xfrm>
          <a:prstGeom prst="roundRect">
            <a:avLst>
              <a:gd name="adj" fmla="val 3219"/>
            </a:avLst>
          </a:prstGeom>
          <a:no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2" name="Segnaposto immagine 11">
            <a:extLst>
              <a:ext uri="{FF2B5EF4-FFF2-40B4-BE49-F238E27FC236}">
                <a16:creationId xmlns:a16="http://schemas.microsoft.com/office/drawing/2014/main" id="{E662F771-8F50-664B-29C5-14D43F47F42C}"/>
              </a:ext>
            </a:extLst>
          </p:cNvPr>
          <p:cNvSpPr>
            <a:spLocks noGrp="1"/>
          </p:cNvSpPr>
          <p:nvPr>
            <p:ph type="pic" sz="quarter" idx="21"/>
          </p:nvPr>
        </p:nvSpPr>
        <p:spPr>
          <a:xfrm>
            <a:off x="9953897" y="1903827"/>
            <a:ext cx="3921392" cy="2395989"/>
          </a:xfrm>
          <a:prstGeom prst="rect">
            <a:avLst/>
          </a:prstGeom>
        </p:spPr>
        <p:txBody>
          <a:bodyPr/>
          <a:lstStyle>
            <a:lvl1pPr marL="0" indent="0">
              <a:buNone/>
              <a:defRPr/>
            </a:lvl1pPr>
          </a:lstStyle>
          <a:p>
            <a:endParaRPr lang="it-IT" dirty="0"/>
          </a:p>
        </p:txBody>
      </p:sp>
      <p:sp>
        <p:nvSpPr>
          <p:cNvPr id="23" name="Rettangolo con angoli arrotondati 22">
            <a:extLst>
              <a:ext uri="{FF2B5EF4-FFF2-40B4-BE49-F238E27FC236}">
                <a16:creationId xmlns:a16="http://schemas.microsoft.com/office/drawing/2014/main" id="{490D360F-A4F5-D6E8-11B1-99A466764363}"/>
              </a:ext>
            </a:extLst>
          </p:cNvPr>
          <p:cNvSpPr/>
          <p:nvPr userDrawn="1"/>
        </p:nvSpPr>
        <p:spPr>
          <a:xfrm>
            <a:off x="9948938" y="1903827"/>
            <a:ext cx="3926351" cy="5461970"/>
          </a:xfrm>
          <a:prstGeom prst="roundRect">
            <a:avLst>
              <a:gd name="adj" fmla="val 3219"/>
            </a:avLst>
          </a:prstGeom>
          <a:no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7" name="Segnaposto testo 26">
            <a:extLst>
              <a:ext uri="{FF2B5EF4-FFF2-40B4-BE49-F238E27FC236}">
                <a16:creationId xmlns:a16="http://schemas.microsoft.com/office/drawing/2014/main" id="{7C93CF55-A8AF-65AE-8F54-DF74CD84ABF9}"/>
              </a:ext>
            </a:extLst>
          </p:cNvPr>
          <p:cNvSpPr>
            <a:spLocks noGrp="1"/>
          </p:cNvSpPr>
          <p:nvPr>
            <p:ph type="body" sz="quarter" idx="22"/>
          </p:nvPr>
        </p:nvSpPr>
        <p:spPr>
          <a:xfrm>
            <a:off x="727075" y="4443619"/>
            <a:ext cx="3925888" cy="2902969"/>
          </a:xfrm>
          <a:prstGeom prst="rect">
            <a:avLst/>
          </a:prstGeom>
        </p:spPr>
        <p:txBody>
          <a:bodyPr/>
          <a:lstStyle>
            <a:lvl1pPr marL="0" indent="0">
              <a:buNone/>
              <a:defRPr sz="2000">
                <a:latin typeface="+mj-lt"/>
              </a:defRPr>
            </a:lvl1pPr>
          </a:lstStyle>
          <a:p>
            <a:pPr lvl="0"/>
            <a:endParaRPr lang="it-IT"/>
          </a:p>
        </p:txBody>
      </p:sp>
      <p:sp>
        <p:nvSpPr>
          <p:cNvPr id="28" name="Segnaposto testo 26">
            <a:extLst>
              <a:ext uri="{FF2B5EF4-FFF2-40B4-BE49-F238E27FC236}">
                <a16:creationId xmlns:a16="http://schemas.microsoft.com/office/drawing/2014/main" id="{8F63A850-54A0-93F4-EBC7-096508F7A875}"/>
              </a:ext>
            </a:extLst>
          </p:cNvPr>
          <p:cNvSpPr>
            <a:spLocks noGrp="1"/>
          </p:cNvSpPr>
          <p:nvPr>
            <p:ph type="body" sz="quarter" idx="23"/>
          </p:nvPr>
        </p:nvSpPr>
        <p:spPr>
          <a:xfrm>
            <a:off x="5352256" y="4443619"/>
            <a:ext cx="3898782" cy="2902969"/>
          </a:xfrm>
          <a:prstGeom prst="rect">
            <a:avLst/>
          </a:prstGeom>
        </p:spPr>
        <p:txBody>
          <a:bodyPr/>
          <a:lstStyle>
            <a:lvl1pPr marL="0" indent="0">
              <a:buNone/>
              <a:defRPr sz="2000">
                <a:latin typeface="+mj-lt"/>
              </a:defRPr>
            </a:lvl1pPr>
          </a:lstStyle>
          <a:p>
            <a:pPr lvl="0"/>
            <a:endParaRPr lang="it-IT"/>
          </a:p>
        </p:txBody>
      </p:sp>
      <p:sp>
        <p:nvSpPr>
          <p:cNvPr id="29" name="Segnaposto testo 26">
            <a:extLst>
              <a:ext uri="{FF2B5EF4-FFF2-40B4-BE49-F238E27FC236}">
                <a16:creationId xmlns:a16="http://schemas.microsoft.com/office/drawing/2014/main" id="{1996FD7E-B796-D971-184C-54944D5B6098}"/>
              </a:ext>
            </a:extLst>
          </p:cNvPr>
          <p:cNvSpPr>
            <a:spLocks noGrp="1"/>
          </p:cNvSpPr>
          <p:nvPr>
            <p:ph type="body" sz="quarter" idx="24"/>
          </p:nvPr>
        </p:nvSpPr>
        <p:spPr>
          <a:xfrm>
            <a:off x="9968547" y="4443619"/>
            <a:ext cx="3925888" cy="2902969"/>
          </a:xfrm>
          <a:prstGeom prst="rect">
            <a:avLst/>
          </a:prstGeom>
        </p:spPr>
        <p:txBody>
          <a:bodyPr/>
          <a:lstStyle>
            <a:lvl1pPr marL="0" indent="0">
              <a:buNone/>
              <a:defRPr sz="2000">
                <a:latin typeface="+mj-lt"/>
              </a:defRPr>
            </a:lvl1pPr>
          </a:lstStyle>
          <a:p>
            <a:pPr lvl="0"/>
            <a:endParaRPr lang="it-IT"/>
          </a:p>
        </p:txBody>
      </p:sp>
      <p:sp>
        <p:nvSpPr>
          <p:cNvPr id="4" name="Text Placeholder 7">
            <a:extLst>
              <a:ext uri="{FF2B5EF4-FFF2-40B4-BE49-F238E27FC236}">
                <a16:creationId xmlns:a16="http://schemas.microsoft.com/office/drawing/2014/main" id="{BA299349-2FAC-6875-A337-0BBF81E65CD5}"/>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Tree>
    <p:extLst>
      <p:ext uri="{BB962C8B-B14F-4D97-AF65-F5344CB8AC3E}">
        <p14:creationId xmlns:p14="http://schemas.microsoft.com/office/powerpoint/2010/main" val="125723896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ub White, 3 Pictures, Text">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72D21E1-17BC-40D3-3CE4-2965FE9CC8CD}"/>
              </a:ext>
            </a:extLst>
          </p:cNvPr>
          <p:cNvSpPr/>
          <p:nvPr userDrawn="1"/>
        </p:nvSpPr>
        <p:spPr>
          <a:xfrm>
            <a:off x="0" y="0"/>
            <a:ext cx="14630400" cy="8229600"/>
          </a:xfrm>
          <a:prstGeom prst="rect">
            <a:avLst/>
          </a:prstGeom>
          <a:gradFill>
            <a:gsLst>
              <a:gs pos="100000">
                <a:srgbClr val="000000">
                  <a:alpha val="55191"/>
                </a:srgbClr>
              </a:gs>
              <a:gs pos="0">
                <a:srgbClr val="032F67"/>
              </a:gs>
            </a:gsLst>
            <a:lin ang="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2" name="Segnaposto immagine 11">
            <a:extLst>
              <a:ext uri="{FF2B5EF4-FFF2-40B4-BE49-F238E27FC236}">
                <a16:creationId xmlns:a16="http://schemas.microsoft.com/office/drawing/2014/main" id="{1D0B04CB-C11C-2B58-16F5-016DDF0DD167}"/>
              </a:ext>
            </a:extLst>
          </p:cNvPr>
          <p:cNvSpPr>
            <a:spLocks noGrp="1"/>
          </p:cNvSpPr>
          <p:nvPr>
            <p:ph type="pic" sz="quarter" idx="19"/>
          </p:nvPr>
        </p:nvSpPr>
        <p:spPr>
          <a:xfrm>
            <a:off x="731520" y="1903827"/>
            <a:ext cx="3921392" cy="2395989"/>
          </a:xfrm>
          <a:prstGeom prst="rect">
            <a:avLst/>
          </a:prstGeom>
        </p:spPr>
        <p:txBody>
          <a:bodyPr/>
          <a:lstStyle>
            <a:lvl1pPr marL="0" indent="0">
              <a:buNone/>
              <a:defRPr/>
            </a:lvl1pPr>
          </a:lstStyle>
          <a:p>
            <a:endParaRPr lang="it-IT" dirty="0"/>
          </a:p>
        </p:txBody>
      </p:sp>
      <p:pic>
        <p:nvPicPr>
          <p:cNvPr id="5" name="Immagine 4" descr="Immagine che contiene testo, clipart&#10;&#10;Descrizione generata automaticamente">
            <a:extLst>
              <a:ext uri="{FF2B5EF4-FFF2-40B4-BE49-F238E27FC236}">
                <a16:creationId xmlns:a16="http://schemas.microsoft.com/office/drawing/2014/main" id="{B7BA0F06-8A0C-805A-E686-D7F44B2044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4101" y="7618772"/>
            <a:ext cx="1682608" cy="483211"/>
          </a:xfrm>
          <a:prstGeom prst="rect">
            <a:avLst/>
          </a:prstGeom>
        </p:spPr>
      </p:pic>
      <p:sp>
        <p:nvSpPr>
          <p:cNvPr id="6" name="Title 1">
            <a:extLst>
              <a:ext uri="{FF2B5EF4-FFF2-40B4-BE49-F238E27FC236}">
                <a16:creationId xmlns:a16="http://schemas.microsoft.com/office/drawing/2014/main" id="{0DAD82E3-9F85-9EA7-8E72-A98790910391}"/>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7">
            <a:extLst>
              <a:ext uri="{FF2B5EF4-FFF2-40B4-BE49-F238E27FC236}">
                <a16:creationId xmlns:a16="http://schemas.microsoft.com/office/drawing/2014/main" id="{5B9037D8-6983-78AA-943E-44F5B676C006}"/>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chemeClr val="bg1"/>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18" name="Rettangolo con angoli arrotondati 17">
            <a:extLst>
              <a:ext uri="{FF2B5EF4-FFF2-40B4-BE49-F238E27FC236}">
                <a16:creationId xmlns:a16="http://schemas.microsoft.com/office/drawing/2014/main" id="{7F4A05AF-35FC-F05A-B713-2D825706548E}"/>
              </a:ext>
            </a:extLst>
          </p:cNvPr>
          <p:cNvSpPr/>
          <p:nvPr userDrawn="1"/>
        </p:nvSpPr>
        <p:spPr>
          <a:xfrm>
            <a:off x="726561" y="1903827"/>
            <a:ext cx="3926351" cy="5461970"/>
          </a:xfrm>
          <a:prstGeom prst="roundRect">
            <a:avLst>
              <a:gd name="adj" fmla="val 3219"/>
            </a:avLst>
          </a:prstGeom>
          <a:no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0" name="Segnaposto immagine 11">
            <a:extLst>
              <a:ext uri="{FF2B5EF4-FFF2-40B4-BE49-F238E27FC236}">
                <a16:creationId xmlns:a16="http://schemas.microsoft.com/office/drawing/2014/main" id="{C52DFE0A-A9DB-2044-AD8A-A62967966961}"/>
              </a:ext>
            </a:extLst>
          </p:cNvPr>
          <p:cNvSpPr>
            <a:spLocks noGrp="1"/>
          </p:cNvSpPr>
          <p:nvPr>
            <p:ph type="pic" sz="quarter" idx="20"/>
          </p:nvPr>
        </p:nvSpPr>
        <p:spPr>
          <a:xfrm>
            <a:off x="5329646" y="1903827"/>
            <a:ext cx="3921392" cy="2395989"/>
          </a:xfrm>
          <a:prstGeom prst="rect">
            <a:avLst/>
          </a:prstGeom>
        </p:spPr>
        <p:txBody>
          <a:bodyPr/>
          <a:lstStyle>
            <a:lvl1pPr marL="0" indent="0">
              <a:buNone/>
              <a:defRPr/>
            </a:lvl1pPr>
          </a:lstStyle>
          <a:p>
            <a:endParaRPr lang="it-IT" dirty="0"/>
          </a:p>
        </p:txBody>
      </p:sp>
      <p:sp>
        <p:nvSpPr>
          <p:cNvPr id="21" name="Rettangolo con angoli arrotondati 20">
            <a:extLst>
              <a:ext uri="{FF2B5EF4-FFF2-40B4-BE49-F238E27FC236}">
                <a16:creationId xmlns:a16="http://schemas.microsoft.com/office/drawing/2014/main" id="{4C6949D8-4A5E-53C1-DD69-5DD5A22D07A1}"/>
              </a:ext>
            </a:extLst>
          </p:cNvPr>
          <p:cNvSpPr/>
          <p:nvPr userDrawn="1"/>
        </p:nvSpPr>
        <p:spPr>
          <a:xfrm>
            <a:off x="5324687" y="1903827"/>
            <a:ext cx="3926351" cy="5461970"/>
          </a:xfrm>
          <a:prstGeom prst="roundRect">
            <a:avLst>
              <a:gd name="adj" fmla="val 3219"/>
            </a:avLst>
          </a:prstGeom>
          <a:no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2" name="Segnaposto immagine 11">
            <a:extLst>
              <a:ext uri="{FF2B5EF4-FFF2-40B4-BE49-F238E27FC236}">
                <a16:creationId xmlns:a16="http://schemas.microsoft.com/office/drawing/2014/main" id="{E662F771-8F50-664B-29C5-14D43F47F42C}"/>
              </a:ext>
            </a:extLst>
          </p:cNvPr>
          <p:cNvSpPr>
            <a:spLocks noGrp="1"/>
          </p:cNvSpPr>
          <p:nvPr>
            <p:ph type="pic" sz="quarter" idx="21"/>
          </p:nvPr>
        </p:nvSpPr>
        <p:spPr>
          <a:xfrm>
            <a:off x="9953897" y="1903827"/>
            <a:ext cx="3921392" cy="2395989"/>
          </a:xfrm>
          <a:prstGeom prst="rect">
            <a:avLst/>
          </a:prstGeom>
        </p:spPr>
        <p:txBody>
          <a:bodyPr/>
          <a:lstStyle>
            <a:lvl1pPr marL="0" indent="0">
              <a:buNone/>
              <a:defRPr/>
            </a:lvl1pPr>
          </a:lstStyle>
          <a:p>
            <a:endParaRPr lang="it-IT" dirty="0"/>
          </a:p>
        </p:txBody>
      </p:sp>
      <p:sp>
        <p:nvSpPr>
          <p:cNvPr id="23" name="Rettangolo con angoli arrotondati 22">
            <a:extLst>
              <a:ext uri="{FF2B5EF4-FFF2-40B4-BE49-F238E27FC236}">
                <a16:creationId xmlns:a16="http://schemas.microsoft.com/office/drawing/2014/main" id="{490D360F-A4F5-D6E8-11B1-99A466764363}"/>
              </a:ext>
            </a:extLst>
          </p:cNvPr>
          <p:cNvSpPr/>
          <p:nvPr userDrawn="1"/>
        </p:nvSpPr>
        <p:spPr>
          <a:xfrm>
            <a:off x="9948938" y="1903827"/>
            <a:ext cx="3926351" cy="5461970"/>
          </a:xfrm>
          <a:prstGeom prst="roundRect">
            <a:avLst>
              <a:gd name="adj" fmla="val 3219"/>
            </a:avLst>
          </a:prstGeom>
          <a:no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7" name="Segnaposto testo 26">
            <a:extLst>
              <a:ext uri="{FF2B5EF4-FFF2-40B4-BE49-F238E27FC236}">
                <a16:creationId xmlns:a16="http://schemas.microsoft.com/office/drawing/2014/main" id="{7C93CF55-A8AF-65AE-8F54-DF74CD84ABF9}"/>
              </a:ext>
            </a:extLst>
          </p:cNvPr>
          <p:cNvSpPr>
            <a:spLocks noGrp="1"/>
          </p:cNvSpPr>
          <p:nvPr>
            <p:ph type="body" sz="quarter" idx="22"/>
          </p:nvPr>
        </p:nvSpPr>
        <p:spPr>
          <a:xfrm>
            <a:off x="727075" y="4409751"/>
            <a:ext cx="3925888" cy="2902969"/>
          </a:xfrm>
          <a:prstGeom prst="rect">
            <a:avLst/>
          </a:prstGeom>
        </p:spPr>
        <p:txBody>
          <a:bodyPr/>
          <a:lstStyle>
            <a:lvl1pPr marL="342900" indent="-342900">
              <a:buFont typeface="Courier New" panose="02070309020205020404" pitchFamily="49" charset="0"/>
              <a:buChar char="o"/>
              <a:defRPr sz="2000" baseline="0">
                <a:latin typeface="Arial" panose="020B0604020202020204" pitchFamily="34" charset="0"/>
              </a:defRPr>
            </a:lvl1pPr>
          </a:lstStyle>
          <a:p>
            <a:pPr lvl="0"/>
            <a:endParaRPr lang="it-IT"/>
          </a:p>
        </p:txBody>
      </p:sp>
      <p:sp>
        <p:nvSpPr>
          <p:cNvPr id="4" name="Segnaposto testo 26">
            <a:extLst>
              <a:ext uri="{FF2B5EF4-FFF2-40B4-BE49-F238E27FC236}">
                <a16:creationId xmlns:a16="http://schemas.microsoft.com/office/drawing/2014/main" id="{A6D31E89-C85B-8EEE-D0D6-226DF6DA60CA}"/>
              </a:ext>
            </a:extLst>
          </p:cNvPr>
          <p:cNvSpPr>
            <a:spLocks noGrp="1"/>
          </p:cNvSpPr>
          <p:nvPr>
            <p:ph type="body" sz="quarter" idx="23"/>
          </p:nvPr>
        </p:nvSpPr>
        <p:spPr>
          <a:xfrm>
            <a:off x="5332942" y="4409751"/>
            <a:ext cx="3925888" cy="2902969"/>
          </a:xfrm>
          <a:prstGeom prst="rect">
            <a:avLst/>
          </a:prstGeom>
        </p:spPr>
        <p:txBody>
          <a:bodyPr/>
          <a:lstStyle>
            <a:lvl1pPr marL="342900" indent="-342900">
              <a:buFont typeface="Courier New" panose="02070309020205020404" pitchFamily="49" charset="0"/>
              <a:buChar char="o"/>
              <a:defRPr sz="2000" baseline="0">
                <a:latin typeface="Arial" panose="020B0604020202020204" pitchFamily="34" charset="0"/>
              </a:defRPr>
            </a:lvl1pPr>
          </a:lstStyle>
          <a:p>
            <a:pPr lvl="0"/>
            <a:endParaRPr lang="it-IT"/>
          </a:p>
        </p:txBody>
      </p:sp>
      <p:sp>
        <p:nvSpPr>
          <p:cNvPr id="7" name="Segnaposto testo 26">
            <a:extLst>
              <a:ext uri="{FF2B5EF4-FFF2-40B4-BE49-F238E27FC236}">
                <a16:creationId xmlns:a16="http://schemas.microsoft.com/office/drawing/2014/main" id="{892F9429-9791-D127-157C-7D9C8E7356B9}"/>
              </a:ext>
            </a:extLst>
          </p:cNvPr>
          <p:cNvSpPr>
            <a:spLocks noGrp="1"/>
          </p:cNvSpPr>
          <p:nvPr>
            <p:ph type="body" sz="quarter" idx="24"/>
          </p:nvPr>
        </p:nvSpPr>
        <p:spPr>
          <a:xfrm>
            <a:off x="9972675" y="4409751"/>
            <a:ext cx="3925888" cy="2902969"/>
          </a:xfrm>
          <a:prstGeom prst="rect">
            <a:avLst/>
          </a:prstGeom>
        </p:spPr>
        <p:txBody>
          <a:bodyPr/>
          <a:lstStyle>
            <a:lvl1pPr marL="342900" indent="-342900">
              <a:buFont typeface="Courier New" panose="02070309020205020404" pitchFamily="49" charset="0"/>
              <a:buChar char="o"/>
              <a:defRPr sz="2000" baseline="0">
                <a:latin typeface="Arial" panose="020B0604020202020204" pitchFamily="34" charset="0"/>
              </a:defRPr>
            </a:lvl1pPr>
          </a:lstStyle>
          <a:p>
            <a:pPr lvl="0"/>
            <a:endParaRPr lang="it-IT"/>
          </a:p>
        </p:txBody>
      </p:sp>
    </p:spTree>
    <p:extLst>
      <p:ext uri="{BB962C8B-B14F-4D97-AF65-F5344CB8AC3E}">
        <p14:creationId xmlns:p14="http://schemas.microsoft.com/office/powerpoint/2010/main" val="210051120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 4 Pictures, Bulleted Text">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8F5DD6EC-EED0-5BFE-42C8-6E23EBCCF7E7}"/>
              </a:ext>
            </a:extLst>
          </p:cNvPr>
          <p:cNvSpPr/>
          <p:nvPr userDrawn="1"/>
        </p:nvSpPr>
        <p:spPr>
          <a:xfrm>
            <a:off x="0" y="35957"/>
            <a:ext cx="14630400" cy="8229600"/>
          </a:xfrm>
          <a:prstGeom prst="rect">
            <a:avLst/>
          </a:prstGeom>
          <a:gradFill>
            <a:gsLst>
              <a:gs pos="100000">
                <a:srgbClr val="000000">
                  <a:alpha val="55191"/>
                </a:srgbClr>
              </a:gs>
              <a:gs pos="0">
                <a:srgbClr val="032F67"/>
              </a:gs>
            </a:gsLst>
            <a:lin ang="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6" name="Title 1">
            <a:extLst>
              <a:ext uri="{FF2B5EF4-FFF2-40B4-BE49-F238E27FC236}">
                <a16:creationId xmlns:a16="http://schemas.microsoft.com/office/drawing/2014/main" id="{0DAD82E3-9F85-9EA7-8E72-A98790910391}"/>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29" name="Segnaposto immagine 11">
            <a:extLst>
              <a:ext uri="{FF2B5EF4-FFF2-40B4-BE49-F238E27FC236}">
                <a16:creationId xmlns:a16="http://schemas.microsoft.com/office/drawing/2014/main" id="{B0345DB9-4F33-85A1-7E6A-CAC148B23EF6}"/>
              </a:ext>
            </a:extLst>
          </p:cNvPr>
          <p:cNvSpPr>
            <a:spLocks noGrp="1"/>
          </p:cNvSpPr>
          <p:nvPr>
            <p:ph type="pic" sz="quarter" idx="22"/>
          </p:nvPr>
        </p:nvSpPr>
        <p:spPr>
          <a:xfrm>
            <a:off x="727075" y="2101425"/>
            <a:ext cx="3150000" cy="1721973"/>
          </a:xfrm>
          <a:prstGeom prst="rect">
            <a:avLst/>
          </a:prstGeom>
        </p:spPr>
        <p:txBody>
          <a:bodyPr/>
          <a:lstStyle>
            <a:lvl1pPr marL="0" indent="0">
              <a:buNone/>
              <a:defRPr/>
            </a:lvl1pPr>
          </a:lstStyle>
          <a:p>
            <a:endParaRPr lang="it-IT" dirty="0"/>
          </a:p>
        </p:txBody>
      </p:sp>
      <p:sp>
        <p:nvSpPr>
          <p:cNvPr id="39" name="Segnaposto immagine 11">
            <a:extLst>
              <a:ext uri="{FF2B5EF4-FFF2-40B4-BE49-F238E27FC236}">
                <a16:creationId xmlns:a16="http://schemas.microsoft.com/office/drawing/2014/main" id="{8B092A4C-6AD8-A684-B35F-9960134AE21C}"/>
              </a:ext>
            </a:extLst>
          </p:cNvPr>
          <p:cNvSpPr>
            <a:spLocks noGrp="1"/>
          </p:cNvSpPr>
          <p:nvPr>
            <p:ph type="pic" sz="quarter" idx="24"/>
          </p:nvPr>
        </p:nvSpPr>
        <p:spPr>
          <a:xfrm>
            <a:off x="4066996" y="2101425"/>
            <a:ext cx="3150000" cy="1721973"/>
          </a:xfrm>
          <a:prstGeom prst="rect">
            <a:avLst/>
          </a:prstGeom>
        </p:spPr>
        <p:txBody>
          <a:bodyPr/>
          <a:lstStyle>
            <a:lvl1pPr marL="0" indent="0">
              <a:buNone/>
              <a:defRPr/>
            </a:lvl1pPr>
          </a:lstStyle>
          <a:p>
            <a:endParaRPr lang="it-IT" dirty="0"/>
          </a:p>
        </p:txBody>
      </p:sp>
      <p:sp>
        <p:nvSpPr>
          <p:cNvPr id="41" name="Segnaposto immagine 11">
            <a:extLst>
              <a:ext uri="{FF2B5EF4-FFF2-40B4-BE49-F238E27FC236}">
                <a16:creationId xmlns:a16="http://schemas.microsoft.com/office/drawing/2014/main" id="{60908A11-AEFF-9B43-77B5-5B694ABF1C28}"/>
              </a:ext>
            </a:extLst>
          </p:cNvPr>
          <p:cNvSpPr>
            <a:spLocks noGrp="1"/>
          </p:cNvSpPr>
          <p:nvPr>
            <p:ph type="pic" sz="quarter" idx="26"/>
          </p:nvPr>
        </p:nvSpPr>
        <p:spPr>
          <a:xfrm>
            <a:off x="7406917" y="2101425"/>
            <a:ext cx="3150000" cy="1721973"/>
          </a:xfrm>
          <a:prstGeom prst="rect">
            <a:avLst/>
          </a:prstGeom>
        </p:spPr>
        <p:txBody>
          <a:bodyPr/>
          <a:lstStyle>
            <a:lvl1pPr marL="0" indent="0">
              <a:buNone/>
              <a:defRPr/>
            </a:lvl1pPr>
          </a:lstStyle>
          <a:p>
            <a:endParaRPr lang="it-IT" dirty="0"/>
          </a:p>
        </p:txBody>
      </p:sp>
      <p:sp>
        <p:nvSpPr>
          <p:cNvPr id="43" name="Segnaposto immagine 11">
            <a:extLst>
              <a:ext uri="{FF2B5EF4-FFF2-40B4-BE49-F238E27FC236}">
                <a16:creationId xmlns:a16="http://schemas.microsoft.com/office/drawing/2014/main" id="{C1CD708A-5531-21F7-0B93-DCEA8371D2C1}"/>
              </a:ext>
            </a:extLst>
          </p:cNvPr>
          <p:cNvSpPr>
            <a:spLocks noGrp="1"/>
          </p:cNvSpPr>
          <p:nvPr>
            <p:ph type="pic" sz="quarter" idx="28"/>
          </p:nvPr>
        </p:nvSpPr>
        <p:spPr>
          <a:xfrm>
            <a:off x="10746838" y="2101425"/>
            <a:ext cx="3150000" cy="1721973"/>
          </a:xfrm>
          <a:prstGeom prst="rect">
            <a:avLst/>
          </a:prstGeom>
        </p:spPr>
        <p:txBody>
          <a:bodyPr/>
          <a:lstStyle>
            <a:lvl1pPr marL="0" indent="0">
              <a:buNone/>
              <a:defRPr/>
            </a:lvl1pPr>
          </a:lstStyle>
          <a:p>
            <a:endParaRPr lang="it-IT" dirty="0"/>
          </a:p>
        </p:txBody>
      </p:sp>
      <p:sp>
        <p:nvSpPr>
          <p:cNvPr id="4" name="Text Placeholder 7">
            <a:extLst>
              <a:ext uri="{FF2B5EF4-FFF2-40B4-BE49-F238E27FC236}">
                <a16:creationId xmlns:a16="http://schemas.microsoft.com/office/drawing/2014/main" id="{F4A6122D-4E8F-4D56-0A8E-EEE4240E35BC}"/>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pic>
        <p:nvPicPr>
          <p:cNvPr id="5" name="Immagine 4" descr="Immagine che contiene testo, clipart&#10;&#10;Descrizione generata automaticamente">
            <a:extLst>
              <a:ext uri="{FF2B5EF4-FFF2-40B4-BE49-F238E27FC236}">
                <a16:creationId xmlns:a16="http://schemas.microsoft.com/office/drawing/2014/main" id="{092D790D-EA10-A8CA-681D-9BE5BCDAAA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4101" y="7618772"/>
            <a:ext cx="1682608" cy="483211"/>
          </a:xfrm>
          <a:prstGeom prst="rect">
            <a:avLst/>
          </a:prstGeom>
        </p:spPr>
      </p:pic>
      <p:sp>
        <p:nvSpPr>
          <p:cNvPr id="3" name="Segnaposto testo 10">
            <a:extLst>
              <a:ext uri="{FF2B5EF4-FFF2-40B4-BE49-F238E27FC236}">
                <a16:creationId xmlns:a16="http://schemas.microsoft.com/office/drawing/2014/main" id="{829A54B7-E4AF-ADEF-720A-47E245429227}"/>
              </a:ext>
            </a:extLst>
          </p:cNvPr>
          <p:cNvSpPr>
            <a:spLocks noGrp="1"/>
          </p:cNvSpPr>
          <p:nvPr>
            <p:ph type="body" sz="quarter" idx="10" hasCustomPrompt="1"/>
          </p:nvPr>
        </p:nvSpPr>
        <p:spPr>
          <a:xfrm>
            <a:off x="727075" y="3966693"/>
            <a:ext cx="3163699" cy="3061589"/>
          </a:xfrm>
          <a:prstGeom prst="rect">
            <a:avLst/>
          </a:prstGeom>
        </p:spPr>
        <p:txBody>
          <a:bodyPr lIns="0" tIns="0" rIns="0" bIns="0"/>
          <a:lstStyle>
            <a:lvl1pPr marL="0" indent="0">
              <a:buFontTx/>
              <a:buNone/>
              <a:defRPr sz="2400"/>
            </a:lvl1pPr>
            <a:lvl3pPr marL="14288" indent="0">
              <a:buFontTx/>
              <a:buNone/>
              <a:tabLst/>
              <a:defRPr/>
            </a:lvl3pPr>
            <a:lvl4pPr marL="14288" indent="0">
              <a:buFontTx/>
              <a:buNone/>
              <a:tabLst/>
              <a:defRPr/>
            </a:lvl4pPr>
            <a:lvl5pPr marL="2285886" indent="0">
              <a:buFontTx/>
              <a:buNone/>
              <a:defRPr/>
            </a:lvl5pPr>
          </a:lstStyle>
          <a:p>
            <a:pPr lvl="3"/>
            <a:r>
              <a:rPr lang="it-IT"/>
              <a:t>Quarto livello</a:t>
            </a:r>
          </a:p>
        </p:txBody>
      </p:sp>
      <p:sp>
        <p:nvSpPr>
          <p:cNvPr id="10" name="Segnaposto testo 10">
            <a:extLst>
              <a:ext uri="{FF2B5EF4-FFF2-40B4-BE49-F238E27FC236}">
                <a16:creationId xmlns:a16="http://schemas.microsoft.com/office/drawing/2014/main" id="{F9A13382-78E3-039C-ACC3-58A640DFB88B}"/>
              </a:ext>
            </a:extLst>
          </p:cNvPr>
          <p:cNvSpPr>
            <a:spLocks noGrp="1"/>
          </p:cNvSpPr>
          <p:nvPr>
            <p:ph type="body" sz="quarter" idx="29" hasCustomPrompt="1"/>
          </p:nvPr>
        </p:nvSpPr>
        <p:spPr>
          <a:xfrm>
            <a:off x="4066996" y="3940935"/>
            <a:ext cx="3163699" cy="3061589"/>
          </a:xfrm>
          <a:prstGeom prst="rect">
            <a:avLst/>
          </a:prstGeom>
        </p:spPr>
        <p:txBody>
          <a:bodyPr lIns="0" tIns="0" rIns="0" bIns="0"/>
          <a:lstStyle>
            <a:lvl1pPr marL="0" indent="0">
              <a:buFontTx/>
              <a:buNone/>
              <a:defRPr sz="2400"/>
            </a:lvl1pPr>
            <a:lvl3pPr marL="14288" indent="0">
              <a:buFontTx/>
              <a:buNone/>
              <a:tabLst/>
              <a:defRPr/>
            </a:lvl3pPr>
            <a:lvl4pPr marL="14288" indent="0">
              <a:buFontTx/>
              <a:buNone/>
              <a:tabLst/>
              <a:defRPr/>
            </a:lvl4pPr>
            <a:lvl5pPr marL="2285886" indent="0">
              <a:buFontTx/>
              <a:buNone/>
              <a:defRPr/>
            </a:lvl5pPr>
          </a:lstStyle>
          <a:p>
            <a:pPr lvl="3"/>
            <a:r>
              <a:rPr lang="it-IT"/>
              <a:t>Quarto livello</a:t>
            </a:r>
          </a:p>
        </p:txBody>
      </p:sp>
      <p:sp>
        <p:nvSpPr>
          <p:cNvPr id="12" name="Segnaposto testo 10">
            <a:extLst>
              <a:ext uri="{FF2B5EF4-FFF2-40B4-BE49-F238E27FC236}">
                <a16:creationId xmlns:a16="http://schemas.microsoft.com/office/drawing/2014/main" id="{4847D680-B686-9830-48EF-E968F070EF7E}"/>
              </a:ext>
            </a:extLst>
          </p:cNvPr>
          <p:cNvSpPr>
            <a:spLocks noGrp="1"/>
          </p:cNvSpPr>
          <p:nvPr>
            <p:ph type="body" sz="quarter" idx="30" hasCustomPrompt="1"/>
          </p:nvPr>
        </p:nvSpPr>
        <p:spPr>
          <a:xfrm>
            <a:off x="7406917" y="3940935"/>
            <a:ext cx="3163699" cy="3061589"/>
          </a:xfrm>
          <a:prstGeom prst="rect">
            <a:avLst/>
          </a:prstGeom>
        </p:spPr>
        <p:txBody>
          <a:bodyPr lIns="0" tIns="0" rIns="0" bIns="0"/>
          <a:lstStyle>
            <a:lvl1pPr marL="0" indent="0">
              <a:buFontTx/>
              <a:buNone/>
              <a:defRPr sz="2400"/>
            </a:lvl1pPr>
            <a:lvl3pPr marL="14288" indent="0">
              <a:buFontTx/>
              <a:buNone/>
              <a:tabLst/>
              <a:defRPr/>
            </a:lvl3pPr>
            <a:lvl4pPr marL="14288" indent="0">
              <a:buFontTx/>
              <a:buNone/>
              <a:tabLst/>
              <a:defRPr/>
            </a:lvl4pPr>
            <a:lvl5pPr marL="2285886" indent="0">
              <a:buFontTx/>
              <a:buNone/>
              <a:defRPr/>
            </a:lvl5pPr>
          </a:lstStyle>
          <a:p>
            <a:pPr lvl="3"/>
            <a:r>
              <a:rPr lang="it-IT"/>
              <a:t>Quarto livello</a:t>
            </a:r>
          </a:p>
        </p:txBody>
      </p:sp>
      <p:sp>
        <p:nvSpPr>
          <p:cNvPr id="13" name="Segnaposto testo 10">
            <a:extLst>
              <a:ext uri="{FF2B5EF4-FFF2-40B4-BE49-F238E27FC236}">
                <a16:creationId xmlns:a16="http://schemas.microsoft.com/office/drawing/2014/main" id="{CE81D5AC-60ED-0674-F185-55C6475D5A0E}"/>
              </a:ext>
            </a:extLst>
          </p:cNvPr>
          <p:cNvSpPr>
            <a:spLocks noGrp="1"/>
          </p:cNvSpPr>
          <p:nvPr>
            <p:ph type="body" sz="quarter" idx="31" hasCustomPrompt="1"/>
          </p:nvPr>
        </p:nvSpPr>
        <p:spPr>
          <a:xfrm>
            <a:off x="10746838" y="3979572"/>
            <a:ext cx="3163699" cy="3061589"/>
          </a:xfrm>
          <a:prstGeom prst="rect">
            <a:avLst/>
          </a:prstGeom>
        </p:spPr>
        <p:txBody>
          <a:bodyPr lIns="0" tIns="0" rIns="0" bIns="0"/>
          <a:lstStyle>
            <a:lvl1pPr marL="0" indent="0">
              <a:buFontTx/>
              <a:buNone/>
              <a:defRPr sz="2400"/>
            </a:lvl1pPr>
            <a:lvl3pPr marL="14288" indent="0">
              <a:buFontTx/>
              <a:buNone/>
              <a:tabLst/>
              <a:defRPr/>
            </a:lvl3pPr>
            <a:lvl4pPr marL="14288" indent="0">
              <a:buFontTx/>
              <a:buNone/>
              <a:tabLst/>
              <a:defRPr/>
            </a:lvl4pPr>
            <a:lvl5pPr marL="2285886" indent="0">
              <a:buFontTx/>
              <a:buNone/>
              <a:defRPr/>
            </a:lvl5pPr>
          </a:lstStyle>
          <a:p>
            <a:pPr lvl="3"/>
            <a:r>
              <a:rPr lang="it-IT"/>
              <a:t>Quarto livello</a:t>
            </a:r>
          </a:p>
        </p:txBody>
      </p:sp>
      <p:sp>
        <p:nvSpPr>
          <p:cNvPr id="14" name="Rettangolo con angoli arrotondati 13">
            <a:extLst>
              <a:ext uri="{FF2B5EF4-FFF2-40B4-BE49-F238E27FC236}">
                <a16:creationId xmlns:a16="http://schemas.microsoft.com/office/drawing/2014/main" id="{4AF5697A-F296-6B2B-CED5-087566C56362}"/>
              </a:ext>
            </a:extLst>
          </p:cNvPr>
          <p:cNvSpPr/>
          <p:nvPr userDrawn="1"/>
        </p:nvSpPr>
        <p:spPr>
          <a:xfrm>
            <a:off x="722267" y="2101425"/>
            <a:ext cx="3167232" cy="4928979"/>
          </a:xfrm>
          <a:prstGeom prst="roundRect">
            <a:avLst>
              <a:gd name="adj" fmla="val 3219"/>
            </a:avLst>
          </a:prstGeom>
          <a:noFill/>
          <a:ln w="254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5" name="Rettangolo con angoli arrotondati 14">
            <a:extLst>
              <a:ext uri="{FF2B5EF4-FFF2-40B4-BE49-F238E27FC236}">
                <a16:creationId xmlns:a16="http://schemas.microsoft.com/office/drawing/2014/main" id="{F64BE146-6948-0381-64A4-28A06EFF0729}"/>
              </a:ext>
            </a:extLst>
          </p:cNvPr>
          <p:cNvSpPr/>
          <p:nvPr userDrawn="1"/>
        </p:nvSpPr>
        <p:spPr>
          <a:xfrm>
            <a:off x="4060723" y="2101425"/>
            <a:ext cx="3167232" cy="4928979"/>
          </a:xfrm>
          <a:prstGeom prst="roundRect">
            <a:avLst>
              <a:gd name="adj" fmla="val 3219"/>
            </a:avLst>
          </a:prstGeom>
          <a:noFill/>
          <a:ln w="254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6" name="Rettangolo con angoli arrotondati 15">
            <a:extLst>
              <a:ext uri="{FF2B5EF4-FFF2-40B4-BE49-F238E27FC236}">
                <a16:creationId xmlns:a16="http://schemas.microsoft.com/office/drawing/2014/main" id="{3288D939-0006-A7E0-3F62-120517A1CB03}"/>
              </a:ext>
            </a:extLst>
          </p:cNvPr>
          <p:cNvSpPr/>
          <p:nvPr userDrawn="1"/>
        </p:nvSpPr>
        <p:spPr>
          <a:xfrm>
            <a:off x="7399179" y="2101425"/>
            <a:ext cx="3167232" cy="4928979"/>
          </a:xfrm>
          <a:prstGeom prst="roundRect">
            <a:avLst>
              <a:gd name="adj" fmla="val 3219"/>
            </a:avLst>
          </a:prstGeom>
          <a:noFill/>
          <a:ln w="254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7" name="Rettangolo con angoli arrotondati 16">
            <a:extLst>
              <a:ext uri="{FF2B5EF4-FFF2-40B4-BE49-F238E27FC236}">
                <a16:creationId xmlns:a16="http://schemas.microsoft.com/office/drawing/2014/main" id="{90A31C2A-AE9C-3A92-7B66-25EF9589BB2B}"/>
              </a:ext>
            </a:extLst>
          </p:cNvPr>
          <p:cNvSpPr/>
          <p:nvPr userDrawn="1"/>
        </p:nvSpPr>
        <p:spPr>
          <a:xfrm>
            <a:off x="10737636" y="2101425"/>
            <a:ext cx="3167232" cy="4928979"/>
          </a:xfrm>
          <a:prstGeom prst="roundRect">
            <a:avLst>
              <a:gd name="adj" fmla="val 3219"/>
            </a:avLst>
          </a:prstGeom>
          <a:noFill/>
          <a:ln w="254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Tree>
    <p:extLst>
      <p:ext uri="{BB962C8B-B14F-4D97-AF65-F5344CB8AC3E}">
        <p14:creationId xmlns:p14="http://schemas.microsoft.com/office/powerpoint/2010/main" val="149266757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ub, 4 Pictures, Bulleted Text">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8F5DD6EC-EED0-5BFE-42C8-6E23EBCCF7E7}"/>
              </a:ext>
            </a:extLst>
          </p:cNvPr>
          <p:cNvSpPr/>
          <p:nvPr userDrawn="1"/>
        </p:nvSpPr>
        <p:spPr>
          <a:xfrm>
            <a:off x="0" y="35957"/>
            <a:ext cx="14630400" cy="8229600"/>
          </a:xfrm>
          <a:prstGeom prst="rect">
            <a:avLst/>
          </a:prstGeom>
          <a:gradFill>
            <a:gsLst>
              <a:gs pos="100000">
                <a:srgbClr val="000000">
                  <a:alpha val="55191"/>
                </a:srgbClr>
              </a:gs>
              <a:gs pos="0">
                <a:srgbClr val="032F67"/>
              </a:gs>
            </a:gsLst>
            <a:lin ang="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6" name="Title 1">
            <a:extLst>
              <a:ext uri="{FF2B5EF4-FFF2-40B4-BE49-F238E27FC236}">
                <a16:creationId xmlns:a16="http://schemas.microsoft.com/office/drawing/2014/main" id="{0DAD82E3-9F85-9EA7-8E72-A98790910391}"/>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29" name="Segnaposto immagine 11">
            <a:extLst>
              <a:ext uri="{FF2B5EF4-FFF2-40B4-BE49-F238E27FC236}">
                <a16:creationId xmlns:a16="http://schemas.microsoft.com/office/drawing/2014/main" id="{B0345DB9-4F33-85A1-7E6A-CAC148B23EF6}"/>
              </a:ext>
            </a:extLst>
          </p:cNvPr>
          <p:cNvSpPr>
            <a:spLocks noGrp="1"/>
          </p:cNvSpPr>
          <p:nvPr>
            <p:ph type="pic" sz="quarter" idx="22"/>
          </p:nvPr>
        </p:nvSpPr>
        <p:spPr>
          <a:xfrm>
            <a:off x="727075" y="2101425"/>
            <a:ext cx="3150000" cy="1721973"/>
          </a:xfrm>
          <a:prstGeom prst="rect">
            <a:avLst/>
          </a:prstGeom>
        </p:spPr>
        <p:txBody>
          <a:bodyPr/>
          <a:lstStyle>
            <a:lvl1pPr marL="0" indent="0">
              <a:buNone/>
              <a:defRPr/>
            </a:lvl1pPr>
          </a:lstStyle>
          <a:p>
            <a:endParaRPr lang="it-IT" dirty="0"/>
          </a:p>
        </p:txBody>
      </p:sp>
      <p:sp>
        <p:nvSpPr>
          <p:cNvPr id="39" name="Segnaposto immagine 11">
            <a:extLst>
              <a:ext uri="{FF2B5EF4-FFF2-40B4-BE49-F238E27FC236}">
                <a16:creationId xmlns:a16="http://schemas.microsoft.com/office/drawing/2014/main" id="{8B092A4C-6AD8-A684-B35F-9960134AE21C}"/>
              </a:ext>
            </a:extLst>
          </p:cNvPr>
          <p:cNvSpPr>
            <a:spLocks noGrp="1"/>
          </p:cNvSpPr>
          <p:nvPr>
            <p:ph type="pic" sz="quarter" idx="24"/>
          </p:nvPr>
        </p:nvSpPr>
        <p:spPr>
          <a:xfrm>
            <a:off x="4066996" y="2101425"/>
            <a:ext cx="3150000" cy="1721973"/>
          </a:xfrm>
          <a:prstGeom prst="rect">
            <a:avLst/>
          </a:prstGeom>
        </p:spPr>
        <p:txBody>
          <a:bodyPr/>
          <a:lstStyle>
            <a:lvl1pPr marL="0" indent="0">
              <a:buNone/>
              <a:defRPr/>
            </a:lvl1pPr>
          </a:lstStyle>
          <a:p>
            <a:endParaRPr lang="it-IT" dirty="0"/>
          </a:p>
        </p:txBody>
      </p:sp>
      <p:sp>
        <p:nvSpPr>
          <p:cNvPr id="41" name="Segnaposto immagine 11">
            <a:extLst>
              <a:ext uri="{FF2B5EF4-FFF2-40B4-BE49-F238E27FC236}">
                <a16:creationId xmlns:a16="http://schemas.microsoft.com/office/drawing/2014/main" id="{60908A11-AEFF-9B43-77B5-5B694ABF1C28}"/>
              </a:ext>
            </a:extLst>
          </p:cNvPr>
          <p:cNvSpPr>
            <a:spLocks noGrp="1"/>
          </p:cNvSpPr>
          <p:nvPr>
            <p:ph type="pic" sz="quarter" idx="26"/>
          </p:nvPr>
        </p:nvSpPr>
        <p:spPr>
          <a:xfrm>
            <a:off x="7406917" y="2101425"/>
            <a:ext cx="3150000" cy="1721973"/>
          </a:xfrm>
          <a:prstGeom prst="rect">
            <a:avLst/>
          </a:prstGeom>
        </p:spPr>
        <p:txBody>
          <a:bodyPr/>
          <a:lstStyle>
            <a:lvl1pPr marL="0" indent="0">
              <a:buNone/>
              <a:defRPr/>
            </a:lvl1pPr>
          </a:lstStyle>
          <a:p>
            <a:endParaRPr lang="it-IT" dirty="0"/>
          </a:p>
        </p:txBody>
      </p:sp>
      <p:sp>
        <p:nvSpPr>
          <p:cNvPr id="43" name="Segnaposto immagine 11">
            <a:extLst>
              <a:ext uri="{FF2B5EF4-FFF2-40B4-BE49-F238E27FC236}">
                <a16:creationId xmlns:a16="http://schemas.microsoft.com/office/drawing/2014/main" id="{C1CD708A-5531-21F7-0B93-DCEA8371D2C1}"/>
              </a:ext>
            </a:extLst>
          </p:cNvPr>
          <p:cNvSpPr>
            <a:spLocks noGrp="1"/>
          </p:cNvSpPr>
          <p:nvPr>
            <p:ph type="pic" sz="quarter" idx="28"/>
          </p:nvPr>
        </p:nvSpPr>
        <p:spPr>
          <a:xfrm>
            <a:off x="10746838" y="2101425"/>
            <a:ext cx="3150000" cy="1721973"/>
          </a:xfrm>
          <a:prstGeom prst="rect">
            <a:avLst/>
          </a:prstGeom>
        </p:spPr>
        <p:txBody>
          <a:bodyPr/>
          <a:lstStyle>
            <a:lvl1pPr marL="0" indent="0">
              <a:buNone/>
              <a:defRPr/>
            </a:lvl1pPr>
          </a:lstStyle>
          <a:p>
            <a:endParaRPr lang="it-IT" dirty="0"/>
          </a:p>
        </p:txBody>
      </p:sp>
      <p:pic>
        <p:nvPicPr>
          <p:cNvPr id="5" name="Immagine 4" descr="Immagine che contiene testo, clipart&#10;&#10;Descrizione generata automaticamente">
            <a:extLst>
              <a:ext uri="{FF2B5EF4-FFF2-40B4-BE49-F238E27FC236}">
                <a16:creationId xmlns:a16="http://schemas.microsoft.com/office/drawing/2014/main" id="{092D790D-EA10-A8CA-681D-9BE5BCDAAA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4101" y="7618772"/>
            <a:ext cx="1682608" cy="483211"/>
          </a:xfrm>
          <a:prstGeom prst="rect">
            <a:avLst/>
          </a:prstGeom>
        </p:spPr>
      </p:pic>
      <p:sp>
        <p:nvSpPr>
          <p:cNvPr id="3" name="Segnaposto testo 10">
            <a:extLst>
              <a:ext uri="{FF2B5EF4-FFF2-40B4-BE49-F238E27FC236}">
                <a16:creationId xmlns:a16="http://schemas.microsoft.com/office/drawing/2014/main" id="{829A54B7-E4AF-ADEF-720A-47E245429227}"/>
              </a:ext>
            </a:extLst>
          </p:cNvPr>
          <p:cNvSpPr>
            <a:spLocks noGrp="1"/>
          </p:cNvSpPr>
          <p:nvPr>
            <p:ph type="body" sz="quarter" idx="10" hasCustomPrompt="1"/>
          </p:nvPr>
        </p:nvSpPr>
        <p:spPr>
          <a:xfrm>
            <a:off x="727075" y="3966693"/>
            <a:ext cx="3163699" cy="3061589"/>
          </a:xfrm>
          <a:prstGeom prst="rect">
            <a:avLst/>
          </a:prstGeom>
        </p:spPr>
        <p:txBody>
          <a:bodyPr lIns="0" tIns="0" rIns="0" bIns="0"/>
          <a:lstStyle>
            <a:lvl1pPr marL="0" indent="0">
              <a:buFontTx/>
              <a:buNone/>
              <a:defRPr sz="2400"/>
            </a:lvl1pPr>
            <a:lvl3pPr marL="14288" indent="0">
              <a:buFontTx/>
              <a:buNone/>
              <a:tabLst/>
              <a:defRPr/>
            </a:lvl3pPr>
            <a:lvl4pPr marL="300038" indent="-285750">
              <a:buFont typeface="Courier New" panose="02070309020205020404" pitchFamily="49" charset="0"/>
              <a:buChar char="o"/>
              <a:tabLst/>
              <a:defRPr/>
            </a:lvl4pPr>
            <a:lvl5pPr marL="2285886" indent="0">
              <a:buFontTx/>
              <a:buNone/>
              <a:defRPr/>
            </a:lvl5pPr>
          </a:lstStyle>
          <a:p>
            <a:pPr lvl="3"/>
            <a:r>
              <a:rPr lang="it-IT"/>
              <a:t>Quarto livello</a:t>
            </a:r>
          </a:p>
        </p:txBody>
      </p:sp>
      <p:sp>
        <p:nvSpPr>
          <p:cNvPr id="10" name="Segnaposto testo 10">
            <a:extLst>
              <a:ext uri="{FF2B5EF4-FFF2-40B4-BE49-F238E27FC236}">
                <a16:creationId xmlns:a16="http://schemas.microsoft.com/office/drawing/2014/main" id="{F9A13382-78E3-039C-ACC3-58A640DFB88B}"/>
              </a:ext>
            </a:extLst>
          </p:cNvPr>
          <p:cNvSpPr>
            <a:spLocks noGrp="1"/>
          </p:cNvSpPr>
          <p:nvPr>
            <p:ph type="body" sz="quarter" idx="29" hasCustomPrompt="1"/>
          </p:nvPr>
        </p:nvSpPr>
        <p:spPr>
          <a:xfrm>
            <a:off x="4066996" y="3940935"/>
            <a:ext cx="3163699" cy="3061589"/>
          </a:xfrm>
          <a:prstGeom prst="rect">
            <a:avLst/>
          </a:prstGeom>
        </p:spPr>
        <p:txBody>
          <a:bodyPr lIns="0" tIns="0" rIns="0" bIns="0"/>
          <a:lstStyle>
            <a:lvl1pPr marL="0" indent="0">
              <a:buFontTx/>
              <a:buNone/>
              <a:defRPr sz="2400"/>
            </a:lvl1pPr>
            <a:lvl3pPr marL="14288" indent="0">
              <a:buFontTx/>
              <a:buNone/>
              <a:tabLst/>
              <a:defRPr/>
            </a:lvl3pPr>
            <a:lvl4pPr marL="300038" indent="-285750">
              <a:buFont typeface="Courier New" panose="02070309020205020404" pitchFamily="49" charset="0"/>
              <a:buChar char="o"/>
              <a:tabLst/>
              <a:defRPr/>
            </a:lvl4pPr>
            <a:lvl5pPr marL="2285886" indent="0">
              <a:buFontTx/>
              <a:buNone/>
              <a:defRPr/>
            </a:lvl5pPr>
          </a:lstStyle>
          <a:p>
            <a:pPr lvl="3"/>
            <a:r>
              <a:rPr lang="it-IT"/>
              <a:t>Quarto livello</a:t>
            </a:r>
          </a:p>
        </p:txBody>
      </p:sp>
      <p:sp>
        <p:nvSpPr>
          <p:cNvPr id="12" name="Segnaposto testo 10">
            <a:extLst>
              <a:ext uri="{FF2B5EF4-FFF2-40B4-BE49-F238E27FC236}">
                <a16:creationId xmlns:a16="http://schemas.microsoft.com/office/drawing/2014/main" id="{4847D680-B686-9830-48EF-E968F070EF7E}"/>
              </a:ext>
            </a:extLst>
          </p:cNvPr>
          <p:cNvSpPr>
            <a:spLocks noGrp="1"/>
          </p:cNvSpPr>
          <p:nvPr>
            <p:ph type="body" sz="quarter" idx="30" hasCustomPrompt="1"/>
          </p:nvPr>
        </p:nvSpPr>
        <p:spPr>
          <a:xfrm>
            <a:off x="7406917" y="3940935"/>
            <a:ext cx="3163699" cy="3061589"/>
          </a:xfrm>
          <a:prstGeom prst="rect">
            <a:avLst/>
          </a:prstGeom>
        </p:spPr>
        <p:txBody>
          <a:bodyPr lIns="0" tIns="0" rIns="0" bIns="0"/>
          <a:lstStyle>
            <a:lvl1pPr marL="0" indent="0">
              <a:buFontTx/>
              <a:buNone/>
              <a:defRPr sz="2400"/>
            </a:lvl1pPr>
            <a:lvl3pPr marL="14288" indent="0">
              <a:buFontTx/>
              <a:buNone/>
              <a:tabLst/>
              <a:defRPr/>
            </a:lvl3pPr>
            <a:lvl4pPr marL="300038" indent="-285750">
              <a:buFont typeface="Courier New" panose="02070309020205020404" pitchFamily="49" charset="0"/>
              <a:buChar char="o"/>
              <a:tabLst/>
              <a:defRPr/>
            </a:lvl4pPr>
            <a:lvl5pPr marL="2285886" indent="0">
              <a:buFontTx/>
              <a:buNone/>
              <a:defRPr/>
            </a:lvl5pPr>
          </a:lstStyle>
          <a:p>
            <a:pPr lvl="3"/>
            <a:r>
              <a:rPr lang="it-IT"/>
              <a:t>Quarto livello</a:t>
            </a:r>
          </a:p>
        </p:txBody>
      </p:sp>
      <p:sp>
        <p:nvSpPr>
          <p:cNvPr id="13" name="Segnaposto testo 10">
            <a:extLst>
              <a:ext uri="{FF2B5EF4-FFF2-40B4-BE49-F238E27FC236}">
                <a16:creationId xmlns:a16="http://schemas.microsoft.com/office/drawing/2014/main" id="{CE81D5AC-60ED-0674-F185-55C6475D5A0E}"/>
              </a:ext>
            </a:extLst>
          </p:cNvPr>
          <p:cNvSpPr>
            <a:spLocks noGrp="1"/>
          </p:cNvSpPr>
          <p:nvPr>
            <p:ph type="body" sz="quarter" idx="31" hasCustomPrompt="1"/>
          </p:nvPr>
        </p:nvSpPr>
        <p:spPr>
          <a:xfrm>
            <a:off x="10746838" y="3979572"/>
            <a:ext cx="3163699" cy="3061589"/>
          </a:xfrm>
          <a:prstGeom prst="rect">
            <a:avLst/>
          </a:prstGeom>
        </p:spPr>
        <p:txBody>
          <a:bodyPr lIns="0" tIns="0" rIns="0" bIns="0"/>
          <a:lstStyle>
            <a:lvl1pPr marL="0" indent="0">
              <a:buFontTx/>
              <a:buNone/>
              <a:defRPr sz="2400"/>
            </a:lvl1pPr>
            <a:lvl3pPr marL="14288" indent="0">
              <a:buFontTx/>
              <a:buNone/>
              <a:tabLst/>
              <a:defRPr/>
            </a:lvl3pPr>
            <a:lvl4pPr marL="300038" indent="-285750">
              <a:buFont typeface="Courier New" panose="02070309020205020404" pitchFamily="49" charset="0"/>
              <a:buChar char="o"/>
              <a:tabLst/>
              <a:defRPr/>
            </a:lvl4pPr>
            <a:lvl5pPr marL="2285886" indent="0">
              <a:buFontTx/>
              <a:buNone/>
              <a:defRPr/>
            </a:lvl5pPr>
          </a:lstStyle>
          <a:p>
            <a:pPr lvl="3"/>
            <a:r>
              <a:rPr lang="it-IT"/>
              <a:t>Quarto livello</a:t>
            </a:r>
          </a:p>
        </p:txBody>
      </p:sp>
      <p:sp>
        <p:nvSpPr>
          <p:cNvPr id="14" name="Rettangolo con angoli arrotondati 13">
            <a:extLst>
              <a:ext uri="{FF2B5EF4-FFF2-40B4-BE49-F238E27FC236}">
                <a16:creationId xmlns:a16="http://schemas.microsoft.com/office/drawing/2014/main" id="{4AF5697A-F296-6B2B-CED5-087566C56362}"/>
              </a:ext>
            </a:extLst>
          </p:cNvPr>
          <p:cNvSpPr/>
          <p:nvPr userDrawn="1"/>
        </p:nvSpPr>
        <p:spPr>
          <a:xfrm>
            <a:off x="722267" y="2101425"/>
            <a:ext cx="3167232" cy="4928979"/>
          </a:xfrm>
          <a:prstGeom prst="roundRect">
            <a:avLst>
              <a:gd name="adj" fmla="val 3219"/>
            </a:avLst>
          </a:prstGeom>
          <a:noFill/>
          <a:ln w="254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5" name="Rettangolo con angoli arrotondati 14">
            <a:extLst>
              <a:ext uri="{FF2B5EF4-FFF2-40B4-BE49-F238E27FC236}">
                <a16:creationId xmlns:a16="http://schemas.microsoft.com/office/drawing/2014/main" id="{F64BE146-6948-0381-64A4-28A06EFF0729}"/>
              </a:ext>
            </a:extLst>
          </p:cNvPr>
          <p:cNvSpPr/>
          <p:nvPr userDrawn="1"/>
        </p:nvSpPr>
        <p:spPr>
          <a:xfrm>
            <a:off x="4060723" y="2101425"/>
            <a:ext cx="3167232" cy="4928979"/>
          </a:xfrm>
          <a:prstGeom prst="roundRect">
            <a:avLst>
              <a:gd name="adj" fmla="val 3219"/>
            </a:avLst>
          </a:prstGeom>
          <a:noFill/>
          <a:ln w="254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6" name="Rettangolo con angoli arrotondati 15">
            <a:extLst>
              <a:ext uri="{FF2B5EF4-FFF2-40B4-BE49-F238E27FC236}">
                <a16:creationId xmlns:a16="http://schemas.microsoft.com/office/drawing/2014/main" id="{3288D939-0006-A7E0-3F62-120517A1CB03}"/>
              </a:ext>
            </a:extLst>
          </p:cNvPr>
          <p:cNvSpPr/>
          <p:nvPr userDrawn="1"/>
        </p:nvSpPr>
        <p:spPr>
          <a:xfrm>
            <a:off x="7399179" y="2101425"/>
            <a:ext cx="3167232" cy="4928979"/>
          </a:xfrm>
          <a:prstGeom prst="roundRect">
            <a:avLst>
              <a:gd name="adj" fmla="val 3219"/>
            </a:avLst>
          </a:prstGeom>
          <a:noFill/>
          <a:ln w="254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7" name="Rettangolo con angoli arrotondati 16">
            <a:extLst>
              <a:ext uri="{FF2B5EF4-FFF2-40B4-BE49-F238E27FC236}">
                <a16:creationId xmlns:a16="http://schemas.microsoft.com/office/drawing/2014/main" id="{90A31C2A-AE9C-3A92-7B66-25EF9589BB2B}"/>
              </a:ext>
            </a:extLst>
          </p:cNvPr>
          <p:cNvSpPr/>
          <p:nvPr userDrawn="1"/>
        </p:nvSpPr>
        <p:spPr>
          <a:xfrm>
            <a:off x="10737636" y="2101425"/>
            <a:ext cx="3167232" cy="4928979"/>
          </a:xfrm>
          <a:prstGeom prst="roundRect">
            <a:avLst>
              <a:gd name="adj" fmla="val 3219"/>
            </a:avLst>
          </a:prstGeom>
          <a:noFill/>
          <a:ln w="254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 name="Text Placeholder 7">
            <a:extLst>
              <a:ext uri="{FF2B5EF4-FFF2-40B4-BE49-F238E27FC236}">
                <a16:creationId xmlns:a16="http://schemas.microsoft.com/office/drawing/2014/main" id="{9C226F2C-B0AD-6532-09BC-A74CF77EBB49}"/>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chemeClr val="bg1"/>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Tree>
    <p:extLst>
      <p:ext uri="{BB962C8B-B14F-4D97-AF65-F5344CB8AC3E}">
        <p14:creationId xmlns:p14="http://schemas.microsoft.com/office/powerpoint/2010/main" val="146069595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02469" y="3336671"/>
            <a:ext cx="10425818" cy="1556605"/>
          </a:xfrm>
        </p:spPr>
        <p:txBody>
          <a:bodyPr lIns="0" anchor="t" anchorCtr="0">
            <a:noAutofit/>
          </a:bodyPr>
          <a:lstStyle>
            <a:lvl1pPr>
              <a:lnSpc>
                <a:spcPts val="5500"/>
              </a:lnSpc>
              <a:defRPr sz="6000" b="1" i="0">
                <a:solidFill>
                  <a:schemeClr val="bg1"/>
                </a:solidFill>
                <a:latin typeface="Arial" panose="020B0604020202020204" pitchFamily="34" charset="0"/>
                <a:cs typeface="Arial" panose="020B0604020202020204" pitchFamily="34" charset="0"/>
              </a:defRPr>
            </a:lvl1pPr>
          </a:lstStyle>
          <a:p>
            <a:r>
              <a:rPr lang="en-US" dirty="0"/>
              <a:t>Presentation Title Goes Here: Up to Two Lines</a:t>
            </a:r>
          </a:p>
        </p:txBody>
      </p:sp>
      <p:sp>
        <p:nvSpPr>
          <p:cNvPr id="3" name="Subtitle 2"/>
          <p:cNvSpPr>
            <a:spLocks noGrp="1"/>
          </p:cNvSpPr>
          <p:nvPr>
            <p:ph type="subTitle" idx="1" hasCustomPrompt="1"/>
          </p:nvPr>
        </p:nvSpPr>
        <p:spPr>
          <a:xfrm>
            <a:off x="1792715" y="4928572"/>
            <a:ext cx="10425818" cy="1364974"/>
          </a:xfrm>
          <a:prstGeom prst="rect">
            <a:avLst/>
          </a:prstGeom>
        </p:spPr>
        <p:txBody>
          <a:bodyPr lIns="0">
            <a:noAutofit/>
          </a:bodyPr>
          <a:lstStyle>
            <a:lvl1pPr marL="0" indent="0" algn="l">
              <a:spcBef>
                <a:spcPts val="0"/>
              </a:spcBef>
              <a:buNone/>
              <a:defRPr sz="3600">
                <a:solidFill>
                  <a:schemeClr val="bg1"/>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dirty="0"/>
              <a:t>Click to edit Master subtitle style</a:t>
            </a:r>
          </a:p>
        </p:txBody>
      </p:sp>
      <p:pic>
        <p:nvPicPr>
          <p:cNvPr id="7" name="logo-01.png" descr="logo-01.png">
            <a:extLst>
              <a:ext uri="{FF2B5EF4-FFF2-40B4-BE49-F238E27FC236}">
                <a16:creationId xmlns:a16="http://schemas.microsoft.com/office/drawing/2014/main" id="{32252CFA-9026-384C-B7AB-FC05962FA7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25312" y="1049233"/>
            <a:ext cx="3985389" cy="2089827"/>
          </a:xfrm>
          <a:prstGeom prst="rect">
            <a:avLst/>
          </a:prstGeom>
          <a:ln w="12700">
            <a:miter lim="400000"/>
          </a:ln>
          <a:effectLst/>
        </p:spPr>
      </p:pic>
      <p:sp>
        <p:nvSpPr>
          <p:cNvPr id="4" name="Segnaposto testo 9">
            <a:extLst>
              <a:ext uri="{FF2B5EF4-FFF2-40B4-BE49-F238E27FC236}">
                <a16:creationId xmlns:a16="http://schemas.microsoft.com/office/drawing/2014/main" id="{1453A212-C8CF-2BC2-718E-3F8EFA73FF93}"/>
              </a:ext>
            </a:extLst>
          </p:cNvPr>
          <p:cNvSpPr>
            <a:spLocks noGrp="1"/>
          </p:cNvSpPr>
          <p:nvPr>
            <p:ph type="body" sz="quarter" idx="10" hasCustomPrompt="1"/>
          </p:nvPr>
        </p:nvSpPr>
        <p:spPr>
          <a:xfrm>
            <a:off x="1777750" y="7044607"/>
            <a:ext cx="10426700" cy="398738"/>
          </a:xfrm>
          <a:prstGeom prst="rect">
            <a:avLst/>
          </a:prstGeom>
        </p:spPr>
        <p:txBody>
          <a:bodyPr lIns="0"/>
          <a:lstStyle>
            <a:lvl1pPr marL="0" indent="0">
              <a:buFontTx/>
              <a:buNone/>
              <a:defRPr sz="2000"/>
            </a:lvl1pPr>
          </a:lstStyle>
          <a:p>
            <a:pPr marL="0" marR="0" lvl="0" indent="0" algn="l" defTabSz="1306220" rtl="0" eaLnBrk="1" fontAlgn="auto" latinLnBrk="0" hangingPunct="1">
              <a:lnSpc>
                <a:spcPct val="90000"/>
              </a:lnSpc>
              <a:spcBef>
                <a:spcPts val="1714"/>
              </a:spcBef>
              <a:spcAft>
                <a:spcPts val="0"/>
              </a:spcAft>
              <a:buClr>
                <a:srgbClr val="FF9712"/>
              </a:buClr>
              <a:buSzTx/>
              <a:buFontTx/>
              <a:buNone/>
              <a:tabLst/>
              <a:defRPr/>
            </a:pPr>
            <a:r>
              <a:rPr lang="en-US" sz="2000" dirty="0" err="1">
                <a:solidFill>
                  <a:srgbClr val="FFFFFF"/>
                </a:solidFill>
                <a:latin typeface="Arial" panose="020B0604020202020204" pitchFamily="34" charset="0"/>
                <a:ea typeface="Inter Medium" panose="02000503000000020004" pitchFamily="2" charset="0"/>
                <a:cs typeface="Arial" panose="020B0604020202020204" pitchFamily="34" charset="0"/>
              </a:rPr>
              <a:t>www.cyberguru.io</a:t>
            </a:r>
            <a:endParaRPr lang="en-US" sz="2000" dirty="0">
              <a:solidFill>
                <a:srgbClr val="FFFFFF"/>
              </a:solidFill>
              <a:latin typeface="Arial" panose="020B0604020202020204" pitchFamily="34" charset="0"/>
              <a:ea typeface="Inter Medium" panose="02000503000000020004" pitchFamily="2" charset="0"/>
              <a:cs typeface="Arial" panose="020B0604020202020204" pitchFamily="34" charset="0"/>
            </a:endParaRPr>
          </a:p>
        </p:txBody>
      </p:sp>
      <p:sp>
        <p:nvSpPr>
          <p:cNvPr id="5" name="Segnaposto testo 9">
            <a:extLst>
              <a:ext uri="{FF2B5EF4-FFF2-40B4-BE49-F238E27FC236}">
                <a16:creationId xmlns:a16="http://schemas.microsoft.com/office/drawing/2014/main" id="{C070E9CF-A40D-A2AA-B5CB-7986AD84E3CE}"/>
              </a:ext>
            </a:extLst>
          </p:cNvPr>
          <p:cNvSpPr>
            <a:spLocks noGrp="1"/>
          </p:cNvSpPr>
          <p:nvPr>
            <p:ph type="body" sz="quarter" idx="11" hasCustomPrompt="1"/>
          </p:nvPr>
        </p:nvSpPr>
        <p:spPr>
          <a:xfrm>
            <a:off x="1777750" y="6539280"/>
            <a:ext cx="10426700" cy="398738"/>
          </a:xfrm>
          <a:prstGeom prst="rect">
            <a:avLst/>
          </a:prstGeom>
        </p:spPr>
        <p:txBody>
          <a:bodyPr lIns="0"/>
          <a:lstStyle>
            <a:lvl1pPr marL="0" indent="0">
              <a:buFontTx/>
              <a:buNone/>
              <a:defRPr sz="2000" b="1"/>
            </a:lvl1pPr>
          </a:lstStyle>
          <a:p>
            <a:r>
              <a:rPr lang="en-US" dirty="0">
                <a:solidFill>
                  <a:srgbClr val="FF9712"/>
                </a:solidFill>
              </a:rPr>
              <a:t>Speaker Name Goes Here</a:t>
            </a:r>
          </a:p>
        </p:txBody>
      </p:sp>
    </p:spTree>
    <p:extLst>
      <p:ext uri="{BB962C8B-B14F-4D97-AF65-F5344CB8AC3E}">
        <p14:creationId xmlns:p14="http://schemas.microsoft.com/office/powerpoint/2010/main" val="2155560386"/>
      </p:ext>
    </p:extLst>
  </p:cSld>
  <p:clrMapOvr>
    <a:masterClrMapping/>
  </p:clrMapOvr>
  <p:transition>
    <p:fade/>
  </p:transition>
  <p:extLst>
    <p:ext uri="{DCECCB84-F9BA-43D5-87BE-67443E8EF086}">
      <p15:sldGuideLst xmlns:p15="http://schemas.microsoft.com/office/powerpoint/2012/main">
        <p15:guide id="1" orient="horz" pos="2592">
          <p15:clr>
            <a:srgbClr val="FBAE40"/>
          </p15:clr>
        </p15:guide>
        <p15:guide id="2" pos="4608">
          <p15:clr>
            <a:srgbClr val="FBAE40"/>
          </p15:clr>
        </p15:guide>
        <p15:guide id="3" pos="111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1ED16E7-6344-7B31-6E97-CE1363437FFA}"/>
              </a:ext>
            </a:extLst>
          </p:cNvPr>
          <p:cNvSpPr/>
          <p:nvPr userDrawn="1"/>
        </p:nvSpPr>
        <p:spPr>
          <a:xfrm>
            <a:off x="-4445" y="0"/>
            <a:ext cx="14630400" cy="8229600"/>
          </a:xfrm>
          <a:prstGeom prst="rect">
            <a:avLst/>
          </a:prstGeom>
          <a:gradFill>
            <a:gsLst>
              <a:gs pos="100000">
                <a:srgbClr val="000000">
                  <a:alpha val="55191"/>
                </a:srgbClr>
              </a:gs>
              <a:gs pos="0">
                <a:srgbClr val="032F67"/>
              </a:gs>
            </a:gsLst>
            <a:lin ang="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3" name="Text Placeholder 2"/>
          <p:cNvSpPr>
            <a:spLocks noGrp="1"/>
          </p:cNvSpPr>
          <p:nvPr>
            <p:ph type="body" idx="1"/>
          </p:nvPr>
        </p:nvSpPr>
        <p:spPr>
          <a:xfrm>
            <a:off x="2316480" y="6429134"/>
            <a:ext cx="10792358" cy="571823"/>
          </a:xfrm>
          <a:prstGeom prst="rect">
            <a:avLst/>
          </a:prstGeom>
        </p:spPr>
        <p:txBody>
          <a:bodyPr anchor="b" anchorCtr="0">
            <a:noAutofit/>
          </a:bodyPr>
          <a:lstStyle>
            <a:lvl1pPr marL="0" indent="0" algn="r">
              <a:lnSpc>
                <a:spcPct val="90000"/>
              </a:lnSpc>
              <a:spcBef>
                <a:spcPts val="0"/>
              </a:spcBef>
              <a:buNone/>
              <a:defRPr sz="2400" b="1">
                <a:solidFill>
                  <a:srgbClr val="FF9712"/>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dirty="0"/>
              <a:t>Click to edit Master text styles</a:t>
            </a:r>
          </a:p>
        </p:txBody>
      </p:sp>
      <p:sp>
        <p:nvSpPr>
          <p:cNvPr id="48" name="Text Placeholder 2"/>
          <p:cNvSpPr>
            <a:spLocks noGrp="1"/>
          </p:cNvSpPr>
          <p:nvPr>
            <p:ph type="body" idx="13"/>
          </p:nvPr>
        </p:nvSpPr>
        <p:spPr>
          <a:xfrm>
            <a:off x="2316480" y="7009970"/>
            <a:ext cx="10792358" cy="457200"/>
          </a:xfrm>
          <a:prstGeom prst="rect">
            <a:avLst/>
          </a:prstGeom>
        </p:spPr>
        <p:txBody>
          <a:bodyPr anchor="t">
            <a:noAutofit/>
          </a:bodyPr>
          <a:lstStyle>
            <a:lvl1pPr marL="0" indent="0" algn="r">
              <a:lnSpc>
                <a:spcPct val="90000"/>
              </a:lnSpc>
              <a:spcBef>
                <a:spcPts val="0"/>
              </a:spcBef>
              <a:buNone/>
              <a:defRPr sz="2200" i="0">
                <a:solidFill>
                  <a:srgbClr val="FF9712"/>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a:t>Click to edit Master text styles</a:t>
            </a:r>
          </a:p>
        </p:txBody>
      </p:sp>
      <p:sp>
        <p:nvSpPr>
          <p:cNvPr id="5" name="Title 1">
            <a:extLst>
              <a:ext uri="{FF2B5EF4-FFF2-40B4-BE49-F238E27FC236}">
                <a16:creationId xmlns:a16="http://schemas.microsoft.com/office/drawing/2014/main" id="{6B38FE5C-61BF-8A9B-026A-DAD33344B766}"/>
              </a:ext>
            </a:extLst>
          </p:cNvPr>
          <p:cNvSpPr>
            <a:spLocks noGrp="1"/>
          </p:cNvSpPr>
          <p:nvPr>
            <p:ph type="title" hasCustomPrompt="1"/>
          </p:nvPr>
        </p:nvSpPr>
        <p:spPr>
          <a:xfrm>
            <a:off x="1465371" y="2196662"/>
            <a:ext cx="11643467" cy="3196166"/>
          </a:xfrm>
        </p:spPr>
        <p:txBody>
          <a:bodyPr lIns="0" tIns="0" rIns="0" bIns="0" anchor="t"/>
          <a:lstStyle>
            <a:lvl1pPr algn="ctr">
              <a:defRPr sz="3600" b="1" i="0" cap="none"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0" name="Immagine 9" descr="Immagine che contiene testo, clipart&#10;&#10;Descrizione generata automaticamente">
            <a:extLst>
              <a:ext uri="{FF2B5EF4-FFF2-40B4-BE49-F238E27FC236}">
                <a16:creationId xmlns:a16="http://schemas.microsoft.com/office/drawing/2014/main" id="{42FF7B85-6184-68BC-C971-548D95602E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4101" y="7618772"/>
            <a:ext cx="1682608" cy="483211"/>
          </a:xfrm>
          <a:prstGeom prst="rect">
            <a:avLst/>
          </a:prstGeom>
        </p:spPr>
      </p:pic>
    </p:spTree>
    <p:extLst>
      <p:ext uri="{BB962C8B-B14F-4D97-AF65-F5344CB8AC3E}">
        <p14:creationId xmlns:p14="http://schemas.microsoft.com/office/powerpoint/2010/main" val="1831019578"/>
      </p:ext>
    </p:extLst>
  </p:cSld>
  <p:clrMapOvr>
    <a:masterClrMapping/>
  </p:clrMapOvr>
  <p:transition>
    <p:fade/>
  </p:transition>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1ED16E7-6344-7B31-6E97-CE1363437FFA}"/>
              </a:ext>
            </a:extLst>
          </p:cNvPr>
          <p:cNvSpPr/>
          <p:nvPr userDrawn="1"/>
        </p:nvSpPr>
        <p:spPr>
          <a:xfrm>
            <a:off x="-4445" y="0"/>
            <a:ext cx="14630400" cy="8229600"/>
          </a:xfrm>
          <a:prstGeom prst="rect">
            <a:avLst/>
          </a:prstGeom>
          <a:gradFill>
            <a:gsLst>
              <a:gs pos="100000">
                <a:srgbClr val="000000">
                  <a:alpha val="55191"/>
                </a:srgbClr>
              </a:gs>
              <a:gs pos="0">
                <a:srgbClr val="032F67"/>
              </a:gs>
            </a:gsLst>
            <a:lin ang="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5" name="Title 1">
            <a:extLst>
              <a:ext uri="{FF2B5EF4-FFF2-40B4-BE49-F238E27FC236}">
                <a16:creationId xmlns:a16="http://schemas.microsoft.com/office/drawing/2014/main" id="{6B38FE5C-61BF-8A9B-026A-DAD33344B766}"/>
              </a:ext>
            </a:extLst>
          </p:cNvPr>
          <p:cNvSpPr>
            <a:spLocks noGrp="1"/>
          </p:cNvSpPr>
          <p:nvPr>
            <p:ph type="title" hasCustomPrompt="1"/>
          </p:nvPr>
        </p:nvSpPr>
        <p:spPr>
          <a:xfrm>
            <a:off x="1493467" y="2196662"/>
            <a:ext cx="11643467" cy="2733922"/>
          </a:xfrm>
        </p:spPr>
        <p:txBody>
          <a:bodyPr lIns="0" tIns="0" rIns="0" bIns="0" anchor="ctr"/>
          <a:lstStyle>
            <a:lvl1pPr algn="ctr">
              <a:defRPr sz="5400" b="1" i="0" cap="none" baseline="0">
                <a:solidFill>
                  <a:schemeClr val="bg1"/>
                </a:solidFill>
                <a:latin typeface="Arial" panose="020B0604020202020204" pitchFamily="34" charset="0"/>
                <a:cs typeface="Arial" panose="020B0604020202020204" pitchFamily="34" charset="0"/>
              </a:defRPr>
            </a:lvl1pPr>
          </a:lstStyle>
          <a:p>
            <a:r>
              <a:rPr lang="en-US" dirty="0"/>
              <a:t>Agenda</a:t>
            </a:r>
          </a:p>
        </p:txBody>
      </p:sp>
      <p:pic>
        <p:nvPicPr>
          <p:cNvPr id="10" name="Immagine 9" descr="Immagine che contiene testo, clipart&#10;&#10;Descrizione generata automaticamente">
            <a:extLst>
              <a:ext uri="{FF2B5EF4-FFF2-40B4-BE49-F238E27FC236}">
                <a16:creationId xmlns:a16="http://schemas.microsoft.com/office/drawing/2014/main" id="{42FF7B85-6184-68BC-C971-548D95602E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4101" y="7618772"/>
            <a:ext cx="1682608" cy="483211"/>
          </a:xfrm>
          <a:prstGeom prst="rect">
            <a:avLst/>
          </a:prstGeom>
        </p:spPr>
      </p:pic>
      <p:cxnSp>
        <p:nvCxnSpPr>
          <p:cNvPr id="4" name="Google Shape;11;p2">
            <a:extLst>
              <a:ext uri="{FF2B5EF4-FFF2-40B4-BE49-F238E27FC236}">
                <a16:creationId xmlns:a16="http://schemas.microsoft.com/office/drawing/2014/main" id="{2D52D237-BC62-F3EF-9A49-749C72CC5DA9}"/>
              </a:ext>
            </a:extLst>
          </p:cNvPr>
          <p:cNvCxnSpPr>
            <a:cxnSpLocks/>
          </p:cNvCxnSpPr>
          <p:nvPr userDrawn="1"/>
        </p:nvCxnSpPr>
        <p:spPr>
          <a:xfrm flipH="1">
            <a:off x="0" y="4930585"/>
            <a:ext cx="14630400" cy="0"/>
          </a:xfrm>
          <a:prstGeom prst="straightConnector1">
            <a:avLst/>
          </a:prstGeom>
          <a:noFill/>
          <a:ln w="206375" cap="flat" cmpd="sng">
            <a:solidFill>
              <a:srgbClr val="FF9712"/>
            </a:solidFill>
            <a:prstDash val="solid"/>
            <a:round/>
            <a:headEnd type="none" w="med" len="med"/>
            <a:tailEnd type="none" w="med" len="med"/>
          </a:ln>
        </p:spPr>
      </p:cxnSp>
    </p:spTree>
    <p:extLst>
      <p:ext uri="{BB962C8B-B14F-4D97-AF65-F5344CB8AC3E}">
        <p14:creationId xmlns:p14="http://schemas.microsoft.com/office/powerpoint/2010/main" val="1989494078"/>
      </p:ext>
    </p:extLst>
  </p:cSld>
  <p:clrMapOvr>
    <a:masterClrMapping/>
  </p:clrMapOvr>
  <p:transition>
    <p:fade/>
  </p:transition>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C0F305EE-D604-E2BE-D24A-90038B81E4CB}"/>
              </a:ext>
            </a:extLst>
          </p:cNvPr>
          <p:cNvSpPr/>
          <p:nvPr userDrawn="1"/>
        </p:nvSpPr>
        <p:spPr>
          <a:xfrm>
            <a:off x="-4445" y="0"/>
            <a:ext cx="14630400" cy="8229600"/>
          </a:xfrm>
          <a:prstGeom prst="rect">
            <a:avLst/>
          </a:prstGeom>
          <a:gradFill>
            <a:gsLst>
              <a:gs pos="100000">
                <a:srgbClr val="000000">
                  <a:alpha val="55191"/>
                </a:srgbClr>
              </a:gs>
              <a:gs pos="0">
                <a:srgbClr val="032F67"/>
              </a:gs>
            </a:gsLst>
            <a:lin ang="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5" name="Title 1">
            <a:extLst>
              <a:ext uri="{FF2B5EF4-FFF2-40B4-BE49-F238E27FC236}">
                <a16:creationId xmlns:a16="http://schemas.microsoft.com/office/drawing/2014/main" id="{68BF6675-CE0E-8A6C-E2B5-873A08895F92}"/>
              </a:ext>
            </a:extLst>
          </p:cNvPr>
          <p:cNvSpPr txBox="1">
            <a:spLocks/>
          </p:cNvSpPr>
          <p:nvPr userDrawn="1"/>
        </p:nvSpPr>
        <p:spPr>
          <a:xfrm>
            <a:off x="731520" y="521658"/>
            <a:ext cx="13167360" cy="1005840"/>
          </a:xfrm>
          <a:prstGeom prst="rect">
            <a:avLst/>
          </a:prstGeom>
        </p:spPr>
        <p:txBody>
          <a:bodyPr vert="horz" lIns="0" tIns="0" rIns="130622" bIns="65311" rtlCol="0" anchor="t" anchorCtr="0">
            <a:noAutofit/>
          </a:bodyPr>
          <a:lstStyle>
            <a:lvl1pPr algn="l" defTabSz="1306220" rtl="0" eaLnBrk="1" latinLnBrk="0" hangingPunct="1">
              <a:lnSpc>
                <a:spcPct val="90000"/>
              </a:lnSpc>
              <a:spcBef>
                <a:spcPct val="0"/>
              </a:spcBef>
              <a:buNone/>
              <a:defRPr sz="4400" b="1" i="0" kern="1200" cap="none">
                <a:solidFill>
                  <a:schemeClr val="bg1"/>
                </a:solidFill>
                <a:latin typeface="Arial" panose="020B0604020202020204" pitchFamily="34" charset="0"/>
                <a:ea typeface="+mj-ea"/>
                <a:cs typeface="Arial" panose="020B0604020202020204" pitchFamily="34" charset="0"/>
              </a:defRPr>
            </a:lvl1pPr>
          </a:lstStyle>
          <a:p>
            <a:endParaRPr lang="en-US" dirty="0"/>
          </a:p>
        </p:txBody>
      </p:sp>
      <p:pic>
        <p:nvPicPr>
          <p:cNvPr id="3" name="Immagine 2" descr="Immagine che contiene testo, clipart&#10;&#10;Descrizione generata automaticamente">
            <a:extLst>
              <a:ext uri="{FF2B5EF4-FFF2-40B4-BE49-F238E27FC236}">
                <a16:creationId xmlns:a16="http://schemas.microsoft.com/office/drawing/2014/main" id="{EA02B89C-F8DB-E1AD-D42C-0B77F2A308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4101" y="7618772"/>
            <a:ext cx="1682608" cy="483211"/>
          </a:xfrm>
          <a:prstGeom prst="rect">
            <a:avLst/>
          </a:prstGeom>
        </p:spPr>
      </p:pic>
    </p:spTree>
    <p:extLst>
      <p:ext uri="{BB962C8B-B14F-4D97-AF65-F5344CB8AC3E}">
        <p14:creationId xmlns:p14="http://schemas.microsoft.com/office/powerpoint/2010/main" val="236423294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ing Slide 1">
    <p:bg>
      <p:bgPr>
        <a:solidFill>
          <a:srgbClr val="032F67"/>
        </a:solidFill>
        <a:effectLst/>
      </p:bgPr>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4A36604F-A79D-488A-9506-93CEB7FF1311}"/>
              </a:ext>
            </a:extLst>
          </p:cNvPr>
          <p:cNvSpPr/>
          <p:nvPr userDrawn="1"/>
        </p:nvSpPr>
        <p:spPr>
          <a:xfrm>
            <a:off x="0" y="0"/>
            <a:ext cx="14630400" cy="8229600"/>
          </a:xfrm>
          <a:prstGeom prst="rect">
            <a:avLst/>
          </a:prstGeom>
          <a:gradFill>
            <a:gsLst>
              <a:gs pos="100000">
                <a:srgbClr val="000000">
                  <a:alpha val="55191"/>
                </a:srgbClr>
              </a:gs>
              <a:gs pos="0">
                <a:srgbClr val="032F67"/>
              </a:gs>
            </a:gsLst>
            <a:lin ang="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pic>
        <p:nvPicPr>
          <p:cNvPr id="6" name="Picture 7">
            <a:extLst>
              <a:ext uri="{FF2B5EF4-FFF2-40B4-BE49-F238E27FC236}">
                <a16:creationId xmlns:a16="http://schemas.microsoft.com/office/drawing/2014/main" id="{83824227-F4FD-0FDE-55D4-B3311712D26B}"/>
              </a:ext>
            </a:extLst>
          </p:cNvPr>
          <p:cNvPicPr>
            <a:picLocks noChangeAspect="1"/>
          </p:cNvPicPr>
          <p:nvPr userDrawn="1"/>
        </p:nvPicPr>
        <p:blipFill rotWithShape="1">
          <a:blip r:embed="rId2" cstate="screen">
            <a:alphaModFix amt="28000"/>
            <a:extLst>
              <a:ext uri="{28A0092B-C50C-407E-A947-70E740481C1C}">
                <a14:useLocalDpi xmlns:a14="http://schemas.microsoft.com/office/drawing/2010/main"/>
              </a:ext>
            </a:extLst>
          </a:blip>
          <a:srcRect/>
          <a:stretch/>
        </p:blipFill>
        <p:spPr>
          <a:xfrm>
            <a:off x="0" y="4484605"/>
            <a:ext cx="14630399" cy="3744995"/>
          </a:xfrm>
          <a:prstGeom prst="rect">
            <a:avLst/>
          </a:prstGeom>
        </p:spPr>
      </p:pic>
      <p:pic>
        <p:nvPicPr>
          <p:cNvPr id="4" name="Picture 7">
            <a:extLst>
              <a:ext uri="{FF2B5EF4-FFF2-40B4-BE49-F238E27FC236}">
                <a16:creationId xmlns:a16="http://schemas.microsoft.com/office/drawing/2014/main" id="{DFC083A4-3C74-9AA0-5D84-2815011547B3}"/>
              </a:ext>
            </a:extLst>
          </p:cNvPr>
          <p:cNvPicPr>
            <a:picLocks noChangeAspect="1"/>
          </p:cNvPicPr>
          <p:nvPr userDrawn="1"/>
        </p:nvPicPr>
        <p:blipFill rotWithShape="1">
          <a:blip r:embed="rId3" cstate="screen">
            <a:alphaModFix amt="28000"/>
            <a:extLst>
              <a:ext uri="{28A0092B-C50C-407E-A947-70E740481C1C}">
                <a14:useLocalDpi xmlns:a14="http://schemas.microsoft.com/office/drawing/2010/main"/>
              </a:ext>
            </a:extLst>
          </a:blip>
          <a:srcRect b="-3"/>
          <a:stretch/>
        </p:blipFill>
        <p:spPr>
          <a:xfrm>
            <a:off x="0" y="0"/>
            <a:ext cx="14630400" cy="3021399"/>
          </a:xfrm>
          <a:prstGeom prst="rect">
            <a:avLst/>
          </a:prstGeom>
        </p:spPr>
      </p:pic>
      <p:pic>
        <p:nvPicPr>
          <p:cNvPr id="3" name="logo-01.png">
            <a:extLst>
              <a:ext uri="{FF2B5EF4-FFF2-40B4-BE49-F238E27FC236}">
                <a16:creationId xmlns:a16="http://schemas.microsoft.com/office/drawing/2014/main" id="{F63B651D-334B-56E4-6187-B8AFE34E3D0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988613" y="794296"/>
            <a:ext cx="4653175" cy="2917092"/>
          </a:xfrm>
          <a:prstGeom prst="rect">
            <a:avLst/>
          </a:prstGeom>
          <a:ln w="12700">
            <a:miter lim="400000"/>
          </a:ln>
          <a:effectLst/>
        </p:spPr>
      </p:pic>
      <p:sp>
        <p:nvSpPr>
          <p:cNvPr id="5" name="Subtitle 2">
            <a:extLst>
              <a:ext uri="{FF2B5EF4-FFF2-40B4-BE49-F238E27FC236}">
                <a16:creationId xmlns:a16="http://schemas.microsoft.com/office/drawing/2014/main" id="{CB69E5DF-4BF4-C2FC-1616-D00B61C23BF3}"/>
              </a:ext>
            </a:extLst>
          </p:cNvPr>
          <p:cNvSpPr>
            <a:spLocks noGrp="1"/>
          </p:cNvSpPr>
          <p:nvPr>
            <p:ph type="subTitle" idx="1" hasCustomPrompt="1"/>
          </p:nvPr>
        </p:nvSpPr>
        <p:spPr>
          <a:xfrm>
            <a:off x="731202" y="4786755"/>
            <a:ext cx="13167997" cy="1339683"/>
          </a:xfrm>
          <a:prstGeom prst="rect">
            <a:avLst/>
          </a:prstGeom>
        </p:spPr>
        <p:txBody>
          <a:bodyPr anchor="ctr">
            <a:noAutofit/>
          </a:bodyPr>
          <a:lstStyle>
            <a:lvl1pPr marL="0" indent="0" algn="ctr">
              <a:spcBef>
                <a:spcPts val="0"/>
              </a:spcBef>
              <a:buNone/>
              <a:defRPr sz="6000" b="1">
                <a:solidFill>
                  <a:srgbClr val="FFFFFF"/>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dirty="0"/>
              <a:t>Grazie</a:t>
            </a:r>
          </a:p>
        </p:txBody>
      </p:sp>
      <p:sp>
        <p:nvSpPr>
          <p:cNvPr id="11" name="TextBox 8">
            <a:extLst>
              <a:ext uri="{FF2B5EF4-FFF2-40B4-BE49-F238E27FC236}">
                <a16:creationId xmlns:a16="http://schemas.microsoft.com/office/drawing/2014/main" id="{561AE88D-4347-182F-E9F6-92162B1724AE}"/>
              </a:ext>
            </a:extLst>
          </p:cNvPr>
          <p:cNvSpPr txBox="1"/>
          <p:nvPr userDrawn="1"/>
        </p:nvSpPr>
        <p:spPr>
          <a:xfrm>
            <a:off x="5998838" y="7201805"/>
            <a:ext cx="2632725" cy="522066"/>
          </a:xfrm>
          <a:prstGeom prst="rect">
            <a:avLst/>
          </a:prstGeom>
        </p:spPr>
        <p:txBody>
          <a:bodyPr wrap="square" lIns="0" tIns="0" rIns="0" bIns="0" rtlCol="0" anchor="ctr" anchorCtr="0">
            <a:normAutofit/>
          </a:bodyPr>
          <a:lstStyle/>
          <a:p>
            <a:pPr>
              <a:lnSpc>
                <a:spcPts val="4667"/>
              </a:lnSpc>
            </a:pPr>
            <a:r>
              <a:rPr lang="en-US" sz="2400" b="1" dirty="0">
                <a:solidFill>
                  <a:schemeClr val="bg1"/>
                </a:solidFill>
                <a:latin typeface="Arial" panose="020B0604020202020204" pitchFamily="34" charset="0"/>
                <a:ea typeface="Inter Medium" panose="02000503000000020004" pitchFamily="2" charset="0"/>
                <a:cs typeface="Arial" panose="020B0604020202020204" pitchFamily="34" charset="0"/>
              </a:rPr>
              <a:t>www.cyberguru.io</a:t>
            </a:r>
          </a:p>
        </p:txBody>
      </p:sp>
    </p:spTree>
    <p:extLst>
      <p:ext uri="{BB962C8B-B14F-4D97-AF65-F5344CB8AC3E}">
        <p14:creationId xmlns:p14="http://schemas.microsoft.com/office/powerpoint/2010/main" val="125789882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Ending Slide 2">
    <p:bg>
      <p:bgPr>
        <a:blipFill>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D5E4399-B08B-392C-A4DB-908838051158}"/>
              </a:ext>
            </a:extLst>
          </p:cNvPr>
          <p:cNvSpPr txBox="1"/>
          <p:nvPr userDrawn="1"/>
        </p:nvSpPr>
        <p:spPr>
          <a:xfrm>
            <a:off x="3657600" y="3053166"/>
            <a:ext cx="0" cy="0"/>
          </a:xfrm>
          <a:prstGeom prst="rect">
            <a:avLst/>
          </a:prstGeom>
          <a:noFill/>
        </p:spPr>
        <p:txBody>
          <a:bodyPr wrap="none" rtlCol="0">
            <a:noAutofit/>
          </a:bodyPr>
          <a:lstStyle/>
          <a:p>
            <a:pPr>
              <a:lnSpc>
                <a:spcPct val="90000"/>
              </a:lnSpc>
            </a:pPr>
            <a:endParaRPr lang="it-IT" dirty="0"/>
          </a:p>
        </p:txBody>
      </p:sp>
      <p:pic>
        <p:nvPicPr>
          <p:cNvPr id="6" name="logo-01.png">
            <a:extLst>
              <a:ext uri="{FF2B5EF4-FFF2-40B4-BE49-F238E27FC236}">
                <a16:creationId xmlns:a16="http://schemas.microsoft.com/office/drawing/2014/main" id="{97966520-4A52-1547-16E5-BC1E465EF18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88613" y="794296"/>
            <a:ext cx="4653175" cy="2917092"/>
          </a:xfrm>
          <a:prstGeom prst="rect">
            <a:avLst/>
          </a:prstGeom>
          <a:ln w="12700">
            <a:miter lim="400000"/>
          </a:ln>
          <a:effectLst/>
        </p:spPr>
      </p:pic>
      <p:sp>
        <p:nvSpPr>
          <p:cNvPr id="7" name="Subtitle 2">
            <a:extLst>
              <a:ext uri="{FF2B5EF4-FFF2-40B4-BE49-F238E27FC236}">
                <a16:creationId xmlns:a16="http://schemas.microsoft.com/office/drawing/2014/main" id="{EF0E928D-ABB0-425E-1AF9-80BA4C9647CA}"/>
              </a:ext>
            </a:extLst>
          </p:cNvPr>
          <p:cNvSpPr>
            <a:spLocks noGrp="1"/>
          </p:cNvSpPr>
          <p:nvPr>
            <p:ph type="subTitle" idx="1" hasCustomPrompt="1"/>
          </p:nvPr>
        </p:nvSpPr>
        <p:spPr>
          <a:xfrm>
            <a:off x="731202" y="4786755"/>
            <a:ext cx="13167997" cy="1339683"/>
          </a:xfrm>
          <a:prstGeom prst="rect">
            <a:avLst/>
          </a:prstGeom>
        </p:spPr>
        <p:txBody>
          <a:bodyPr anchor="ctr">
            <a:noAutofit/>
          </a:bodyPr>
          <a:lstStyle>
            <a:lvl1pPr marL="0" indent="0" algn="ctr">
              <a:spcBef>
                <a:spcPts val="0"/>
              </a:spcBef>
              <a:buNone/>
              <a:defRPr sz="6000" b="1">
                <a:solidFill>
                  <a:srgbClr val="FFFFFF"/>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dirty="0"/>
              <a:t>Grazie</a:t>
            </a:r>
          </a:p>
        </p:txBody>
      </p:sp>
      <p:sp>
        <p:nvSpPr>
          <p:cNvPr id="8" name="TextBox 8">
            <a:extLst>
              <a:ext uri="{FF2B5EF4-FFF2-40B4-BE49-F238E27FC236}">
                <a16:creationId xmlns:a16="http://schemas.microsoft.com/office/drawing/2014/main" id="{BCF861CD-42A5-C647-1621-C2502A268D2C}"/>
              </a:ext>
            </a:extLst>
          </p:cNvPr>
          <p:cNvSpPr txBox="1"/>
          <p:nvPr userDrawn="1"/>
        </p:nvSpPr>
        <p:spPr>
          <a:xfrm>
            <a:off x="5998838" y="7201805"/>
            <a:ext cx="2632725" cy="522066"/>
          </a:xfrm>
          <a:prstGeom prst="rect">
            <a:avLst/>
          </a:prstGeom>
        </p:spPr>
        <p:txBody>
          <a:bodyPr wrap="square" lIns="0" tIns="0" rIns="0" bIns="0" rtlCol="0" anchor="ctr" anchorCtr="0">
            <a:normAutofit/>
          </a:bodyPr>
          <a:lstStyle/>
          <a:p>
            <a:pPr>
              <a:lnSpc>
                <a:spcPts val="4667"/>
              </a:lnSpc>
            </a:pPr>
            <a:r>
              <a:rPr lang="en-US" sz="2400" b="1" dirty="0">
                <a:solidFill>
                  <a:schemeClr val="bg1"/>
                </a:solidFill>
                <a:latin typeface="Arial" panose="020B0604020202020204" pitchFamily="34" charset="0"/>
                <a:ea typeface="Inter Medium" panose="02000503000000020004" pitchFamily="2" charset="0"/>
                <a:cs typeface="Arial" panose="020B0604020202020204" pitchFamily="34" charset="0"/>
              </a:rPr>
              <a:t>www.cyberguru.io</a:t>
            </a:r>
          </a:p>
        </p:txBody>
      </p:sp>
    </p:spTree>
    <p:extLst>
      <p:ext uri="{BB962C8B-B14F-4D97-AF65-F5344CB8AC3E}">
        <p14:creationId xmlns:p14="http://schemas.microsoft.com/office/powerpoint/2010/main" val="1581776523"/>
      </p:ext>
    </p:extLst>
  </p:cSld>
  <p:clrMapOvr>
    <a:masterClrMapping/>
  </p:clrMapOvr>
  <p:transition>
    <p:fade/>
  </p:transition>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Ending Slide 3">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8229600"/>
          </a:xfrm>
          <a:prstGeom prst="rect">
            <a:avLst/>
          </a:prstGeom>
        </p:spPr>
      </p:pic>
      <p:sp>
        <p:nvSpPr>
          <p:cNvPr id="4" name="CasellaDiTesto 3">
            <a:extLst>
              <a:ext uri="{FF2B5EF4-FFF2-40B4-BE49-F238E27FC236}">
                <a16:creationId xmlns:a16="http://schemas.microsoft.com/office/drawing/2014/main" id="{635A3F3C-3CDB-BC90-855C-1F4E093543BD}"/>
              </a:ext>
            </a:extLst>
          </p:cNvPr>
          <p:cNvSpPr txBox="1"/>
          <p:nvPr userDrawn="1"/>
        </p:nvSpPr>
        <p:spPr>
          <a:xfrm>
            <a:off x="1201271" y="7871012"/>
            <a:ext cx="0" cy="0"/>
          </a:xfrm>
          <a:prstGeom prst="rect">
            <a:avLst/>
          </a:prstGeom>
          <a:noFill/>
        </p:spPr>
        <p:txBody>
          <a:bodyPr wrap="none" rtlCol="0">
            <a:noAutofit/>
          </a:bodyPr>
          <a:lstStyle/>
          <a:p>
            <a:pPr>
              <a:lnSpc>
                <a:spcPct val="90000"/>
              </a:lnSpc>
            </a:pPr>
            <a:endParaRPr lang="it-IT" dirty="0"/>
          </a:p>
        </p:txBody>
      </p:sp>
      <p:sp>
        <p:nvSpPr>
          <p:cNvPr id="5" name="Rettangolo 4">
            <a:extLst>
              <a:ext uri="{FF2B5EF4-FFF2-40B4-BE49-F238E27FC236}">
                <a16:creationId xmlns:a16="http://schemas.microsoft.com/office/drawing/2014/main" id="{C2F0E300-B348-5CE2-D504-AA8511FC6BCC}"/>
              </a:ext>
            </a:extLst>
          </p:cNvPr>
          <p:cNvSpPr/>
          <p:nvPr userDrawn="1"/>
        </p:nvSpPr>
        <p:spPr>
          <a:xfrm>
            <a:off x="0" y="0"/>
            <a:ext cx="14630400" cy="8229600"/>
          </a:xfrm>
          <a:prstGeom prst="rect">
            <a:avLst/>
          </a:prstGeom>
          <a:gradFill>
            <a:gsLst>
              <a:gs pos="100000">
                <a:srgbClr val="000000">
                  <a:alpha val="0"/>
                </a:srgbClr>
              </a:gs>
              <a:gs pos="0">
                <a:srgbClr val="032F67"/>
              </a:gs>
            </a:gsLst>
            <a:lin ang="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pic>
        <p:nvPicPr>
          <p:cNvPr id="8" name="logo-01.png">
            <a:extLst>
              <a:ext uri="{FF2B5EF4-FFF2-40B4-BE49-F238E27FC236}">
                <a16:creationId xmlns:a16="http://schemas.microsoft.com/office/drawing/2014/main" id="{F167E4A9-0ADD-822A-BADA-03D38139D4A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88613" y="794296"/>
            <a:ext cx="4653175" cy="2917092"/>
          </a:xfrm>
          <a:prstGeom prst="rect">
            <a:avLst/>
          </a:prstGeom>
          <a:ln w="12700">
            <a:miter lim="400000"/>
          </a:ln>
          <a:effectLst/>
        </p:spPr>
      </p:pic>
      <p:sp>
        <p:nvSpPr>
          <p:cNvPr id="9" name="Subtitle 2">
            <a:extLst>
              <a:ext uri="{FF2B5EF4-FFF2-40B4-BE49-F238E27FC236}">
                <a16:creationId xmlns:a16="http://schemas.microsoft.com/office/drawing/2014/main" id="{6190CC44-AFB2-D6C3-7826-536531415B94}"/>
              </a:ext>
            </a:extLst>
          </p:cNvPr>
          <p:cNvSpPr>
            <a:spLocks noGrp="1"/>
          </p:cNvSpPr>
          <p:nvPr>
            <p:ph type="subTitle" idx="1" hasCustomPrompt="1"/>
          </p:nvPr>
        </p:nvSpPr>
        <p:spPr>
          <a:xfrm>
            <a:off x="731202" y="4786755"/>
            <a:ext cx="13167997" cy="1339683"/>
          </a:xfrm>
          <a:prstGeom prst="rect">
            <a:avLst/>
          </a:prstGeom>
        </p:spPr>
        <p:txBody>
          <a:bodyPr anchor="ctr">
            <a:noAutofit/>
          </a:bodyPr>
          <a:lstStyle>
            <a:lvl1pPr marL="0" indent="0" algn="ctr">
              <a:spcBef>
                <a:spcPts val="0"/>
              </a:spcBef>
              <a:buNone/>
              <a:defRPr sz="6000" b="1">
                <a:solidFill>
                  <a:srgbClr val="FFFFFF"/>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dirty="0"/>
              <a:t>Grazie</a:t>
            </a:r>
          </a:p>
        </p:txBody>
      </p:sp>
      <p:sp>
        <p:nvSpPr>
          <p:cNvPr id="10" name="TextBox 8">
            <a:extLst>
              <a:ext uri="{FF2B5EF4-FFF2-40B4-BE49-F238E27FC236}">
                <a16:creationId xmlns:a16="http://schemas.microsoft.com/office/drawing/2014/main" id="{8A3FCAB9-C27B-3BB9-C8EC-D8D40472B826}"/>
              </a:ext>
            </a:extLst>
          </p:cNvPr>
          <p:cNvSpPr txBox="1"/>
          <p:nvPr userDrawn="1"/>
        </p:nvSpPr>
        <p:spPr>
          <a:xfrm>
            <a:off x="5998838" y="7201805"/>
            <a:ext cx="2632725" cy="522066"/>
          </a:xfrm>
          <a:prstGeom prst="rect">
            <a:avLst/>
          </a:prstGeom>
        </p:spPr>
        <p:txBody>
          <a:bodyPr wrap="square" lIns="0" tIns="0" rIns="0" bIns="0" rtlCol="0" anchor="ctr" anchorCtr="0">
            <a:normAutofit/>
          </a:bodyPr>
          <a:lstStyle/>
          <a:p>
            <a:pPr>
              <a:lnSpc>
                <a:spcPts val="4667"/>
              </a:lnSpc>
            </a:pPr>
            <a:r>
              <a:rPr lang="en-US" sz="2400" b="1" dirty="0">
                <a:solidFill>
                  <a:schemeClr val="bg1"/>
                </a:solidFill>
                <a:latin typeface="Arial" panose="020B0604020202020204" pitchFamily="34" charset="0"/>
                <a:ea typeface="Inter Medium" panose="02000503000000020004" pitchFamily="2" charset="0"/>
                <a:cs typeface="Arial" panose="020B0604020202020204" pitchFamily="34" charset="0"/>
              </a:rPr>
              <a:t>www.cyberguru.io</a:t>
            </a:r>
          </a:p>
        </p:txBody>
      </p:sp>
    </p:spTree>
    <p:extLst>
      <p:ext uri="{BB962C8B-B14F-4D97-AF65-F5344CB8AC3E}">
        <p14:creationId xmlns:p14="http://schemas.microsoft.com/office/powerpoint/2010/main" val="3252622846"/>
      </p:ext>
    </p:extLst>
  </p:cSld>
  <p:clrMapOvr>
    <a:masterClrMapping/>
  </p:clrMapOvr>
  <p:transition>
    <p:fade/>
  </p:transition>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egnaposto contenuto 3">
            <a:extLst>
              <a:ext uri="{FF2B5EF4-FFF2-40B4-BE49-F238E27FC236}">
                <a16:creationId xmlns:a16="http://schemas.microsoft.com/office/drawing/2014/main" id="{30A0DF74-5A0A-D8A8-5FC8-3402B4A1425D}"/>
              </a:ext>
            </a:extLst>
          </p:cNvPr>
          <p:cNvSpPr>
            <a:spLocks noGrp="1"/>
          </p:cNvSpPr>
          <p:nvPr>
            <p:ph sz="quarter" idx="11"/>
          </p:nvPr>
        </p:nvSpPr>
        <p:spPr>
          <a:xfrm>
            <a:off x="731838" y="1570038"/>
            <a:ext cx="13166725" cy="5761037"/>
          </a:xfrm>
          <a:prstGeom prst="rect">
            <a:avLst/>
          </a:prstGeom>
        </p:spPr>
        <p:txBody>
          <a:bodyPr/>
          <a:lstStyle>
            <a:lvl1pPr marL="0" indent="0">
              <a:buFontTx/>
              <a:buNone/>
              <a:defRPr sz="2400" baseline="0">
                <a:solidFill>
                  <a:srgbClr val="131B3F"/>
                </a:solidFill>
                <a:latin typeface="Arial" panose="020B0604020202020204" pitchFamily="34" charset="0"/>
              </a:defRPr>
            </a:lvl1pPr>
            <a:lvl2pPr>
              <a:defRPr sz="2400" baseline="0">
                <a:latin typeface="Arial" panose="020B0604020202020204" pitchFamily="34" charset="0"/>
              </a:defRPr>
            </a:lvl2pPr>
            <a:lvl3pPr>
              <a:defRPr sz="2400" baseline="0">
                <a:latin typeface="Arial" panose="020B0604020202020204" pitchFamily="34" charset="0"/>
              </a:defRPr>
            </a:lvl3pPr>
            <a:lvl4pPr>
              <a:defRPr sz="2400" baseline="0">
                <a:latin typeface="Arial" panose="020B0604020202020204" pitchFamily="34" charset="0"/>
              </a:defRPr>
            </a:lvl4pPr>
            <a:lvl5pPr>
              <a:defRPr sz="2400" baseline="0">
                <a:latin typeface="Arial" panose="020B0604020202020204" pitchFamily="34" charset="0"/>
              </a:defRPr>
            </a:lvl5pPr>
          </a:lstStyle>
          <a:p>
            <a:pPr lvl="0"/>
            <a:r>
              <a:rPr lang="it-IT"/>
              <a:t>Fare clic per modificare gli stili del testo dello schema</a:t>
            </a:r>
          </a:p>
        </p:txBody>
      </p:sp>
    </p:spTree>
    <p:extLst>
      <p:ext uri="{BB962C8B-B14F-4D97-AF65-F5344CB8AC3E}">
        <p14:creationId xmlns:p14="http://schemas.microsoft.com/office/powerpoint/2010/main" val="202527991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ub Orange, Content">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8058786-CD7C-26FB-0704-28A8CB3B5882}"/>
              </a:ext>
            </a:extLst>
          </p:cNvPr>
          <p:cNvSpPr txBox="1"/>
          <p:nvPr userDrawn="1"/>
        </p:nvSpPr>
        <p:spPr>
          <a:xfrm>
            <a:off x="3177766" y="7921782"/>
            <a:ext cx="0" cy="0"/>
          </a:xfrm>
          <a:prstGeom prst="rect">
            <a:avLst/>
          </a:prstGeom>
          <a:noFill/>
        </p:spPr>
        <p:txBody>
          <a:bodyPr wrap="none" rtlCol="0">
            <a:noAutofit/>
          </a:bodyPr>
          <a:lstStyle/>
          <a:p>
            <a:pPr>
              <a:lnSpc>
                <a:spcPct val="90000"/>
              </a:lnSpc>
            </a:pPr>
            <a:endParaRPr lang="it-IT" dirty="0"/>
          </a:p>
        </p:txBody>
      </p:sp>
      <p:sp>
        <p:nvSpPr>
          <p:cNvPr id="5" name="CasellaDiTesto 4">
            <a:extLst>
              <a:ext uri="{FF2B5EF4-FFF2-40B4-BE49-F238E27FC236}">
                <a16:creationId xmlns:a16="http://schemas.microsoft.com/office/drawing/2014/main" id="{EC52A7DC-0586-CD19-1517-F7608EDB799D}"/>
              </a:ext>
            </a:extLst>
          </p:cNvPr>
          <p:cNvSpPr txBox="1"/>
          <p:nvPr userDrawn="1"/>
        </p:nvSpPr>
        <p:spPr>
          <a:xfrm>
            <a:off x="3766242" y="7813141"/>
            <a:ext cx="0" cy="0"/>
          </a:xfrm>
          <a:prstGeom prst="rect">
            <a:avLst/>
          </a:prstGeom>
          <a:noFill/>
        </p:spPr>
        <p:txBody>
          <a:bodyPr wrap="none" rtlCol="0">
            <a:noAutofit/>
          </a:bodyPr>
          <a:lstStyle/>
          <a:p>
            <a:pPr>
              <a:lnSpc>
                <a:spcPct val="90000"/>
              </a:lnSpc>
            </a:pPr>
            <a:endParaRPr lang="it-IT" dirty="0"/>
          </a:p>
        </p:txBody>
      </p:sp>
      <p:sp>
        <p:nvSpPr>
          <p:cNvPr id="7" name="Title 1">
            <a:extLst>
              <a:ext uri="{FF2B5EF4-FFF2-40B4-BE49-F238E27FC236}">
                <a16:creationId xmlns:a16="http://schemas.microsoft.com/office/drawing/2014/main" id="{8486F33B-7DC1-625A-C509-B6855EF9AAF0}"/>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7">
            <a:extLst>
              <a:ext uri="{FF2B5EF4-FFF2-40B4-BE49-F238E27FC236}">
                <a16:creationId xmlns:a16="http://schemas.microsoft.com/office/drawing/2014/main" id="{723F8D94-114F-CBBB-45E5-C4319B1EB3CD}"/>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10" name="Segnaposto testo 10">
            <a:extLst>
              <a:ext uri="{FF2B5EF4-FFF2-40B4-BE49-F238E27FC236}">
                <a16:creationId xmlns:a16="http://schemas.microsoft.com/office/drawing/2014/main" id="{1F39C54A-0B15-F8B0-F31E-0ACA16833C87}"/>
              </a:ext>
            </a:extLst>
          </p:cNvPr>
          <p:cNvSpPr>
            <a:spLocks noGrp="1"/>
          </p:cNvSpPr>
          <p:nvPr>
            <p:ph type="body" sz="quarter" idx="10" hasCustomPrompt="1"/>
          </p:nvPr>
        </p:nvSpPr>
        <p:spPr>
          <a:xfrm>
            <a:off x="731838" y="1939214"/>
            <a:ext cx="13166725" cy="5344455"/>
          </a:xfrm>
          <a:prstGeom prst="rect">
            <a:avLst/>
          </a:prstGeom>
        </p:spPr>
        <p:txBody>
          <a:bodyPr lIns="0" tIns="0" rIns="0" bIns="0"/>
          <a:lstStyle>
            <a:lvl1pPr marL="0" indent="0">
              <a:buFontTx/>
              <a:buNone/>
              <a:defRPr sz="2400">
                <a:solidFill>
                  <a:srgbClr val="131B3F"/>
                </a:solidFill>
              </a:defRPr>
            </a:lvl1pPr>
            <a:lvl3pPr marL="14288" indent="0">
              <a:buFontTx/>
              <a:buNone/>
              <a:tabLst/>
              <a:defRPr>
                <a:solidFill>
                  <a:srgbClr val="131B3F"/>
                </a:solidFill>
              </a:defRPr>
            </a:lvl3pPr>
            <a:lvl4pPr marL="14288" indent="0">
              <a:buFontTx/>
              <a:buNone/>
              <a:tabLst/>
              <a:defRPr>
                <a:solidFill>
                  <a:srgbClr val="131B3F"/>
                </a:solidFill>
              </a:defRPr>
            </a:lvl4pPr>
            <a:lvl5pPr marL="2285886" indent="0">
              <a:buFontTx/>
              <a:buNone/>
              <a:defRPr/>
            </a:lvl5pPr>
          </a:lstStyle>
          <a:p>
            <a:pPr lvl="0"/>
            <a:r>
              <a:rPr lang="it-IT"/>
              <a:t>Secondo livello</a:t>
            </a:r>
          </a:p>
          <a:p>
            <a:pPr lvl="2"/>
            <a:r>
              <a:rPr lang="it-IT"/>
              <a:t>Terzo livello</a:t>
            </a:r>
          </a:p>
          <a:p>
            <a:pPr lvl="3"/>
            <a:r>
              <a:rPr lang="it-IT"/>
              <a:t>Quarto livello</a:t>
            </a:r>
          </a:p>
        </p:txBody>
      </p:sp>
    </p:spTree>
    <p:extLst>
      <p:ext uri="{BB962C8B-B14F-4D97-AF65-F5344CB8AC3E}">
        <p14:creationId xmlns:p14="http://schemas.microsoft.com/office/powerpoint/2010/main" val="142597844"/>
      </p:ext>
    </p:extLst>
  </p:cSld>
  <p:clrMapOvr>
    <a:masterClrMapping/>
  </p:clrMapOvr>
  <p:transition>
    <p:fade/>
  </p:transition>
  <p:extLst>
    <p:ext uri="{DCECCB84-F9BA-43D5-87BE-67443E8EF086}">
      <p15:sldGuideLst xmlns:p15="http://schemas.microsoft.com/office/powerpoint/2012/main">
        <p15:guide id="1" orient="horz" pos="5019">
          <p15:clr>
            <a:srgbClr val="FBAE40"/>
          </p15:clr>
        </p15:guide>
        <p15:guide id="2" pos="4608">
          <p15:clr>
            <a:srgbClr val="FBAE40"/>
          </p15:clr>
        </p15:guide>
        <p15:guide id="3" pos="435">
          <p15:clr>
            <a:srgbClr val="FBAE40"/>
          </p15:clr>
        </p15:guide>
        <p15:guide id="4" pos="8758">
          <p15:clr>
            <a:srgbClr val="FBAE40"/>
          </p15:clr>
        </p15:guide>
        <p15:guide id="5" orient="horz" pos="120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 White,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EEC55F3-FD34-4218-2C62-C46867720E82}"/>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7">
            <a:extLst>
              <a:ext uri="{FF2B5EF4-FFF2-40B4-BE49-F238E27FC236}">
                <a16:creationId xmlns:a16="http://schemas.microsoft.com/office/drawing/2014/main" id="{2B57F024-2166-E5D4-19C4-C10D2C263058}"/>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131B3F"/>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7" name="Segnaposto testo 10">
            <a:extLst>
              <a:ext uri="{FF2B5EF4-FFF2-40B4-BE49-F238E27FC236}">
                <a16:creationId xmlns:a16="http://schemas.microsoft.com/office/drawing/2014/main" id="{15E680B8-8A64-7B3F-A8C8-C998558D3EA9}"/>
              </a:ext>
            </a:extLst>
          </p:cNvPr>
          <p:cNvSpPr>
            <a:spLocks noGrp="1"/>
          </p:cNvSpPr>
          <p:nvPr>
            <p:ph type="body" sz="quarter" idx="10" hasCustomPrompt="1"/>
          </p:nvPr>
        </p:nvSpPr>
        <p:spPr>
          <a:xfrm>
            <a:off x="731838" y="1939214"/>
            <a:ext cx="13166725" cy="5344455"/>
          </a:xfrm>
          <a:prstGeom prst="rect">
            <a:avLst/>
          </a:prstGeom>
        </p:spPr>
        <p:txBody>
          <a:bodyPr lIns="0" tIns="0" rIns="0" bIns="0"/>
          <a:lstStyle>
            <a:lvl1pPr marL="0" indent="0">
              <a:buFontTx/>
              <a:buNone/>
              <a:defRPr sz="2400">
                <a:solidFill>
                  <a:srgbClr val="131B3F"/>
                </a:solidFill>
              </a:defRPr>
            </a:lvl1pPr>
            <a:lvl3pPr marL="14288" indent="0">
              <a:buFontTx/>
              <a:buNone/>
              <a:tabLst/>
              <a:defRPr>
                <a:solidFill>
                  <a:srgbClr val="131B3F"/>
                </a:solidFill>
              </a:defRPr>
            </a:lvl3pPr>
            <a:lvl4pPr marL="14288" indent="0">
              <a:buFontTx/>
              <a:buNone/>
              <a:tabLst/>
              <a:defRPr>
                <a:solidFill>
                  <a:srgbClr val="131B3F"/>
                </a:solidFill>
              </a:defRPr>
            </a:lvl4pPr>
            <a:lvl5pPr marL="2285886" indent="0">
              <a:buFontTx/>
              <a:buNone/>
              <a:defRPr/>
            </a:lvl5pPr>
          </a:lstStyle>
          <a:p>
            <a:pPr lvl="0"/>
            <a:r>
              <a:rPr lang="it-IT"/>
              <a:t>Secondo livello</a:t>
            </a:r>
          </a:p>
          <a:p>
            <a:pPr lvl="2"/>
            <a:r>
              <a:rPr lang="it-IT"/>
              <a:t>Terzo livello</a:t>
            </a:r>
          </a:p>
          <a:p>
            <a:pPr lvl="3"/>
            <a:r>
              <a:rPr lang="it-IT"/>
              <a:t>Quarto livello</a:t>
            </a:r>
          </a:p>
        </p:txBody>
      </p:sp>
    </p:spTree>
    <p:extLst>
      <p:ext uri="{BB962C8B-B14F-4D97-AF65-F5344CB8AC3E}">
        <p14:creationId xmlns:p14="http://schemas.microsoft.com/office/powerpoint/2010/main" val="99049636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title orange">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8058786-CD7C-26FB-0704-28A8CB3B5882}"/>
              </a:ext>
            </a:extLst>
          </p:cNvPr>
          <p:cNvSpPr txBox="1"/>
          <p:nvPr userDrawn="1"/>
        </p:nvSpPr>
        <p:spPr>
          <a:xfrm>
            <a:off x="3177766" y="7921782"/>
            <a:ext cx="0" cy="0"/>
          </a:xfrm>
          <a:prstGeom prst="rect">
            <a:avLst/>
          </a:prstGeom>
          <a:noFill/>
        </p:spPr>
        <p:txBody>
          <a:bodyPr wrap="none" rtlCol="0">
            <a:noAutofit/>
          </a:bodyPr>
          <a:lstStyle/>
          <a:p>
            <a:pPr>
              <a:lnSpc>
                <a:spcPct val="90000"/>
              </a:lnSpc>
            </a:pPr>
            <a:endParaRPr lang="it-IT" dirty="0"/>
          </a:p>
        </p:txBody>
      </p:sp>
      <p:sp>
        <p:nvSpPr>
          <p:cNvPr id="5" name="CasellaDiTesto 4">
            <a:extLst>
              <a:ext uri="{FF2B5EF4-FFF2-40B4-BE49-F238E27FC236}">
                <a16:creationId xmlns:a16="http://schemas.microsoft.com/office/drawing/2014/main" id="{EC52A7DC-0586-CD19-1517-F7608EDB799D}"/>
              </a:ext>
            </a:extLst>
          </p:cNvPr>
          <p:cNvSpPr txBox="1"/>
          <p:nvPr userDrawn="1"/>
        </p:nvSpPr>
        <p:spPr>
          <a:xfrm>
            <a:off x="3766242" y="7813141"/>
            <a:ext cx="0" cy="0"/>
          </a:xfrm>
          <a:prstGeom prst="rect">
            <a:avLst/>
          </a:prstGeom>
          <a:noFill/>
        </p:spPr>
        <p:txBody>
          <a:bodyPr wrap="none" rtlCol="0">
            <a:noAutofit/>
          </a:bodyPr>
          <a:lstStyle/>
          <a:p>
            <a:pPr>
              <a:lnSpc>
                <a:spcPct val="90000"/>
              </a:lnSpc>
            </a:pPr>
            <a:endParaRPr lang="it-IT" dirty="0"/>
          </a:p>
        </p:txBody>
      </p:sp>
      <p:sp>
        <p:nvSpPr>
          <p:cNvPr id="8" name="Text Placeholder 7"/>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11" name="CasellaDiTesto 10">
            <a:extLst>
              <a:ext uri="{FF2B5EF4-FFF2-40B4-BE49-F238E27FC236}">
                <a16:creationId xmlns:a16="http://schemas.microsoft.com/office/drawing/2014/main" id="{1E03BFD1-34DE-2CBB-A28B-73145BE989D5}"/>
              </a:ext>
            </a:extLst>
          </p:cNvPr>
          <p:cNvSpPr txBox="1"/>
          <p:nvPr userDrawn="1"/>
        </p:nvSpPr>
        <p:spPr>
          <a:xfrm>
            <a:off x="4125951" y="9433932"/>
            <a:ext cx="0" cy="0"/>
          </a:xfrm>
          <a:prstGeom prst="rect">
            <a:avLst/>
          </a:prstGeom>
          <a:noFill/>
        </p:spPr>
        <p:txBody>
          <a:bodyPr wrap="none" rtlCol="0">
            <a:noAutofit/>
          </a:bodyPr>
          <a:lstStyle/>
          <a:p>
            <a:pPr>
              <a:lnSpc>
                <a:spcPct val="90000"/>
              </a:lnSpc>
            </a:pPr>
            <a:endParaRPr lang="it-IT" dirty="0"/>
          </a:p>
        </p:txBody>
      </p:sp>
      <p:sp>
        <p:nvSpPr>
          <p:cNvPr id="12" name="CasellaDiTesto 11">
            <a:extLst>
              <a:ext uri="{FF2B5EF4-FFF2-40B4-BE49-F238E27FC236}">
                <a16:creationId xmlns:a16="http://schemas.microsoft.com/office/drawing/2014/main" id="{0A05F3EC-BAF1-938C-3881-85405A9AB15E}"/>
              </a:ext>
            </a:extLst>
          </p:cNvPr>
          <p:cNvSpPr txBox="1"/>
          <p:nvPr userDrawn="1"/>
        </p:nvSpPr>
        <p:spPr>
          <a:xfrm>
            <a:off x="1360714" y="9535886"/>
            <a:ext cx="0" cy="0"/>
          </a:xfrm>
          <a:prstGeom prst="rect">
            <a:avLst/>
          </a:prstGeom>
          <a:noFill/>
        </p:spPr>
        <p:txBody>
          <a:bodyPr wrap="none" rtlCol="0">
            <a:noAutofit/>
          </a:bodyPr>
          <a:lstStyle/>
          <a:p>
            <a:pPr>
              <a:lnSpc>
                <a:spcPct val="90000"/>
              </a:lnSpc>
            </a:pPr>
            <a:endParaRPr lang="it-IT" dirty="0"/>
          </a:p>
        </p:txBody>
      </p:sp>
      <p:sp>
        <p:nvSpPr>
          <p:cNvPr id="2" name="Title 1">
            <a:extLst>
              <a:ext uri="{FF2B5EF4-FFF2-40B4-BE49-F238E27FC236}">
                <a16:creationId xmlns:a16="http://schemas.microsoft.com/office/drawing/2014/main" id="{CEF66F29-5635-4AE1-771F-31FB29450AA5}"/>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745888965"/>
      </p:ext>
    </p:extLst>
  </p:cSld>
  <p:clrMapOvr>
    <a:masterClrMapping/>
  </p:clrMapOvr>
  <p:transition>
    <p:fade/>
  </p:transition>
  <p:extLst>
    <p:ext uri="{DCECCB84-F9BA-43D5-87BE-67443E8EF086}">
      <p15:sldGuideLst xmlns:p15="http://schemas.microsoft.com/office/powerpoint/2012/main">
        <p15:guide id="1" orient="horz" pos="5019">
          <p15:clr>
            <a:srgbClr val="FBAE40"/>
          </p15:clr>
        </p15:guide>
        <p15:guide id="2" pos="4608">
          <p15:clr>
            <a:srgbClr val="FBAE40"/>
          </p15:clr>
        </p15:guide>
        <p15:guide id="3" pos="435">
          <p15:clr>
            <a:srgbClr val="FBAE40"/>
          </p15:clr>
        </p15:guide>
        <p15:guide id="4" pos="875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8229600"/>
          </a:xfrm>
          <a:prstGeom prst="rect">
            <a:avLst/>
          </a:prstGeom>
        </p:spPr>
      </p:pic>
      <p:sp>
        <p:nvSpPr>
          <p:cNvPr id="5" name="Rettangolo 4">
            <a:extLst>
              <a:ext uri="{FF2B5EF4-FFF2-40B4-BE49-F238E27FC236}">
                <a16:creationId xmlns:a16="http://schemas.microsoft.com/office/drawing/2014/main" id="{637DB8B1-3867-CAF7-3817-8F006DE6472A}"/>
              </a:ext>
            </a:extLst>
          </p:cNvPr>
          <p:cNvSpPr/>
          <p:nvPr userDrawn="1"/>
        </p:nvSpPr>
        <p:spPr>
          <a:xfrm>
            <a:off x="0" y="0"/>
            <a:ext cx="14630400" cy="8229600"/>
          </a:xfrm>
          <a:prstGeom prst="rect">
            <a:avLst/>
          </a:prstGeom>
          <a:gradFill>
            <a:gsLst>
              <a:gs pos="100000">
                <a:srgbClr val="000000">
                  <a:alpha val="0"/>
                </a:srgbClr>
              </a:gs>
              <a:gs pos="0">
                <a:srgbClr val="032F67"/>
              </a:gs>
            </a:gsLst>
            <a:lin ang="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pic>
        <p:nvPicPr>
          <p:cNvPr id="2" name="logo-01.png" descr="logo-01.png">
            <a:extLst>
              <a:ext uri="{FF2B5EF4-FFF2-40B4-BE49-F238E27FC236}">
                <a16:creationId xmlns:a16="http://schemas.microsoft.com/office/drawing/2014/main" id="{F5301513-4485-2E4A-1A4B-93FBDA6E99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6097" y="727788"/>
            <a:ext cx="3985389" cy="2089827"/>
          </a:xfrm>
          <a:prstGeom prst="rect">
            <a:avLst/>
          </a:prstGeom>
          <a:ln w="12700">
            <a:miter lim="400000"/>
          </a:ln>
          <a:effectLst/>
        </p:spPr>
      </p:pic>
      <p:sp>
        <p:nvSpPr>
          <p:cNvPr id="7" name="Title 1">
            <a:extLst>
              <a:ext uri="{FF2B5EF4-FFF2-40B4-BE49-F238E27FC236}">
                <a16:creationId xmlns:a16="http://schemas.microsoft.com/office/drawing/2014/main" id="{ACB787F3-D6E6-A928-B8CA-E9A6FA215658}"/>
              </a:ext>
            </a:extLst>
          </p:cNvPr>
          <p:cNvSpPr>
            <a:spLocks noGrp="1"/>
          </p:cNvSpPr>
          <p:nvPr>
            <p:ph type="ctrTitle" hasCustomPrompt="1"/>
          </p:nvPr>
        </p:nvSpPr>
        <p:spPr>
          <a:xfrm>
            <a:off x="774915" y="3336671"/>
            <a:ext cx="12972082" cy="1568961"/>
          </a:xfrm>
        </p:spPr>
        <p:txBody>
          <a:bodyPr lIns="0" anchor="t" anchorCtr="0">
            <a:noAutofit/>
          </a:bodyPr>
          <a:lstStyle>
            <a:lvl1pPr>
              <a:lnSpc>
                <a:spcPts val="5500"/>
              </a:lnSpc>
              <a:defRPr sz="6000" b="1" i="0">
                <a:solidFill>
                  <a:schemeClr val="bg1"/>
                </a:solidFill>
                <a:latin typeface="Arial" panose="020B0604020202020204" pitchFamily="34" charset="0"/>
                <a:cs typeface="Arial" panose="020B0604020202020204" pitchFamily="34" charset="0"/>
              </a:defRPr>
            </a:lvl1pPr>
          </a:lstStyle>
          <a:p>
            <a:r>
              <a:rPr lang="en-US" dirty="0"/>
              <a:t>Presentation Title Goes Here: </a:t>
            </a:r>
            <a:br>
              <a:rPr lang="en-US" dirty="0"/>
            </a:br>
            <a:r>
              <a:rPr lang="en-US" dirty="0"/>
              <a:t>Up to Two Lines</a:t>
            </a:r>
          </a:p>
        </p:txBody>
      </p:sp>
      <p:sp>
        <p:nvSpPr>
          <p:cNvPr id="8" name="Subtitle 2">
            <a:extLst>
              <a:ext uri="{FF2B5EF4-FFF2-40B4-BE49-F238E27FC236}">
                <a16:creationId xmlns:a16="http://schemas.microsoft.com/office/drawing/2014/main" id="{70D34E46-60A6-2487-CBB1-AC771E593764}"/>
              </a:ext>
            </a:extLst>
          </p:cNvPr>
          <p:cNvSpPr>
            <a:spLocks noGrp="1"/>
          </p:cNvSpPr>
          <p:nvPr>
            <p:ph type="subTitle" idx="1" hasCustomPrompt="1"/>
          </p:nvPr>
        </p:nvSpPr>
        <p:spPr>
          <a:xfrm>
            <a:off x="774915" y="4916213"/>
            <a:ext cx="12972082" cy="1364974"/>
          </a:xfrm>
          <a:prstGeom prst="rect">
            <a:avLst/>
          </a:prstGeom>
        </p:spPr>
        <p:txBody>
          <a:bodyPr lIns="0">
            <a:noAutofit/>
          </a:bodyPr>
          <a:lstStyle>
            <a:lvl1pPr marL="0" indent="0" algn="l">
              <a:spcBef>
                <a:spcPts val="0"/>
              </a:spcBef>
              <a:buNone/>
              <a:defRPr sz="3600">
                <a:solidFill>
                  <a:schemeClr val="bg1"/>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dirty="0"/>
              <a:t>Click to edit Master subtitle style</a:t>
            </a:r>
          </a:p>
        </p:txBody>
      </p:sp>
      <p:sp>
        <p:nvSpPr>
          <p:cNvPr id="3" name="Segnaposto testo 9">
            <a:extLst>
              <a:ext uri="{FF2B5EF4-FFF2-40B4-BE49-F238E27FC236}">
                <a16:creationId xmlns:a16="http://schemas.microsoft.com/office/drawing/2014/main" id="{D64CEC9C-E1D0-E86C-1C97-3E2BD7A0EF53}"/>
              </a:ext>
            </a:extLst>
          </p:cNvPr>
          <p:cNvSpPr>
            <a:spLocks noGrp="1"/>
          </p:cNvSpPr>
          <p:nvPr>
            <p:ph type="body" sz="quarter" idx="10" hasCustomPrompt="1"/>
          </p:nvPr>
        </p:nvSpPr>
        <p:spPr>
          <a:xfrm>
            <a:off x="774915" y="7032249"/>
            <a:ext cx="10426700" cy="398738"/>
          </a:xfrm>
          <a:prstGeom prst="rect">
            <a:avLst/>
          </a:prstGeom>
        </p:spPr>
        <p:txBody>
          <a:bodyPr lIns="0"/>
          <a:lstStyle>
            <a:lvl1pPr marL="0" indent="0">
              <a:buFontTx/>
              <a:buNone/>
              <a:defRPr sz="2000"/>
            </a:lvl1pPr>
          </a:lstStyle>
          <a:p>
            <a:pPr marL="0" marR="0" lvl="0" indent="0" algn="l" defTabSz="1306220" rtl="0" eaLnBrk="1" fontAlgn="auto" latinLnBrk="0" hangingPunct="1">
              <a:lnSpc>
                <a:spcPct val="90000"/>
              </a:lnSpc>
              <a:spcBef>
                <a:spcPts val="1714"/>
              </a:spcBef>
              <a:spcAft>
                <a:spcPts val="0"/>
              </a:spcAft>
              <a:buClr>
                <a:srgbClr val="FF9712"/>
              </a:buClr>
              <a:buSzTx/>
              <a:buFontTx/>
              <a:buNone/>
              <a:tabLst/>
              <a:defRPr/>
            </a:pPr>
            <a:r>
              <a:rPr lang="en-US" sz="2000" dirty="0" err="1">
                <a:solidFill>
                  <a:srgbClr val="FFFFFF"/>
                </a:solidFill>
                <a:latin typeface="Arial" panose="020B0604020202020204" pitchFamily="34" charset="0"/>
                <a:ea typeface="Inter Medium" panose="02000503000000020004" pitchFamily="2" charset="0"/>
                <a:cs typeface="Arial" panose="020B0604020202020204" pitchFamily="34" charset="0"/>
              </a:rPr>
              <a:t>www.cyberguru.io</a:t>
            </a:r>
            <a:endParaRPr lang="en-US" sz="2000" dirty="0">
              <a:solidFill>
                <a:srgbClr val="FFFFFF"/>
              </a:solidFill>
              <a:latin typeface="Arial" panose="020B0604020202020204" pitchFamily="34" charset="0"/>
              <a:ea typeface="Inter Medium" panose="02000503000000020004" pitchFamily="2" charset="0"/>
              <a:cs typeface="Arial" panose="020B0604020202020204" pitchFamily="34" charset="0"/>
            </a:endParaRPr>
          </a:p>
        </p:txBody>
      </p:sp>
      <p:sp>
        <p:nvSpPr>
          <p:cNvPr id="4" name="Segnaposto testo 9">
            <a:extLst>
              <a:ext uri="{FF2B5EF4-FFF2-40B4-BE49-F238E27FC236}">
                <a16:creationId xmlns:a16="http://schemas.microsoft.com/office/drawing/2014/main" id="{A04558E9-367E-A308-D248-FCACA4EC1D2E}"/>
              </a:ext>
            </a:extLst>
          </p:cNvPr>
          <p:cNvSpPr>
            <a:spLocks noGrp="1"/>
          </p:cNvSpPr>
          <p:nvPr>
            <p:ph type="body" sz="quarter" idx="11" hasCustomPrompt="1"/>
          </p:nvPr>
        </p:nvSpPr>
        <p:spPr>
          <a:xfrm>
            <a:off x="774915" y="6526922"/>
            <a:ext cx="10426700" cy="398738"/>
          </a:xfrm>
          <a:prstGeom prst="rect">
            <a:avLst/>
          </a:prstGeom>
        </p:spPr>
        <p:txBody>
          <a:bodyPr lIns="0"/>
          <a:lstStyle>
            <a:lvl1pPr marL="0" indent="0">
              <a:buFontTx/>
              <a:buNone/>
              <a:defRPr sz="2000" b="1"/>
            </a:lvl1pPr>
          </a:lstStyle>
          <a:p>
            <a:r>
              <a:rPr lang="en-US" dirty="0">
                <a:solidFill>
                  <a:srgbClr val="FF9712"/>
                </a:solidFill>
              </a:rPr>
              <a:t>Speaker Name Goes Here</a:t>
            </a:r>
          </a:p>
        </p:txBody>
      </p:sp>
    </p:spTree>
    <p:extLst>
      <p:ext uri="{BB962C8B-B14F-4D97-AF65-F5344CB8AC3E}">
        <p14:creationId xmlns:p14="http://schemas.microsoft.com/office/powerpoint/2010/main" val="4192716722"/>
      </p:ext>
    </p:extLst>
  </p:cSld>
  <p:clrMapOvr>
    <a:masterClrMapping/>
  </p:clrMapOvr>
  <p:transition>
    <p:fade/>
  </p:transition>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title white">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8058786-CD7C-26FB-0704-28A8CB3B5882}"/>
              </a:ext>
            </a:extLst>
          </p:cNvPr>
          <p:cNvSpPr txBox="1"/>
          <p:nvPr userDrawn="1"/>
        </p:nvSpPr>
        <p:spPr>
          <a:xfrm>
            <a:off x="3177766" y="7921782"/>
            <a:ext cx="0" cy="0"/>
          </a:xfrm>
          <a:prstGeom prst="rect">
            <a:avLst/>
          </a:prstGeom>
          <a:noFill/>
        </p:spPr>
        <p:txBody>
          <a:bodyPr wrap="none" rtlCol="0">
            <a:noAutofit/>
          </a:bodyPr>
          <a:lstStyle/>
          <a:p>
            <a:pPr>
              <a:lnSpc>
                <a:spcPct val="90000"/>
              </a:lnSpc>
            </a:pPr>
            <a:endParaRPr lang="it-IT" dirty="0"/>
          </a:p>
        </p:txBody>
      </p:sp>
      <p:sp>
        <p:nvSpPr>
          <p:cNvPr id="5" name="CasellaDiTesto 4">
            <a:extLst>
              <a:ext uri="{FF2B5EF4-FFF2-40B4-BE49-F238E27FC236}">
                <a16:creationId xmlns:a16="http://schemas.microsoft.com/office/drawing/2014/main" id="{EC52A7DC-0586-CD19-1517-F7608EDB799D}"/>
              </a:ext>
            </a:extLst>
          </p:cNvPr>
          <p:cNvSpPr txBox="1"/>
          <p:nvPr userDrawn="1"/>
        </p:nvSpPr>
        <p:spPr>
          <a:xfrm>
            <a:off x="3766242" y="7813141"/>
            <a:ext cx="0" cy="0"/>
          </a:xfrm>
          <a:prstGeom prst="rect">
            <a:avLst/>
          </a:prstGeom>
          <a:noFill/>
        </p:spPr>
        <p:txBody>
          <a:bodyPr wrap="none" rtlCol="0">
            <a:noAutofit/>
          </a:bodyPr>
          <a:lstStyle/>
          <a:p>
            <a:pPr>
              <a:lnSpc>
                <a:spcPct val="90000"/>
              </a:lnSpc>
            </a:pPr>
            <a:endParaRPr lang="it-IT" dirty="0"/>
          </a:p>
        </p:txBody>
      </p:sp>
      <p:sp>
        <p:nvSpPr>
          <p:cNvPr id="11" name="CasellaDiTesto 10">
            <a:extLst>
              <a:ext uri="{FF2B5EF4-FFF2-40B4-BE49-F238E27FC236}">
                <a16:creationId xmlns:a16="http://schemas.microsoft.com/office/drawing/2014/main" id="{1E03BFD1-34DE-2CBB-A28B-73145BE989D5}"/>
              </a:ext>
            </a:extLst>
          </p:cNvPr>
          <p:cNvSpPr txBox="1"/>
          <p:nvPr userDrawn="1"/>
        </p:nvSpPr>
        <p:spPr>
          <a:xfrm>
            <a:off x="4125951" y="9433932"/>
            <a:ext cx="0" cy="0"/>
          </a:xfrm>
          <a:prstGeom prst="rect">
            <a:avLst/>
          </a:prstGeom>
          <a:noFill/>
        </p:spPr>
        <p:txBody>
          <a:bodyPr wrap="none" rtlCol="0">
            <a:noAutofit/>
          </a:bodyPr>
          <a:lstStyle/>
          <a:p>
            <a:pPr>
              <a:lnSpc>
                <a:spcPct val="90000"/>
              </a:lnSpc>
            </a:pPr>
            <a:endParaRPr lang="it-IT" dirty="0"/>
          </a:p>
        </p:txBody>
      </p:sp>
      <p:sp>
        <p:nvSpPr>
          <p:cNvPr id="12" name="CasellaDiTesto 11">
            <a:extLst>
              <a:ext uri="{FF2B5EF4-FFF2-40B4-BE49-F238E27FC236}">
                <a16:creationId xmlns:a16="http://schemas.microsoft.com/office/drawing/2014/main" id="{0A05F3EC-BAF1-938C-3881-85405A9AB15E}"/>
              </a:ext>
            </a:extLst>
          </p:cNvPr>
          <p:cNvSpPr txBox="1"/>
          <p:nvPr userDrawn="1"/>
        </p:nvSpPr>
        <p:spPr>
          <a:xfrm>
            <a:off x="1360714" y="9535886"/>
            <a:ext cx="0" cy="0"/>
          </a:xfrm>
          <a:prstGeom prst="rect">
            <a:avLst/>
          </a:prstGeom>
          <a:noFill/>
        </p:spPr>
        <p:txBody>
          <a:bodyPr wrap="none" rtlCol="0">
            <a:noAutofit/>
          </a:bodyPr>
          <a:lstStyle/>
          <a:p>
            <a:pPr>
              <a:lnSpc>
                <a:spcPct val="90000"/>
              </a:lnSpc>
            </a:pPr>
            <a:endParaRPr lang="it-IT" dirty="0"/>
          </a:p>
        </p:txBody>
      </p:sp>
      <p:sp>
        <p:nvSpPr>
          <p:cNvPr id="2" name="Text Placeholder 7">
            <a:extLst>
              <a:ext uri="{FF2B5EF4-FFF2-40B4-BE49-F238E27FC236}">
                <a16:creationId xmlns:a16="http://schemas.microsoft.com/office/drawing/2014/main" id="{555C5DF5-B005-EC02-02C9-1669BE2B6C8F}"/>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131B3F"/>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3" name="Title 1">
            <a:extLst>
              <a:ext uri="{FF2B5EF4-FFF2-40B4-BE49-F238E27FC236}">
                <a16:creationId xmlns:a16="http://schemas.microsoft.com/office/drawing/2014/main" id="{C67D2D01-82DA-6E3B-60FF-5B0464DAF3FF}"/>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51554591"/>
      </p:ext>
    </p:extLst>
  </p:cSld>
  <p:clrMapOvr>
    <a:masterClrMapping/>
  </p:clrMapOvr>
  <p:transition>
    <p:fade/>
  </p:transition>
  <p:extLst>
    <p:ext uri="{DCECCB84-F9BA-43D5-87BE-67443E8EF086}">
      <p15:sldGuideLst xmlns:p15="http://schemas.microsoft.com/office/powerpoint/2012/main">
        <p15:guide id="1" orient="horz" pos="5019">
          <p15:clr>
            <a:srgbClr val="FBAE40"/>
          </p15:clr>
        </p15:guide>
        <p15:guide id="2" pos="4608">
          <p15:clr>
            <a:srgbClr val="FBAE40"/>
          </p15:clr>
        </p15:guide>
        <p15:guide id="3" pos="435">
          <p15:clr>
            <a:srgbClr val="FBAE40"/>
          </p15:clr>
        </p15:guide>
        <p15:guide id="4" pos="875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mparis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4BB42-90D7-B4DB-3F96-9A776E037A9A}"/>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7" name="Segnaposto testo 10">
            <a:extLst>
              <a:ext uri="{FF2B5EF4-FFF2-40B4-BE49-F238E27FC236}">
                <a16:creationId xmlns:a16="http://schemas.microsoft.com/office/drawing/2014/main" id="{153055DC-75BA-7293-5CAF-5C2CD6A45B9D}"/>
              </a:ext>
            </a:extLst>
          </p:cNvPr>
          <p:cNvSpPr>
            <a:spLocks noGrp="1"/>
          </p:cNvSpPr>
          <p:nvPr>
            <p:ph type="body" sz="quarter" idx="10" hasCustomPrompt="1"/>
          </p:nvPr>
        </p:nvSpPr>
        <p:spPr>
          <a:xfrm>
            <a:off x="731839" y="1769846"/>
            <a:ext cx="6475412" cy="5545356"/>
          </a:xfrm>
          <a:prstGeom prst="rect">
            <a:avLst/>
          </a:prstGeom>
        </p:spPr>
        <p:txBody>
          <a:bodyPr lIns="0" tIns="0" rIns="0" bIns="0"/>
          <a:lstStyle>
            <a:lvl1pPr marL="0" indent="0">
              <a:buFontTx/>
              <a:buNone/>
              <a:defRPr sz="2400">
                <a:solidFill>
                  <a:srgbClr val="131B3F"/>
                </a:solidFill>
              </a:defRPr>
            </a:lvl1pPr>
            <a:lvl3pPr marL="14288" indent="0">
              <a:buFontTx/>
              <a:buNone/>
              <a:tabLst/>
              <a:defRPr/>
            </a:lvl3pPr>
            <a:lvl4pPr marL="14288" indent="0">
              <a:buFontTx/>
              <a:buNone/>
              <a:tabLst/>
              <a:defRPr/>
            </a:lvl4pPr>
            <a:lvl5pPr marL="2285886" indent="0">
              <a:buFontTx/>
              <a:buNone/>
              <a:defRPr/>
            </a:lvl5pPr>
          </a:lstStyle>
          <a:p>
            <a:pPr lvl="0"/>
            <a:r>
              <a:rPr lang="it-IT"/>
              <a:t>Secondo livello</a:t>
            </a:r>
          </a:p>
        </p:txBody>
      </p:sp>
      <p:sp>
        <p:nvSpPr>
          <p:cNvPr id="9" name="Segnaposto testo 10">
            <a:extLst>
              <a:ext uri="{FF2B5EF4-FFF2-40B4-BE49-F238E27FC236}">
                <a16:creationId xmlns:a16="http://schemas.microsoft.com/office/drawing/2014/main" id="{C13934E7-EE12-A3DA-E289-5AEB94A5B4AD}"/>
              </a:ext>
            </a:extLst>
          </p:cNvPr>
          <p:cNvSpPr>
            <a:spLocks noGrp="1"/>
          </p:cNvSpPr>
          <p:nvPr>
            <p:ph type="body" sz="quarter" idx="11" hasCustomPrompt="1"/>
          </p:nvPr>
        </p:nvSpPr>
        <p:spPr>
          <a:xfrm>
            <a:off x="7447948" y="1769846"/>
            <a:ext cx="6475412" cy="5545356"/>
          </a:xfrm>
          <a:prstGeom prst="rect">
            <a:avLst/>
          </a:prstGeom>
        </p:spPr>
        <p:txBody>
          <a:bodyPr lIns="0" tIns="0" rIns="0" bIns="0"/>
          <a:lstStyle>
            <a:lvl1pPr marL="0" indent="0">
              <a:buFontTx/>
              <a:buNone/>
              <a:defRPr sz="2400">
                <a:solidFill>
                  <a:srgbClr val="131B3F"/>
                </a:solidFill>
              </a:defRPr>
            </a:lvl1pPr>
            <a:lvl3pPr marL="14288" indent="0">
              <a:buFontTx/>
              <a:buNone/>
              <a:tabLst/>
              <a:defRPr/>
            </a:lvl3pPr>
            <a:lvl4pPr marL="14288" indent="0">
              <a:buFontTx/>
              <a:buNone/>
              <a:tabLst/>
              <a:defRPr/>
            </a:lvl4pPr>
            <a:lvl5pPr marL="2285886" indent="0">
              <a:buFontTx/>
              <a:buNone/>
              <a:defRPr/>
            </a:lvl5pPr>
          </a:lstStyle>
          <a:p>
            <a:pPr lvl="0"/>
            <a:r>
              <a:rPr lang="it-IT"/>
              <a:t>Secondo livello</a:t>
            </a:r>
          </a:p>
        </p:txBody>
      </p:sp>
    </p:spTree>
    <p:extLst>
      <p:ext uri="{BB962C8B-B14F-4D97-AF65-F5344CB8AC3E}">
        <p14:creationId xmlns:p14="http://schemas.microsoft.com/office/powerpoint/2010/main" val="3833976190"/>
      </p:ext>
    </p:extLst>
  </p:cSld>
  <p:clrMapOvr>
    <a:masterClrMapping/>
  </p:clrMapOvr>
  <p:transition>
    <p:fade/>
  </p:transition>
  <p:extLst>
    <p:ext uri="{DCECCB84-F9BA-43D5-87BE-67443E8EF086}">
      <p15:sldGuideLst xmlns:p15="http://schemas.microsoft.com/office/powerpoint/2012/main">
        <p15:guide id="1" orient="horz" pos="2592">
          <p15:clr>
            <a:srgbClr val="FBAE40"/>
          </p15:clr>
        </p15:guide>
        <p15:guide id="2" pos="4540">
          <p15:clr>
            <a:srgbClr val="FBAE40"/>
          </p15:clr>
        </p15:guide>
        <p15:guide id="3" pos="467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Headline, 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31520" y="1737360"/>
            <a:ext cx="6464301" cy="901066"/>
          </a:xfrm>
          <a:prstGeom prst="rect">
            <a:avLst/>
          </a:prstGeom>
        </p:spPr>
        <p:txBody>
          <a:bodyPr lIns="0" tIns="0" rIns="0" bIns="0" anchor="t" anchorCtr="0">
            <a:normAutofit/>
          </a:bodyPr>
          <a:lstStyle>
            <a:lvl1pPr marL="0" indent="0">
              <a:buNone/>
              <a:defRPr sz="2800" b="0">
                <a:solidFill>
                  <a:srgbClr val="FF9712"/>
                </a:solidFill>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5" name="Text Placeholder 4"/>
          <p:cNvSpPr>
            <a:spLocks noGrp="1"/>
          </p:cNvSpPr>
          <p:nvPr>
            <p:ph type="body" sz="quarter" idx="3" hasCustomPrompt="1"/>
          </p:nvPr>
        </p:nvSpPr>
        <p:spPr>
          <a:xfrm>
            <a:off x="7432041" y="1737360"/>
            <a:ext cx="6466840" cy="901066"/>
          </a:xfrm>
          <a:prstGeom prst="rect">
            <a:avLst/>
          </a:prstGeom>
        </p:spPr>
        <p:txBody>
          <a:bodyPr lIns="0" tIns="0" rIns="0" bIns="0" anchor="t" anchorCtr="0">
            <a:normAutofit/>
          </a:bodyPr>
          <a:lstStyle>
            <a:lvl1pPr marL="0" indent="0">
              <a:buNone/>
              <a:defRPr sz="2800" b="0">
                <a:solidFill>
                  <a:srgbClr val="FF9712"/>
                </a:solidFill>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a:t>Click to edit Master text styles</a:t>
            </a:r>
          </a:p>
        </p:txBody>
      </p:sp>
      <p:sp>
        <p:nvSpPr>
          <p:cNvPr id="10" name="Title 1">
            <a:extLst>
              <a:ext uri="{FF2B5EF4-FFF2-40B4-BE49-F238E27FC236}">
                <a16:creationId xmlns:a16="http://schemas.microsoft.com/office/drawing/2014/main" id="{9F6E8481-BCBF-3313-B4B6-07B6A69D8D95}"/>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11" name="Segnaposto contenuto 8">
            <a:extLst>
              <a:ext uri="{FF2B5EF4-FFF2-40B4-BE49-F238E27FC236}">
                <a16:creationId xmlns:a16="http://schemas.microsoft.com/office/drawing/2014/main" id="{FDA88B85-0ED3-C2A8-7521-D5832D5AF7C1}"/>
              </a:ext>
            </a:extLst>
          </p:cNvPr>
          <p:cNvSpPr>
            <a:spLocks noGrp="1"/>
          </p:cNvSpPr>
          <p:nvPr>
            <p:ph sz="quarter" idx="12"/>
          </p:nvPr>
        </p:nvSpPr>
        <p:spPr>
          <a:xfrm>
            <a:off x="727075" y="2854325"/>
            <a:ext cx="6469063" cy="4637088"/>
          </a:xfrm>
          <a:prstGeom prst="rect">
            <a:avLst/>
          </a:prstGeom>
        </p:spPr>
        <p:txBody>
          <a:bodyPr/>
          <a:lstStyle>
            <a:lvl1pPr marL="0" indent="0">
              <a:buFontTx/>
              <a:buNone/>
              <a:defRPr sz="2400" baseline="0">
                <a:solidFill>
                  <a:srgbClr val="131B3F"/>
                </a:solidFill>
                <a:latin typeface="Arial" panose="020B0604020202020204" pitchFamily="34" charset="0"/>
              </a:defRPr>
            </a:lvl1pPr>
            <a:lvl2pPr>
              <a:buFontTx/>
              <a:buNone/>
              <a:defRPr sz="2000" baseline="0">
                <a:solidFill>
                  <a:srgbClr val="131B3F"/>
                </a:solidFill>
                <a:latin typeface="Arial" panose="020B0604020202020204" pitchFamily="34" charset="0"/>
              </a:defRPr>
            </a:lvl2pPr>
            <a:lvl3pPr marL="1240909" indent="0">
              <a:buFontTx/>
              <a:buNone/>
              <a:defRPr sz="2000" baseline="0">
                <a:solidFill>
                  <a:srgbClr val="131B3F"/>
                </a:solidFill>
                <a:latin typeface="Arial" panose="020B0604020202020204" pitchFamily="34" charset="0"/>
              </a:defRPr>
            </a:lvl3pPr>
            <a:lvl4pPr marL="1763398" indent="0">
              <a:buFontTx/>
              <a:buNone/>
              <a:defRPr sz="2000" baseline="0">
                <a:solidFill>
                  <a:srgbClr val="131B3F"/>
                </a:solidFill>
                <a:latin typeface="Arial" panose="020B0604020202020204" pitchFamily="34" charset="0"/>
              </a:defRPr>
            </a:lvl4pPr>
            <a:lvl5pPr marL="2285886" indent="0">
              <a:buFontTx/>
              <a:buNone/>
              <a:defRPr sz="2000" baseline="0">
                <a:solidFill>
                  <a:srgbClr val="131B3F"/>
                </a:solidFill>
                <a:latin typeface="Arial" panose="020B0604020202020204" pitchFamily="34" charset="0"/>
              </a:defRPr>
            </a:lvl5pPr>
          </a:lstStyle>
          <a:p>
            <a:pPr lvl="0"/>
            <a:r>
              <a:rPr lang="it-IT"/>
              <a:t>Fare clic per modificare gli stili del testo dello schema</a:t>
            </a:r>
          </a:p>
        </p:txBody>
      </p:sp>
      <p:sp>
        <p:nvSpPr>
          <p:cNvPr id="12" name="Segnaposto contenuto 8">
            <a:extLst>
              <a:ext uri="{FF2B5EF4-FFF2-40B4-BE49-F238E27FC236}">
                <a16:creationId xmlns:a16="http://schemas.microsoft.com/office/drawing/2014/main" id="{F07793D4-2945-0A74-AEF6-DA4817A82B8F}"/>
              </a:ext>
            </a:extLst>
          </p:cNvPr>
          <p:cNvSpPr>
            <a:spLocks noGrp="1"/>
          </p:cNvSpPr>
          <p:nvPr>
            <p:ph sz="quarter" idx="13"/>
          </p:nvPr>
        </p:nvSpPr>
        <p:spPr>
          <a:xfrm>
            <a:off x="7434262" y="2854325"/>
            <a:ext cx="6469063" cy="4637088"/>
          </a:xfrm>
          <a:prstGeom prst="rect">
            <a:avLst/>
          </a:prstGeom>
        </p:spPr>
        <p:txBody>
          <a:bodyPr/>
          <a:lstStyle>
            <a:lvl1pPr marL="0" indent="0">
              <a:buFontTx/>
              <a:buNone/>
              <a:defRPr sz="2400" baseline="0">
                <a:solidFill>
                  <a:srgbClr val="131B3F"/>
                </a:solidFill>
                <a:latin typeface="Arial" panose="020B0604020202020204" pitchFamily="34" charset="0"/>
              </a:defRPr>
            </a:lvl1pPr>
            <a:lvl2pPr>
              <a:buFontTx/>
              <a:buNone/>
              <a:defRPr sz="2000" baseline="0">
                <a:solidFill>
                  <a:srgbClr val="131B3F"/>
                </a:solidFill>
                <a:latin typeface="Arial" panose="020B0604020202020204" pitchFamily="34" charset="0"/>
              </a:defRPr>
            </a:lvl2pPr>
            <a:lvl3pPr marL="1240909" indent="0">
              <a:buFontTx/>
              <a:buNone/>
              <a:defRPr sz="2000" baseline="0">
                <a:solidFill>
                  <a:srgbClr val="131B3F"/>
                </a:solidFill>
                <a:latin typeface="Arial" panose="020B0604020202020204" pitchFamily="34" charset="0"/>
              </a:defRPr>
            </a:lvl3pPr>
            <a:lvl4pPr marL="1763398" indent="0">
              <a:buFontTx/>
              <a:buNone/>
              <a:defRPr sz="2000" baseline="0">
                <a:solidFill>
                  <a:srgbClr val="131B3F"/>
                </a:solidFill>
                <a:latin typeface="Arial" panose="020B0604020202020204" pitchFamily="34" charset="0"/>
              </a:defRPr>
            </a:lvl4pPr>
            <a:lvl5pPr marL="2285886" indent="0">
              <a:buFontTx/>
              <a:buNone/>
              <a:defRPr sz="2000" baseline="0">
                <a:solidFill>
                  <a:srgbClr val="131B3F"/>
                </a:solidFill>
                <a:latin typeface="Arial" panose="020B0604020202020204" pitchFamily="34" charset="0"/>
              </a:defRPr>
            </a:lvl5pPr>
          </a:lstStyle>
          <a:p>
            <a:pPr lvl="0"/>
            <a:r>
              <a:rPr lang="it-IT"/>
              <a:t>Fare clic per modificare gli stili del testo dello schema</a:t>
            </a:r>
          </a:p>
        </p:txBody>
      </p:sp>
    </p:spTree>
    <p:extLst>
      <p:ext uri="{BB962C8B-B14F-4D97-AF65-F5344CB8AC3E}">
        <p14:creationId xmlns:p14="http://schemas.microsoft.com/office/powerpoint/2010/main" val="2264070114"/>
      </p:ext>
    </p:extLst>
  </p:cSld>
  <p:clrMapOvr>
    <a:masterClrMapping/>
  </p:clrMapOvr>
  <p:transition>
    <p:fade/>
  </p:transition>
  <p:extLst>
    <p:ext uri="{DCECCB84-F9BA-43D5-87BE-67443E8EF086}">
      <p15:sldGuideLst xmlns:p15="http://schemas.microsoft.com/office/powerpoint/2012/main">
        <p15:guide id="1" orient="horz" pos="179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B5DE77B-A14F-E319-714B-E1C2E73C7C47}"/>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78975201"/>
      </p:ext>
    </p:extLst>
  </p:cSld>
  <p:clrMapOvr>
    <a:masterClrMapping/>
  </p:clrMapOvr>
  <p:transition>
    <p:fade/>
  </p:transition>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Picture, Text">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E8B3679-76BF-F665-AF37-8BE33DE37D05}"/>
              </a:ext>
            </a:extLst>
          </p:cNvPr>
          <p:cNvSpPr>
            <a:spLocks noGrp="1"/>
          </p:cNvSpPr>
          <p:nvPr>
            <p:ph type="pic" sz="quarter" idx="10"/>
          </p:nvPr>
        </p:nvSpPr>
        <p:spPr>
          <a:xfrm>
            <a:off x="8289925" y="1738313"/>
            <a:ext cx="5608638" cy="5670550"/>
          </a:xfrm>
          <a:prstGeom prst="rect">
            <a:avLst/>
          </a:prstGeom>
        </p:spPr>
        <p:txBody>
          <a:bodyPr lIns="0" tIns="0" rIns="0" bIns="0"/>
          <a:lstStyle>
            <a:lvl1pPr marL="0" indent="0">
              <a:buNone/>
              <a:defRPr/>
            </a:lvl1pPr>
          </a:lstStyle>
          <a:p>
            <a:endParaRPr lang="it-IT" dirty="0"/>
          </a:p>
        </p:txBody>
      </p:sp>
      <p:sp>
        <p:nvSpPr>
          <p:cNvPr id="10" name="Title 1">
            <a:extLst>
              <a:ext uri="{FF2B5EF4-FFF2-40B4-BE49-F238E27FC236}">
                <a16:creationId xmlns:a16="http://schemas.microsoft.com/office/drawing/2014/main" id="{1BE9F991-053C-A8B3-D6A1-12B223A07336}"/>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18" name="Segnaposto contenuto 17">
            <a:extLst>
              <a:ext uri="{FF2B5EF4-FFF2-40B4-BE49-F238E27FC236}">
                <a16:creationId xmlns:a16="http://schemas.microsoft.com/office/drawing/2014/main" id="{03F3A5D8-59A3-5412-AD21-D7C5CD7DA3F0}"/>
              </a:ext>
            </a:extLst>
          </p:cNvPr>
          <p:cNvSpPr>
            <a:spLocks noGrp="1"/>
          </p:cNvSpPr>
          <p:nvPr>
            <p:ph sz="quarter" idx="11"/>
          </p:nvPr>
        </p:nvSpPr>
        <p:spPr>
          <a:xfrm>
            <a:off x="727075" y="1738313"/>
            <a:ext cx="7391400" cy="5670550"/>
          </a:xfrm>
          <a:prstGeom prst="rect">
            <a:avLst/>
          </a:prstGeom>
        </p:spPr>
        <p:txBody>
          <a:bodyPr lIns="0" tIns="0" rIns="0" bIns="0"/>
          <a:lstStyle>
            <a:lvl1pPr marL="0" indent="0">
              <a:buFontTx/>
              <a:buNone/>
              <a:tabLst/>
              <a:defRPr sz="2400" baseline="0">
                <a:solidFill>
                  <a:srgbClr val="131B3F"/>
                </a:solidFill>
                <a:latin typeface="Arial" panose="020B0604020202020204" pitchFamily="34" charset="0"/>
              </a:defRPr>
            </a:lvl1pPr>
            <a:lvl2pPr>
              <a:defRPr sz="2000" baseline="0">
                <a:latin typeface="Arial" panose="020B0604020202020204" pitchFamily="34" charset="0"/>
              </a:defRPr>
            </a:lvl2pPr>
            <a:lvl3pPr>
              <a:defRPr sz="2000" baseline="0">
                <a:latin typeface="Arial" panose="020B0604020202020204" pitchFamily="34" charset="0"/>
              </a:defRPr>
            </a:lvl3pPr>
            <a:lvl4pPr>
              <a:defRPr sz="2000" baseline="0">
                <a:latin typeface="Arial" panose="020B0604020202020204" pitchFamily="34" charset="0"/>
              </a:defRPr>
            </a:lvl4pPr>
            <a:lvl5pPr>
              <a:defRPr sz="2000" baseline="0">
                <a:latin typeface="Arial" panose="020B0604020202020204" pitchFamily="34" charset="0"/>
              </a:defRPr>
            </a:lvl5pPr>
          </a:lstStyle>
          <a:p>
            <a:pPr lvl="0"/>
            <a:r>
              <a:rPr lang="it-IT"/>
              <a:t>Fare clic per modificare gli stili del testo dello schema</a:t>
            </a:r>
          </a:p>
        </p:txBody>
      </p:sp>
    </p:spTree>
    <p:extLst>
      <p:ext uri="{BB962C8B-B14F-4D97-AF65-F5344CB8AC3E}">
        <p14:creationId xmlns:p14="http://schemas.microsoft.com/office/powerpoint/2010/main" val="196391326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ub, 2 Pictures, Text">
    <p:spTree>
      <p:nvGrpSpPr>
        <p:cNvPr id="1" name=""/>
        <p:cNvGrpSpPr/>
        <p:nvPr/>
      </p:nvGrpSpPr>
      <p:grpSpPr>
        <a:xfrm>
          <a:off x="0" y="0"/>
          <a:ext cx="0" cy="0"/>
          <a:chOff x="0" y="0"/>
          <a:chExt cx="0" cy="0"/>
        </a:xfrm>
      </p:grpSpPr>
      <p:sp>
        <p:nvSpPr>
          <p:cNvPr id="2" name="Segnaposto immagine 5">
            <a:extLst>
              <a:ext uri="{FF2B5EF4-FFF2-40B4-BE49-F238E27FC236}">
                <a16:creationId xmlns:a16="http://schemas.microsoft.com/office/drawing/2014/main" id="{3E2BB8E3-BD0D-5E38-FD96-D6203E4CB79F}"/>
              </a:ext>
            </a:extLst>
          </p:cNvPr>
          <p:cNvSpPr>
            <a:spLocks noGrp="1"/>
          </p:cNvSpPr>
          <p:nvPr>
            <p:ph type="pic" sz="quarter" idx="16"/>
          </p:nvPr>
        </p:nvSpPr>
        <p:spPr>
          <a:xfrm>
            <a:off x="731839" y="2147060"/>
            <a:ext cx="6217602" cy="2284370"/>
          </a:xfrm>
          <a:prstGeom prst="rect">
            <a:avLst/>
          </a:prstGeom>
        </p:spPr>
        <p:txBody>
          <a:bodyPr/>
          <a:lstStyle>
            <a:lvl1pPr marL="0" indent="0">
              <a:buNone/>
              <a:defRPr/>
            </a:lvl1pPr>
          </a:lstStyle>
          <a:p>
            <a:endParaRPr lang="it-IT" dirty="0"/>
          </a:p>
        </p:txBody>
      </p:sp>
      <p:sp>
        <p:nvSpPr>
          <p:cNvPr id="5" name="Segnaposto immagine 5">
            <a:extLst>
              <a:ext uri="{FF2B5EF4-FFF2-40B4-BE49-F238E27FC236}">
                <a16:creationId xmlns:a16="http://schemas.microsoft.com/office/drawing/2014/main" id="{EFDEA89C-F7DB-875F-367B-8FE781796991}"/>
              </a:ext>
            </a:extLst>
          </p:cNvPr>
          <p:cNvSpPr>
            <a:spLocks noGrp="1"/>
          </p:cNvSpPr>
          <p:nvPr>
            <p:ph type="pic" sz="quarter" idx="17"/>
          </p:nvPr>
        </p:nvSpPr>
        <p:spPr>
          <a:xfrm>
            <a:off x="7559040" y="2147060"/>
            <a:ext cx="6344284" cy="2284370"/>
          </a:xfrm>
          <a:prstGeom prst="rect">
            <a:avLst/>
          </a:prstGeom>
        </p:spPr>
        <p:txBody>
          <a:bodyPr/>
          <a:lstStyle>
            <a:lvl1pPr marL="0" indent="0">
              <a:buNone/>
              <a:defRPr/>
            </a:lvl1pPr>
          </a:lstStyle>
          <a:p>
            <a:endParaRPr lang="it-IT" dirty="0"/>
          </a:p>
        </p:txBody>
      </p:sp>
      <p:sp>
        <p:nvSpPr>
          <p:cNvPr id="12" name="Title 1">
            <a:extLst>
              <a:ext uri="{FF2B5EF4-FFF2-40B4-BE49-F238E27FC236}">
                <a16:creationId xmlns:a16="http://schemas.microsoft.com/office/drawing/2014/main" id="{FCD81E1A-9FB2-AAA5-EED8-712C3223260F}"/>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7">
            <a:extLst>
              <a:ext uri="{FF2B5EF4-FFF2-40B4-BE49-F238E27FC236}">
                <a16:creationId xmlns:a16="http://schemas.microsoft.com/office/drawing/2014/main" id="{469CCA80-EE01-0707-A74D-289545977841}"/>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13" name="Segnaposto contenuto 12">
            <a:extLst>
              <a:ext uri="{FF2B5EF4-FFF2-40B4-BE49-F238E27FC236}">
                <a16:creationId xmlns:a16="http://schemas.microsoft.com/office/drawing/2014/main" id="{5A06E783-90C4-79C0-C56F-014FE54D5BEE}"/>
              </a:ext>
            </a:extLst>
          </p:cNvPr>
          <p:cNvSpPr>
            <a:spLocks noGrp="1"/>
          </p:cNvSpPr>
          <p:nvPr>
            <p:ph sz="quarter" idx="18"/>
          </p:nvPr>
        </p:nvSpPr>
        <p:spPr>
          <a:xfrm>
            <a:off x="727075" y="4683125"/>
            <a:ext cx="6223000" cy="2601913"/>
          </a:xfrm>
          <a:prstGeom prst="rect">
            <a:avLst/>
          </a:prstGeom>
        </p:spPr>
        <p:txBody>
          <a:bodyPr lIns="0" tIns="0"/>
          <a:lstStyle>
            <a:lvl1pPr marL="0" indent="0">
              <a:buFontTx/>
              <a:buNone/>
              <a:defRPr sz="2400" baseline="0">
                <a:solidFill>
                  <a:srgbClr val="131B3F"/>
                </a:solidFill>
                <a:latin typeface="Arial" panose="020B0604020202020204" pitchFamily="34" charset="0"/>
              </a:defRPr>
            </a:lvl1pPr>
            <a:lvl2pPr>
              <a:buFontTx/>
              <a:buNone/>
              <a:defRPr sz="2400" baseline="0">
                <a:solidFill>
                  <a:srgbClr val="131B3F"/>
                </a:solidFill>
                <a:latin typeface="Arial" panose="020B0604020202020204" pitchFamily="34" charset="0"/>
              </a:defRPr>
            </a:lvl2pPr>
            <a:lvl3pPr marL="1240909" indent="0">
              <a:buFontTx/>
              <a:buNone/>
              <a:defRPr sz="2400" baseline="0">
                <a:solidFill>
                  <a:srgbClr val="131B3F"/>
                </a:solidFill>
                <a:latin typeface="Arial" panose="020B0604020202020204" pitchFamily="34" charset="0"/>
              </a:defRPr>
            </a:lvl3pPr>
            <a:lvl4pPr marL="1763398" indent="0">
              <a:buFontTx/>
              <a:buNone/>
              <a:defRPr sz="2400" baseline="0">
                <a:solidFill>
                  <a:srgbClr val="131B3F"/>
                </a:solidFill>
                <a:latin typeface="Arial" panose="020B0604020202020204" pitchFamily="34" charset="0"/>
              </a:defRPr>
            </a:lvl4pPr>
            <a:lvl5pPr marL="2285886" indent="0">
              <a:buFontTx/>
              <a:buNone/>
              <a:defRPr sz="2400" baseline="0">
                <a:solidFill>
                  <a:srgbClr val="131B3F"/>
                </a:solidFill>
                <a:latin typeface="Arial" panose="020B0604020202020204" pitchFamily="34" charset="0"/>
              </a:defRPr>
            </a:lvl5pPr>
          </a:lstStyle>
          <a:p>
            <a:pPr lvl="0"/>
            <a:r>
              <a:rPr lang="it-IT"/>
              <a:t>Fare clic per modificare gli stili del testo dello schema</a:t>
            </a:r>
          </a:p>
        </p:txBody>
      </p:sp>
      <p:sp>
        <p:nvSpPr>
          <p:cNvPr id="14" name="Segnaposto contenuto 12">
            <a:extLst>
              <a:ext uri="{FF2B5EF4-FFF2-40B4-BE49-F238E27FC236}">
                <a16:creationId xmlns:a16="http://schemas.microsoft.com/office/drawing/2014/main" id="{80407C4A-7AB4-A43E-FB63-3FC53A8A5D55}"/>
              </a:ext>
            </a:extLst>
          </p:cNvPr>
          <p:cNvSpPr>
            <a:spLocks noGrp="1"/>
          </p:cNvSpPr>
          <p:nvPr>
            <p:ph sz="quarter" idx="19"/>
          </p:nvPr>
        </p:nvSpPr>
        <p:spPr>
          <a:xfrm>
            <a:off x="7559040" y="4683125"/>
            <a:ext cx="6344284" cy="2601913"/>
          </a:xfrm>
          <a:prstGeom prst="rect">
            <a:avLst/>
          </a:prstGeom>
        </p:spPr>
        <p:txBody>
          <a:bodyPr lIns="0" tIns="0" rIns="0" bIns="0"/>
          <a:lstStyle>
            <a:lvl1pPr marL="0" indent="0">
              <a:buFontTx/>
              <a:buNone/>
              <a:defRPr sz="2400" baseline="0">
                <a:solidFill>
                  <a:srgbClr val="131B3F"/>
                </a:solidFill>
                <a:latin typeface="Arial" panose="020B0604020202020204" pitchFamily="34" charset="0"/>
              </a:defRPr>
            </a:lvl1pPr>
            <a:lvl2pPr>
              <a:buFontTx/>
              <a:buNone/>
              <a:defRPr sz="2400" baseline="0">
                <a:solidFill>
                  <a:srgbClr val="131B3F"/>
                </a:solidFill>
                <a:latin typeface="Arial" panose="020B0604020202020204" pitchFamily="34" charset="0"/>
              </a:defRPr>
            </a:lvl2pPr>
            <a:lvl3pPr marL="1240909" indent="0">
              <a:buFontTx/>
              <a:buNone/>
              <a:defRPr sz="2400" baseline="0">
                <a:solidFill>
                  <a:srgbClr val="131B3F"/>
                </a:solidFill>
                <a:latin typeface="Arial" panose="020B0604020202020204" pitchFamily="34" charset="0"/>
              </a:defRPr>
            </a:lvl3pPr>
            <a:lvl4pPr marL="1763398" indent="0">
              <a:buFontTx/>
              <a:buNone/>
              <a:defRPr sz="2400" baseline="0">
                <a:solidFill>
                  <a:srgbClr val="131B3F"/>
                </a:solidFill>
                <a:latin typeface="Arial" panose="020B0604020202020204" pitchFamily="34" charset="0"/>
              </a:defRPr>
            </a:lvl4pPr>
            <a:lvl5pPr marL="2285886" indent="0">
              <a:buFontTx/>
              <a:buNone/>
              <a:defRPr sz="2400" baseline="0">
                <a:solidFill>
                  <a:srgbClr val="131B3F"/>
                </a:solidFill>
                <a:latin typeface="Arial" panose="020B0604020202020204" pitchFamily="34" charset="0"/>
              </a:defRPr>
            </a:lvl5pPr>
          </a:lstStyle>
          <a:p>
            <a:pPr lvl="0"/>
            <a:r>
              <a:rPr lang="it-IT"/>
              <a:t>Fare clic per modificare gli stili del testo dello schema</a:t>
            </a:r>
          </a:p>
        </p:txBody>
      </p:sp>
    </p:spTree>
    <p:extLst>
      <p:ext uri="{BB962C8B-B14F-4D97-AF65-F5344CB8AC3E}">
        <p14:creationId xmlns:p14="http://schemas.microsoft.com/office/powerpoint/2010/main" val="16510676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ub, 2Pictures, Text (3)">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AD82E3-9F85-9EA7-8E72-A98790910391}"/>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7">
            <a:extLst>
              <a:ext uri="{FF2B5EF4-FFF2-40B4-BE49-F238E27FC236}">
                <a16:creationId xmlns:a16="http://schemas.microsoft.com/office/drawing/2014/main" id="{1F0A1EF2-95E6-ACCE-254D-2ACB81B6E7DC}"/>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29" name="Segnaposto immagine 4">
            <a:extLst>
              <a:ext uri="{FF2B5EF4-FFF2-40B4-BE49-F238E27FC236}">
                <a16:creationId xmlns:a16="http://schemas.microsoft.com/office/drawing/2014/main" id="{99FCCCAB-C2A4-BB4C-32FA-AE4EE469E2C5}"/>
              </a:ext>
            </a:extLst>
          </p:cNvPr>
          <p:cNvSpPr>
            <a:spLocks noGrp="1"/>
          </p:cNvSpPr>
          <p:nvPr>
            <p:ph type="pic" sz="quarter" idx="16"/>
          </p:nvPr>
        </p:nvSpPr>
        <p:spPr>
          <a:xfrm>
            <a:off x="1934999" y="2048043"/>
            <a:ext cx="4642935" cy="2986854"/>
          </a:xfrm>
          <a:prstGeom prst="rect">
            <a:avLst/>
          </a:prstGeom>
        </p:spPr>
        <p:txBody>
          <a:bodyPr/>
          <a:lstStyle>
            <a:lvl1pPr marL="0" indent="0">
              <a:buNone/>
              <a:defRPr/>
            </a:lvl1pPr>
          </a:lstStyle>
          <a:p>
            <a:endParaRPr lang="it-IT" dirty="0"/>
          </a:p>
        </p:txBody>
      </p:sp>
      <p:sp>
        <p:nvSpPr>
          <p:cNvPr id="33" name="Segnaposto immagine 4">
            <a:extLst>
              <a:ext uri="{FF2B5EF4-FFF2-40B4-BE49-F238E27FC236}">
                <a16:creationId xmlns:a16="http://schemas.microsoft.com/office/drawing/2014/main" id="{0CBB0BDA-2083-D260-93E1-6684F7A23BF2}"/>
              </a:ext>
            </a:extLst>
          </p:cNvPr>
          <p:cNvSpPr>
            <a:spLocks noGrp="1"/>
          </p:cNvSpPr>
          <p:nvPr>
            <p:ph type="pic" sz="quarter" idx="18"/>
          </p:nvPr>
        </p:nvSpPr>
        <p:spPr>
          <a:xfrm>
            <a:off x="7872502" y="2048043"/>
            <a:ext cx="4642935" cy="2986854"/>
          </a:xfrm>
          <a:prstGeom prst="rect">
            <a:avLst/>
          </a:prstGeom>
        </p:spPr>
        <p:txBody>
          <a:bodyPr/>
          <a:lstStyle>
            <a:lvl1pPr marL="0" indent="0">
              <a:buNone/>
              <a:defRPr/>
            </a:lvl1pPr>
          </a:lstStyle>
          <a:p>
            <a:endParaRPr lang="it-IT" dirty="0"/>
          </a:p>
        </p:txBody>
      </p:sp>
      <p:sp>
        <p:nvSpPr>
          <p:cNvPr id="35" name="Segnaposto testo 22">
            <a:extLst>
              <a:ext uri="{FF2B5EF4-FFF2-40B4-BE49-F238E27FC236}">
                <a16:creationId xmlns:a16="http://schemas.microsoft.com/office/drawing/2014/main" id="{ACF7F647-620E-CB86-8BD6-790AA977F10F}"/>
              </a:ext>
            </a:extLst>
          </p:cNvPr>
          <p:cNvSpPr>
            <a:spLocks noGrp="1"/>
          </p:cNvSpPr>
          <p:nvPr>
            <p:ph type="body" sz="quarter" idx="17"/>
          </p:nvPr>
        </p:nvSpPr>
        <p:spPr>
          <a:xfrm>
            <a:off x="1935163" y="5369782"/>
            <a:ext cx="4643437" cy="2093056"/>
          </a:xfrm>
          <a:prstGeom prst="rect">
            <a:avLst/>
          </a:prstGeom>
        </p:spPr>
        <p:txBody>
          <a:bodyPr/>
          <a:lstStyle>
            <a:lvl1pPr>
              <a:defRPr sz="2000" baseline="0">
                <a:solidFill>
                  <a:srgbClr val="131B3F"/>
                </a:solidFill>
                <a:latin typeface="Arial" panose="020B0604020202020204" pitchFamily="34" charset="0"/>
              </a:defRPr>
            </a:lvl1pPr>
          </a:lstStyle>
          <a:p>
            <a:pPr lvl="0"/>
            <a:r>
              <a:rPr lang="it-IT"/>
              <a:t>Fare clic per modificare gli stili del testo dello schema</a:t>
            </a:r>
          </a:p>
        </p:txBody>
      </p:sp>
      <p:sp>
        <p:nvSpPr>
          <p:cNvPr id="36" name="Segnaposto testo 22">
            <a:extLst>
              <a:ext uri="{FF2B5EF4-FFF2-40B4-BE49-F238E27FC236}">
                <a16:creationId xmlns:a16="http://schemas.microsoft.com/office/drawing/2014/main" id="{5F0607F6-2A91-3DE5-021E-4C7CE6AF0AAA}"/>
              </a:ext>
            </a:extLst>
          </p:cNvPr>
          <p:cNvSpPr>
            <a:spLocks noGrp="1"/>
          </p:cNvSpPr>
          <p:nvPr>
            <p:ph type="body" sz="quarter" idx="19"/>
          </p:nvPr>
        </p:nvSpPr>
        <p:spPr>
          <a:xfrm>
            <a:off x="7872000" y="5369782"/>
            <a:ext cx="4643437" cy="2093056"/>
          </a:xfrm>
          <a:prstGeom prst="rect">
            <a:avLst/>
          </a:prstGeom>
        </p:spPr>
        <p:txBody>
          <a:bodyPr/>
          <a:lstStyle>
            <a:lvl1pPr>
              <a:defRPr sz="2000" baseline="0">
                <a:solidFill>
                  <a:srgbClr val="131B3F"/>
                </a:solidFill>
                <a:latin typeface="Arial" panose="020B0604020202020204" pitchFamily="34" charset="0"/>
              </a:defRPr>
            </a:lvl1pPr>
          </a:lstStyle>
          <a:p>
            <a:pPr lvl="0"/>
            <a:r>
              <a:rPr lang="it-IT"/>
              <a:t>Fare clic per modificare gli stili del testo dello schema</a:t>
            </a:r>
          </a:p>
        </p:txBody>
      </p:sp>
      <p:sp>
        <p:nvSpPr>
          <p:cNvPr id="32" name="Rettangolo con angoli arrotondati 31">
            <a:extLst>
              <a:ext uri="{FF2B5EF4-FFF2-40B4-BE49-F238E27FC236}">
                <a16:creationId xmlns:a16="http://schemas.microsoft.com/office/drawing/2014/main" id="{8A5B6BC0-0A16-E8FD-E6CF-A9561D1FF9E8}"/>
              </a:ext>
            </a:extLst>
          </p:cNvPr>
          <p:cNvSpPr/>
          <p:nvPr userDrawn="1"/>
        </p:nvSpPr>
        <p:spPr>
          <a:xfrm>
            <a:off x="7872504" y="2047592"/>
            <a:ext cx="4642933" cy="5443564"/>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30" name="Rettangolo con angoli arrotondati 29">
            <a:extLst>
              <a:ext uri="{FF2B5EF4-FFF2-40B4-BE49-F238E27FC236}">
                <a16:creationId xmlns:a16="http://schemas.microsoft.com/office/drawing/2014/main" id="{358E4B25-AB8F-844C-68F4-C3DBDA7F49B1}"/>
              </a:ext>
            </a:extLst>
          </p:cNvPr>
          <p:cNvSpPr/>
          <p:nvPr userDrawn="1"/>
        </p:nvSpPr>
        <p:spPr>
          <a:xfrm>
            <a:off x="1935000" y="2047592"/>
            <a:ext cx="4642933" cy="5443564"/>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Tree>
    <p:extLst>
      <p:ext uri="{BB962C8B-B14F-4D97-AF65-F5344CB8AC3E}">
        <p14:creationId xmlns:p14="http://schemas.microsoft.com/office/powerpoint/2010/main" val="291172870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ub, 2Pictures, Text (2)">
    <p:bg>
      <p:bgPr>
        <a:solidFill>
          <a:schemeClr val="bg1"/>
        </a:solidFill>
        <a:effectLst/>
      </p:bgPr>
    </p:bg>
    <p:spTree>
      <p:nvGrpSpPr>
        <p:cNvPr id="1" name=""/>
        <p:cNvGrpSpPr/>
        <p:nvPr/>
      </p:nvGrpSpPr>
      <p:grpSpPr>
        <a:xfrm>
          <a:off x="0" y="0"/>
          <a:ext cx="0" cy="0"/>
          <a:chOff x="0" y="0"/>
          <a:chExt cx="0" cy="0"/>
        </a:xfrm>
      </p:grpSpPr>
      <p:sp>
        <p:nvSpPr>
          <p:cNvPr id="5" name="Segnaposto immagine 4">
            <a:extLst>
              <a:ext uri="{FF2B5EF4-FFF2-40B4-BE49-F238E27FC236}">
                <a16:creationId xmlns:a16="http://schemas.microsoft.com/office/drawing/2014/main" id="{DCCAEE11-2A5F-A15D-F8D1-A5F935A6A8BB}"/>
              </a:ext>
            </a:extLst>
          </p:cNvPr>
          <p:cNvSpPr>
            <a:spLocks noGrp="1"/>
          </p:cNvSpPr>
          <p:nvPr>
            <p:ph type="pic" sz="quarter" idx="16"/>
          </p:nvPr>
        </p:nvSpPr>
        <p:spPr>
          <a:xfrm>
            <a:off x="1934999" y="1738314"/>
            <a:ext cx="4642935" cy="2986854"/>
          </a:xfrm>
          <a:prstGeom prst="rect">
            <a:avLst/>
          </a:prstGeom>
        </p:spPr>
        <p:txBody>
          <a:bodyPr/>
          <a:lstStyle>
            <a:lvl1pPr marL="0" indent="0">
              <a:buNone/>
              <a:defRPr/>
            </a:lvl1pPr>
          </a:lstStyle>
          <a:p>
            <a:endParaRPr lang="it-IT" dirty="0"/>
          </a:p>
        </p:txBody>
      </p:sp>
      <p:sp>
        <p:nvSpPr>
          <p:cNvPr id="8" name="Title 1">
            <a:extLst>
              <a:ext uri="{FF2B5EF4-FFF2-40B4-BE49-F238E27FC236}">
                <a16:creationId xmlns:a16="http://schemas.microsoft.com/office/drawing/2014/main" id="{B1EF78D1-3788-8FA5-3D17-15C1D815A2DE}"/>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13" name="Rettangolo con angoli arrotondati 12">
            <a:extLst>
              <a:ext uri="{FF2B5EF4-FFF2-40B4-BE49-F238E27FC236}">
                <a16:creationId xmlns:a16="http://schemas.microsoft.com/office/drawing/2014/main" id="{BE42DC33-3D1D-B02C-B701-14B28C3EBF89}"/>
              </a:ext>
            </a:extLst>
          </p:cNvPr>
          <p:cNvSpPr/>
          <p:nvPr userDrawn="1"/>
        </p:nvSpPr>
        <p:spPr>
          <a:xfrm>
            <a:off x="1935000" y="1724034"/>
            <a:ext cx="4642933" cy="5738803"/>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3" name="Segnaposto testo 22">
            <a:extLst>
              <a:ext uri="{FF2B5EF4-FFF2-40B4-BE49-F238E27FC236}">
                <a16:creationId xmlns:a16="http://schemas.microsoft.com/office/drawing/2014/main" id="{5B0FE4FE-1D5E-6970-908D-938ED86096C3}"/>
              </a:ext>
            </a:extLst>
          </p:cNvPr>
          <p:cNvSpPr>
            <a:spLocks noGrp="1"/>
          </p:cNvSpPr>
          <p:nvPr>
            <p:ph type="body" sz="quarter" idx="17"/>
          </p:nvPr>
        </p:nvSpPr>
        <p:spPr>
          <a:xfrm>
            <a:off x="1935163" y="4948238"/>
            <a:ext cx="4643437" cy="2514600"/>
          </a:xfrm>
          <a:prstGeom prst="rect">
            <a:avLst/>
          </a:prstGeom>
        </p:spPr>
        <p:txBody>
          <a:bodyPr/>
          <a:lstStyle>
            <a:lvl1pPr>
              <a:defRPr sz="2000" baseline="0">
                <a:solidFill>
                  <a:srgbClr val="131B3F"/>
                </a:solidFill>
                <a:latin typeface="Arial" panose="020B0604020202020204" pitchFamily="34" charset="0"/>
              </a:defRPr>
            </a:lvl1pPr>
          </a:lstStyle>
          <a:p>
            <a:pPr lvl="0"/>
            <a:r>
              <a:rPr lang="it-IT"/>
              <a:t>Fare clic per modificare gli stili del testo dello schema</a:t>
            </a:r>
          </a:p>
        </p:txBody>
      </p:sp>
      <p:sp>
        <p:nvSpPr>
          <p:cNvPr id="26" name="Rettangolo con angoli arrotondati 25">
            <a:extLst>
              <a:ext uri="{FF2B5EF4-FFF2-40B4-BE49-F238E27FC236}">
                <a16:creationId xmlns:a16="http://schemas.microsoft.com/office/drawing/2014/main" id="{23755D07-711E-2A9D-6A2A-30178755A1F1}"/>
              </a:ext>
            </a:extLst>
          </p:cNvPr>
          <p:cNvSpPr/>
          <p:nvPr userDrawn="1"/>
        </p:nvSpPr>
        <p:spPr>
          <a:xfrm>
            <a:off x="7872504" y="1724034"/>
            <a:ext cx="4642933" cy="5738803"/>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31" name="Segnaposto testo 22">
            <a:extLst>
              <a:ext uri="{FF2B5EF4-FFF2-40B4-BE49-F238E27FC236}">
                <a16:creationId xmlns:a16="http://schemas.microsoft.com/office/drawing/2014/main" id="{E34C6F5A-2AFD-427F-3254-4A1F1ADE6BD0}"/>
              </a:ext>
            </a:extLst>
          </p:cNvPr>
          <p:cNvSpPr>
            <a:spLocks noGrp="1"/>
          </p:cNvSpPr>
          <p:nvPr>
            <p:ph type="body" sz="quarter" idx="19"/>
          </p:nvPr>
        </p:nvSpPr>
        <p:spPr>
          <a:xfrm>
            <a:off x="7872000" y="4948238"/>
            <a:ext cx="4643437" cy="2514600"/>
          </a:xfrm>
          <a:prstGeom prst="rect">
            <a:avLst/>
          </a:prstGeom>
        </p:spPr>
        <p:txBody>
          <a:bodyPr/>
          <a:lstStyle>
            <a:lvl1pPr>
              <a:defRPr sz="2000" baseline="0">
                <a:solidFill>
                  <a:srgbClr val="131B3F"/>
                </a:solidFill>
                <a:latin typeface="Arial" panose="020B0604020202020204" pitchFamily="34" charset="0"/>
              </a:defRPr>
            </a:lvl1pPr>
          </a:lstStyle>
          <a:p>
            <a:pPr lvl="0"/>
            <a:r>
              <a:rPr lang="it-IT"/>
              <a:t>Fare clic per modificare gli stili del testo dello schema</a:t>
            </a:r>
          </a:p>
        </p:txBody>
      </p:sp>
      <p:sp>
        <p:nvSpPr>
          <p:cNvPr id="2" name="Segnaposto immagine 4">
            <a:extLst>
              <a:ext uri="{FF2B5EF4-FFF2-40B4-BE49-F238E27FC236}">
                <a16:creationId xmlns:a16="http://schemas.microsoft.com/office/drawing/2014/main" id="{F7EF7D8D-823C-71BC-43ED-3DA78803FBB9}"/>
              </a:ext>
            </a:extLst>
          </p:cNvPr>
          <p:cNvSpPr>
            <a:spLocks noGrp="1"/>
          </p:cNvSpPr>
          <p:nvPr>
            <p:ph type="pic" sz="quarter" idx="18"/>
          </p:nvPr>
        </p:nvSpPr>
        <p:spPr>
          <a:xfrm>
            <a:off x="7871836" y="1738314"/>
            <a:ext cx="4642935" cy="2986854"/>
          </a:xfrm>
          <a:prstGeom prst="rect">
            <a:avLst/>
          </a:prstGeom>
        </p:spPr>
        <p:txBody>
          <a:bodyPr/>
          <a:lstStyle>
            <a:lvl1pPr marL="0" indent="0">
              <a:buNone/>
              <a:defRPr/>
            </a:lvl1pPr>
          </a:lstStyle>
          <a:p>
            <a:endParaRPr lang="it-IT" dirty="0"/>
          </a:p>
        </p:txBody>
      </p:sp>
    </p:spTree>
    <p:extLst>
      <p:ext uri="{BB962C8B-B14F-4D97-AF65-F5344CB8AC3E}">
        <p14:creationId xmlns:p14="http://schemas.microsoft.com/office/powerpoint/2010/main" val="109984700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ub, 3 Pictures, Text">
    <p:spTree>
      <p:nvGrpSpPr>
        <p:cNvPr id="1" name=""/>
        <p:cNvGrpSpPr/>
        <p:nvPr/>
      </p:nvGrpSpPr>
      <p:grpSpPr>
        <a:xfrm>
          <a:off x="0" y="0"/>
          <a:ext cx="0" cy="0"/>
          <a:chOff x="0" y="0"/>
          <a:chExt cx="0" cy="0"/>
        </a:xfrm>
      </p:grpSpPr>
      <p:sp>
        <p:nvSpPr>
          <p:cNvPr id="12" name="Segnaposto immagine 11">
            <a:extLst>
              <a:ext uri="{FF2B5EF4-FFF2-40B4-BE49-F238E27FC236}">
                <a16:creationId xmlns:a16="http://schemas.microsoft.com/office/drawing/2014/main" id="{1D0B04CB-C11C-2B58-16F5-016DDF0DD167}"/>
              </a:ext>
            </a:extLst>
          </p:cNvPr>
          <p:cNvSpPr>
            <a:spLocks noGrp="1"/>
          </p:cNvSpPr>
          <p:nvPr>
            <p:ph type="pic" sz="quarter" idx="19"/>
          </p:nvPr>
        </p:nvSpPr>
        <p:spPr>
          <a:xfrm>
            <a:off x="731520" y="1916184"/>
            <a:ext cx="3921392" cy="2395989"/>
          </a:xfrm>
          <a:prstGeom prst="rect">
            <a:avLst/>
          </a:prstGeom>
        </p:spPr>
        <p:txBody>
          <a:bodyPr/>
          <a:lstStyle>
            <a:lvl1pPr marL="0" indent="0">
              <a:buNone/>
              <a:defRPr/>
            </a:lvl1pPr>
          </a:lstStyle>
          <a:p>
            <a:endParaRPr lang="it-IT" dirty="0"/>
          </a:p>
        </p:txBody>
      </p:sp>
      <p:sp>
        <p:nvSpPr>
          <p:cNvPr id="6" name="Title 1">
            <a:extLst>
              <a:ext uri="{FF2B5EF4-FFF2-40B4-BE49-F238E27FC236}">
                <a16:creationId xmlns:a16="http://schemas.microsoft.com/office/drawing/2014/main" id="{0DAD82E3-9F85-9EA7-8E72-A98790910391}"/>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18" name="Rettangolo con angoli arrotondati 17">
            <a:extLst>
              <a:ext uri="{FF2B5EF4-FFF2-40B4-BE49-F238E27FC236}">
                <a16:creationId xmlns:a16="http://schemas.microsoft.com/office/drawing/2014/main" id="{7F4A05AF-35FC-F05A-B713-2D825706548E}"/>
              </a:ext>
            </a:extLst>
          </p:cNvPr>
          <p:cNvSpPr/>
          <p:nvPr userDrawn="1"/>
        </p:nvSpPr>
        <p:spPr>
          <a:xfrm>
            <a:off x="726561" y="1903827"/>
            <a:ext cx="3926351" cy="5461970"/>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0" name="Segnaposto immagine 11">
            <a:extLst>
              <a:ext uri="{FF2B5EF4-FFF2-40B4-BE49-F238E27FC236}">
                <a16:creationId xmlns:a16="http://schemas.microsoft.com/office/drawing/2014/main" id="{C52DFE0A-A9DB-2044-AD8A-A62967966961}"/>
              </a:ext>
            </a:extLst>
          </p:cNvPr>
          <p:cNvSpPr>
            <a:spLocks noGrp="1"/>
          </p:cNvSpPr>
          <p:nvPr>
            <p:ph type="pic" sz="quarter" idx="20"/>
          </p:nvPr>
        </p:nvSpPr>
        <p:spPr>
          <a:xfrm>
            <a:off x="5329646" y="1916184"/>
            <a:ext cx="3921392" cy="2395989"/>
          </a:xfrm>
          <a:prstGeom prst="rect">
            <a:avLst/>
          </a:prstGeom>
        </p:spPr>
        <p:txBody>
          <a:bodyPr/>
          <a:lstStyle>
            <a:lvl1pPr marL="0" indent="0">
              <a:buNone/>
              <a:defRPr/>
            </a:lvl1pPr>
          </a:lstStyle>
          <a:p>
            <a:endParaRPr lang="it-IT" dirty="0"/>
          </a:p>
        </p:txBody>
      </p:sp>
      <p:sp>
        <p:nvSpPr>
          <p:cNvPr id="21" name="Rettangolo con angoli arrotondati 20">
            <a:extLst>
              <a:ext uri="{FF2B5EF4-FFF2-40B4-BE49-F238E27FC236}">
                <a16:creationId xmlns:a16="http://schemas.microsoft.com/office/drawing/2014/main" id="{4C6949D8-4A5E-53C1-DD69-5DD5A22D07A1}"/>
              </a:ext>
            </a:extLst>
          </p:cNvPr>
          <p:cNvSpPr/>
          <p:nvPr userDrawn="1"/>
        </p:nvSpPr>
        <p:spPr>
          <a:xfrm>
            <a:off x="5324687" y="1903827"/>
            <a:ext cx="3926351" cy="5461970"/>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2" name="Segnaposto immagine 11">
            <a:extLst>
              <a:ext uri="{FF2B5EF4-FFF2-40B4-BE49-F238E27FC236}">
                <a16:creationId xmlns:a16="http://schemas.microsoft.com/office/drawing/2014/main" id="{E662F771-8F50-664B-29C5-14D43F47F42C}"/>
              </a:ext>
            </a:extLst>
          </p:cNvPr>
          <p:cNvSpPr>
            <a:spLocks noGrp="1"/>
          </p:cNvSpPr>
          <p:nvPr>
            <p:ph type="pic" sz="quarter" idx="21"/>
          </p:nvPr>
        </p:nvSpPr>
        <p:spPr>
          <a:xfrm>
            <a:off x="9953897" y="1916184"/>
            <a:ext cx="3921392" cy="2395989"/>
          </a:xfrm>
          <a:prstGeom prst="rect">
            <a:avLst/>
          </a:prstGeom>
        </p:spPr>
        <p:txBody>
          <a:bodyPr/>
          <a:lstStyle>
            <a:lvl1pPr marL="0" indent="0">
              <a:buNone/>
              <a:defRPr/>
            </a:lvl1pPr>
          </a:lstStyle>
          <a:p>
            <a:endParaRPr lang="it-IT" dirty="0"/>
          </a:p>
        </p:txBody>
      </p:sp>
      <p:sp>
        <p:nvSpPr>
          <p:cNvPr id="23" name="Rettangolo con angoli arrotondati 22">
            <a:extLst>
              <a:ext uri="{FF2B5EF4-FFF2-40B4-BE49-F238E27FC236}">
                <a16:creationId xmlns:a16="http://schemas.microsoft.com/office/drawing/2014/main" id="{490D360F-A4F5-D6E8-11B1-99A466764363}"/>
              </a:ext>
            </a:extLst>
          </p:cNvPr>
          <p:cNvSpPr/>
          <p:nvPr userDrawn="1"/>
        </p:nvSpPr>
        <p:spPr>
          <a:xfrm>
            <a:off x="9948938" y="1903827"/>
            <a:ext cx="3926351" cy="5461970"/>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7" name="Segnaposto testo 26">
            <a:extLst>
              <a:ext uri="{FF2B5EF4-FFF2-40B4-BE49-F238E27FC236}">
                <a16:creationId xmlns:a16="http://schemas.microsoft.com/office/drawing/2014/main" id="{7C93CF55-A8AF-65AE-8F54-DF74CD84ABF9}"/>
              </a:ext>
            </a:extLst>
          </p:cNvPr>
          <p:cNvSpPr>
            <a:spLocks noGrp="1"/>
          </p:cNvSpPr>
          <p:nvPr>
            <p:ph type="body" sz="quarter" idx="22"/>
          </p:nvPr>
        </p:nvSpPr>
        <p:spPr>
          <a:xfrm>
            <a:off x="727075" y="4443619"/>
            <a:ext cx="3925888" cy="2902969"/>
          </a:xfrm>
          <a:prstGeom prst="rect">
            <a:avLst/>
          </a:prstGeom>
        </p:spPr>
        <p:txBody>
          <a:bodyPr/>
          <a:lstStyle>
            <a:lvl1pPr marL="0" indent="0">
              <a:buNone/>
              <a:defRPr sz="2000">
                <a:solidFill>
                  <a:srgbClr val="131B3F"/>
                </a:solidFill>
                <a:latin typeface="+mj-lt"/>
              </a:defRPr>
            </a:lvl1pPr>
          </a:lstStyle>
          <a:p>
            <a:pPr lvl="0"/>
            <a:endParaRPr lang="it-IT"/>
          </a:p>
        </p:txBody>
      </p:sp>
      <p:sp>
        <p:nvSpPr>
          <p:cNvPr id="28" name="Segnaposto testo 26">
            <a:extLst>
              <a:ext uri="{FF2B5EF4-FFF2-40B4-BE49-F238E27FC236}">
                <a16:creationId xmlns:a16="http://schemas.microsoft.com/office/drawing/2014/main" id="{8F63A850-54A0-93F4-EBC7-096508F7A875}"/>
              </a:ext>
            </a:extLst>
          </p:cNvPr>
          <p:cNvSpPr>
            <a:spLocks noGrp="1"/>
          </p:cNvSpPr>
          <p:nvPr>
            <p:ph type="body" sz="quarter" idx="23"/>
          </p:nvPr>
        </p:nvSpPr>
        <p:spPr>
          <a:xfrm>
            <a:off x="5352256" y="4443619"/>
            <a:ext cx="3898782" cy="2902969"/>
          </a:xfrm>
          <a:prstGeom prst="rect">
            <a:avLst/>
          </a:prstGeom>
        </p:spPr>
        <p:txBody>
          <a:bodyPr/>
          <a:lstStyle>
            <a:lvl1pPr marL="0" indent="0">
              <a:buNone/>
              <a:defRPr sz="2000">
                <a:solidFill>
                  <a:srgbClr val="131B3F"/>
                </a:solidFill>
                <a:latin typeface="+mj-lt"/>
              </a:defRPr>
            </a:lvl1pPr>
          </a:lstStyle>
          <a:p>
            <a:pPr lvl="0"/>
            <a:endParaRPr lang="it-IT"/>
          </a:p>
        </p:txBody>
      </p:sp>
      <p:sp>
        <p:nvSpPr>
          <p:cNvPr id="29" name="Segnaposto testo 26">
            <a:extLst>
              <a:ext uri="{FF2B5EF4-FFF2-40B4-BE49-F238E27FC236}">
                <a16:creationId xmlns:a16="http://schemas.microsoft.com/office/drawing/2014/main" id="{1996FD7E-B796-D971-184C-54944D5B6098}"/>
              </a:ext>
            </a:extLst>
          </p:cNvPr>
          <p:cNvSpPr>
            <a:spLocks noGrp="1"/>
          </p:cNvSpPr>
          <p:nvPr>
            <p:ph type="body" sz="quarter" idx="24"/>
          </p:nvPr>
        </p:nvSpPr>
        <p:spPr>
          <a:xfrm>
            <a:off x="9968547" y="4443619"/>
            <a:ext cx="3925888" cy="2902969"/>
          </a:xfrm>
          <a:prstGeom prst="rect">
            <a:avLst/>
          </a:prstGeom>
        </p:spPr>
        <p:txBody>
          <a:bodyPr/>
          <a:lstStyle>
            <a:lvl1pPr marL="0" indent="0">
              <a:buNone/>
              <a:defRPr sz="2000">
                <a:solidFill>
                  <a:srgbClr val="131B3F"/>
                </a:solidFill>
                <a:latin typeface="+mj-lt"/>
              </a:defRPr>
            </a:lvl1pPr>
          </a:lstStyle>
          <a:p>
            <a:pPr lvl="0"/>
            <a:endParaRPr lang="it-IT"/>
          </a:p>
        </p:txBody>
      </p:sp>
      <p:sp>
        <p:nvSpPr>
          <p:cNvPr id="4" name="Text Placeholder 7">
            <a:extLst>
              <a:ext uri="{FF2B5EF4-FFF2-40B4-BE49-F238E27FC236}">
                <a16:creationId xmlns:a16="http://schemas.microsoft.com/office/drawing/2014/main" id="{BA299349-2FAC-6875-A337-0BBF81E65CD5}"/>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Tree>
    <p:extLst>
      <p:ext uri="{BB962C8B-B14F-4D97-AF65-F5344CB8AC3E}">
        <p14:creationId xmlns:p14="http://schemas.microsoft.com/office/powerpoint/2010/main" val="5239003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ub, 3 Pictures, Text">
    <p:spTree>
      <p:nvGrpSpPr>
        <p:cNvPr id="1" name=""/>
        <p:cNvGrpSpPr/>
        <p:nvPr/>
      </p:nvGrpSpPr>
      <p:grpSpPr>
        <a:xfrm>
          <a:off x="0" y="0"/>
          <a:ext cx="0" cy="0"/>
          <a:chOff x="0" y="0"/>
          <a:chExt cx="0" cy="0"/>
        </a:xfrm>
      </p:grpSpPr>
      <p:sp>
        <p:nvSpPr>
          <p:cNvPr id="12" name="Segnaposto immagine 11">
            <a:extLst>
              <a:ext uri="{FF2B5EF4-FFF2-40B4-BE49-F238E27FC236}">
                <a16:creationId xmlns:a16="http://schemas.microsoft.com/office/drawing/2014/main" id="{1D0B04CB-C11C-2B58-16F5-016DDF0DD167}"/>
              </a:ext>
            </a:extLst>
          </p:cNvPr>
          <p:cNvSpPr>
            <a:spLocks noGrp="1"/>
          </p:cNvSpPr>
          <p:nvPr>
            <p:ph type="pic" sz="quarter" idx="19"/>
          </p:nvPr>
        </p:nvSpPr>
        <p:spPr>
          <a:xfrm>
            <a:off x="731520" y="1903827"/>
            <a:ext cx="3921392" cy="2395989"/>
          </a:xfrm>
          <a:prstGeom prst="rect">
            <a:avLst/>
          </a:prstGeom>
        </p:spPr>
        <p:txBody>
          <a:bodyPr/>
          <a:lstStyle>
            <a:lvl1pPr marL="0" indent="0">
              <a:buNone/>
              <a:defRPr/>
            </a:lvl1pPr>
          </a:lstStyle>
          <a:p>
            <a:endParaRPr lang="it-IT" dirty="0"/>
          </a:p>
        </p:txBody>
      </p:sp>
      <p:sp>
        <p:nvSpPr>
          <p:cNvPr id="6" name="Title 1">
            <a:extLst>
              <a:ext uri="{FF2B5EF4-FFF2-40B4-BE49-F238E27FC236}">
                <a16:creationId xmlns:a16="http://schemas.microsoft.com/office/drawing/2014/main" id="{0DAD82E3-9F85-9EA7-8E72-A98790910391}"/>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7">
            <a:extLst>
              <a:ext uri="{FF2B5EF4-FFF2-40B4-BE49-F238E27FC236}">
                <a16:creationId xmlns:a16="http://schemas.microsoft.com/office/drawing/2014/main" id="{5B9037D8-6983-78AA-943E-44F5B676C006}"/>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131B3F"/>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18" name="Rettangolo con angoli arrotondati 17">
            <a:extLst>
              <a:ext uri="{FF2B5EF4-FFF2-40B4-BE49-F238E27FC236}">
                <a16:creationId xmlns:a16="http://schemas.microsoft.com/office/drawing/2014/main" id="{7F4A05AF-35FC-F05A-B713-2D825706548E}"/>
              </a:ext>
            </a:extLst>
          </p:cNvPr>
          <p:cNvSpPr/>
          <p:nvPr userDrawn="1"/>
        </p:nvSpPr>
        <p:spPr>
          <a:xfrm>
            <a:off x="726561" y="1903827"/>
            <a:ext cx="3926351" cy="5461970"/>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0" name="Segnaposto immagine 11">
            <a:extLst>
              <a:ext uri="{FF2B5EF4-FFF2-40B4-BE49-F238E27FC236}">
                <a16:creationId xmlns:a16="http://schemas.microsoft.com/office/drawing/2014/main" id="{C52DFE0A-A9DB-2044-AD8A-A62967966961}"/>
              </a:ext>
            </a:extLst>
          </p:cNvPr>
          <p:cNvSpPr>
            <a:spLocks noGrp="1"/>
          </p:cNvSpPr>
          <p:nvPr>
            <p:ph type="pic" sz="quarter" idx="20"/>
          </p:nvPr>
        </p:nvSpPr>
        <p:spPr>
          <a:xfrm>
            <a:off x="5329646" y="1903827"/>
            <a:ext cx="3921392" cy="2395989"/>
          </a:xfrm>
          <a:prstGeom prst="rect">
            <a:avLst/>
          </a:prstGeom>
        </p:spPr>
        <p:txBody>
          <a:bodyPr/>
          <a:lstStyle>
            <a:lvl1pPr marL="0" indent="0">
              <a:buNone/>
              <a:defRPr/>
            </a:lvl1pPr>
          </a:lstStyle>
          <a:p>
            <a:endParaRPr lang="it-IT" dirty="0"/>
          </a:p>
        </p:txBody>
      </p:sp>
      <p:sp>
        <p:nvSpPr>
          <p:cNvPr id="21" name="Rettangolo con angoli arrotondati 20">
            <a:extLst>
              <a:ext uri="{FF2B5EF4-FFF2-40B4-BE49-F238E27FC236}">
                <a16:creationId xmlns:a16="http://schemas.microsoft.com/office/drawing/2014/main" id="{4C6949D8-4A5E-53C1-DD69-5DD5A22D07A1}"/>
              </a:ext>
            </a:extLst>
          </p:cNvPr>
          <p:cNvSpPr/>
          <p:nvPr userDrawn="1"/>
        </p:nvSpPr>
        <p:spPr>
          <a:xfrm>
            <a:off x="5324687" y="1903827"/>
            <a:ext cx="3926351" cy="5461970"/>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2" name="Segnaposto immagine 11">
            <a:extLst>
              <a:ext uri="{FF2B5EF4-FFF2-40B4-BE49-F238E27FC236}">
                <a16:creationId xmlns:a16="http://schemas.microsoft.com/office/drawing/2014/main" id="{E662F771-8F50-664B-29C5-14D43F47F42C}"/>
              </a:ext>
            </a:extLst>
          </p:cNvPr>
          <p:cNvSpPr>
            <a:spLocks noGrp="1"/>
          </p:cNvSpPr>
          <p:nvPr>
            <p:ph type="pic" sz="quarter" idx="21"/>
          </p:nvPr>
        </p:nvSpPr>
        <p:spPr>
          <a:xfrm>
            <a:off x="9953897" y="1903827"/>
            <a:ext cx="3921392" cy="2395989"/>
          </a:xfrm>
          <a:prstGeom prst="rect">
            <a:avLst/>
          </a:prstGeom>
        </p:spPr>
        <p:txBody>
          <a:bodyPr/>
          <a:lstStyle>
            <a:lvl1pPr marL="0" indent="0">
              <a:buNone/>
              <a:defRPr/>
            </a:lvl1pPr>
          </a:lstStyle>
          <a:p>
            <a:endParaRPr lang="it-IT" dirty="0"/>
          </a:p>
        </p:txBody>
      </p:sp>
      <p:sp>
        <p:nvSpPr>
          <p:cNvPr id="23" name="Rettangolo con angoli arrotondati 22">
            <a:extLst>
              <a:ext uri="{FF2B5EF4-FFF2-40B4-BE49-F238E27FC236}">
                <a16:creationId xmlns:a16="http://schemas.microsoft.com/office/drawing/2014/main" id="{490D360F-A4F5-D6E8-11B1-99A466764363}"/>
              </a:ext>
            </a:extLst>
          </p:cNvPr>
          <p:cNvSpPr/>
          <p:nvPr userDrawn="1"/>
        </p:nvSpPr>
        <p:spPr>
          <a:xfrm>
            <a:off x="9948938" y="1903827"/>
            <a:ext cx="3926351" cy="5461970"/>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7" name="Segnaposto testo 26">
            <a:extLst>
              <a:ext uri="{FF2B5EF4-FFF2-40B4-BE49-F238E27FC236}">
                <a16:creationId xmlns:a16="http://schemas.microsoft.com/office/drawing/2014/main" id="{7C93CF55-A8AF-65AE-8F54-DF74CD84ABF9}"/>
              </a:ext>
            </a:extLst>
          </p:cNvPr>
          <p:cNvSpPr>
            <a:spLocks noGrp="1"/>
          </p:cNvSpPr>
          <p:nvPr>
            <p:ph type="body" sz="quarter" idx="22"/>
          </p:nvPr>
        </p:nvSpPr>
        <p:spPr>
          <a:xfrm>
            <a:off x="727075" y="4409751"/>
            <a:ext cx="3925888" cy="2902969"/>
          </a:xfrm>
          <a:prstGeom prst="rect">
            <a:avLst/>
          </a:prstGeom>
        </p:spPr>
        <p:txBody>
          <a:bodyPr/>
          <a:lstStyle>
            <a:lvl1pPr marL="342900" indent="-342900">
              <a:buFont typeface="Courier New" panose="02070309020205020404" pitchFamily="49" charset="0"/>
              <a:buChar char="o"/>
              <a:defRPr sz="2000" baseline="0">
                <a:solidFill>
                  <a:srgbClr val="131B3F"/>
                </a:solidFill>
                <a:latin typeface="Arial" panose="020B0604020202020204" pitchFamily="34" charset="0"/>
              </a:defRPr>
            </a:lvl1pPr>
          </a:lstStyle>
          <a:p>
            <a:pPr lvl="0"/>
            <a:endParaRPr lang="it-IT"/>
          </a:p>
        </p:txBody>
      </p:sp>
      <p:sp>
        <p:nvSpPr>
          <p:cNvPr id="4" name="Segnaposto testo 26">
            <a:extLst>
              <a:ext uri="{FF2B5EF4-FFF2-40B4-BE49-F238E27FC236}">
                <a16:creationId xmlns:a16="http://schemas.microsoft.com/office/drawing/2014/main" id="{A6D31E89-C85B-8EEE-D0D6-226DF6DA60CA}"/>
              </a:ext>
            </a:extLst>
          </p:cNvPr>
          <p:cNvSpPr>
            <a:spLocks noGrp="1"/>
          </p:cNvSpPr>
          <p:nvPr>
            <p:ph type="body" sz="quarter" idx="23"/>
          </p:nvPr>
        </p:nvSpPr>
        <p:spPr>
          <a:xfrm>
            <a:off x="5332942" y="4409751"/>
            <a:ext cx="3925888" cy="2902969"/>
          </a:xfrm>
          <a:prstGeom prst="rect">
            <a:avLst/>
          </a:prstGeom>
        </p:spPr>
        <p:txBody>
          <a:bodyPr/>
          <a:lstStyle>
            <a:lvl1pPr marL="342900" indent="-342900">
              <a:buFont typeface="Courier New" panose="02070309020205020404" pitchFamily="49" charset="0"/>
              <a:buChar char="o"/>
              <a:defRPr sz="2000" baseline="0">
                <a:solidFill>
                  <a:srgbClr val="131B3F"/>
                </a:solidFill>
                <a:latin typeface="Arial" panose="020B0604020202020204" pitchFamily="34" charset="0"/>
              </a:defRPr>
            </a:lvl1pPr>
          </a:lstStyle>
          <a:p>
            <a:pPr lvl="0"/>
            <a:endParaRPr lang="it-IT"/>
          </a:p>
        </p:txBody>
      </p:sp>
      <p:sp>
        <p:nvSpPr>
          <p:cNvPr id="7" name="Segnaposto testo 26">
            <a:extLst>
              <a:ext uri="{FF2B5EF4-FFF2-40B4-BE49-F238E27FC236}">
                <a16:creationId xmlns:a16="http://schemas.microsoft.com/office/drawing/2014/main" id="{892F9429-9791-D127-157C-7D9C8E7356B9}"/>
              </a:ext>
            </a:extLst>
          </p:cNvPr>
          <p:cNvSpPr>
            <a:spLocks noGrp="1"/>
          </p:cNvSpPr>
          <p:nvPr>
            <p:ph type="body" sz="quarter" idx="24"/>
          </p:nvPr>
        </p:nvSpPr>
        <p:spPr>
          <a:xfrm>
            <a:off x="9972675" y="4409751"/>
            <a:ext cx="3925888" cy="2902969"/>
          </a:xfrm>
          <a:prstGeom prst="rect">
            <a:avLst/>
          </a:prstGeom>
        </p:spPr>
        <p:txBody>
          <a:bodyPr/>
          <a:lstStyle>
            <a:lvl1pPr marL="342900" indent="-342900">
              <a:buFont typeface="Courier New" panose="02070309020205020404" pitchFamily="49" charset="0"/>
              <a:buChar char="o"/>
              <a:defRPr sz="2000" baseline="0">
                <a:solidFill>
                  <a:srgbClr val="131B3F"/>
                </a:solidFill>
                <a:latin typeface="Arial" panose="020B0604020202020204" pitchFamily="34" charset="0"/>
              </a:defRPr>
            </a:lvl1pPr>
          </a:lstStyle>
          <a:p>
            <a:pPr lvl="0"/>
            <a:endParaRPr lang="it-IT"/>
          </a:p>
        </p:txBody>
      </p:sp>
    </p:spTree>
    <p:extLst>
      <p:ext uri="{BB962C8B-B14F-4D97-AF65-F5344CB8AC3E}">
        <p14:creationId xmlns:p14="http://schemas.microsoft.com/office/powerpoint/2010/main" val="25437286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8A81C201-1F95-F7D9-A194-15E53B929AF8}"/>
              </a:ext>
            </a:extLst>
          </p:cNvPr>
          <p:cNvSpPr/>
          <p:nvPr userDrawn="1"/>
        </p:nvSpPr>
        <p:spPr>
          <a:xfrm>
            <a:off x="-4445" y="0"/>
            <a:ext cx="14630400" cy="8229600"/>
          </a:xfrm>
          <a:prstGeom prst="rect">
            <a:avLst/>
          </a:prstGeom>
          <a:gradFill>
            <a:gsLst>
              <a:gs pos="100000">
                <a:srgbClr val="000000">
                  <a:alpha val="55191"/>
                </a:srgbClr>
              </a:gs>
              <a:gs pos="0">
                <a:srgbClr val="032F67"/>
              </a:gs>
            </a:gsLst>
            <a:lin ang="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 name="Title 1"/>
          <p:cNvSpPr>
            <a:spLocks noGrp="1"/>
          </p:cNvSpPr>
          <p:nvPr>
            <p:ph type="title" hasCustomPrompt="1"/>
          </p:nvPr>
        </p:nvSpPr>
        <p:spPr>
          <a:xfrm>
            <a:off x="731520"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pic>
        <p:nvPicPr>
          <p:cNvPr id="7" name="Immagine 6" descr="Immagine che contiene testo, clipart&#10;&#10;Descrizione generata automaticamente">
            <a:extLst>
              <a:ext uri="{FF2B5EF4-FFF2-40B4-BE49-F238E27FC236}">
                <a16:creationId xmlns:a16="http://schemas.microsoft.com/office/drawing/2014/main" id="{15171E49-2342-2958-A3D2-E3C199823B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4101" y="7618772"/>
            <a:ext cx="1682608" cy="483211"/>
          </a:xfrm>
          <a:prstGeom prst="rect">
            <a:avLst/>
          </a:prstGeom>
        </p:spPr>
      </p:pic>
      <p:sp>
        <p:nvSpPr>
          <p:cNvPr id="4" name="Segnaposto contenuto 3">
            <a:extLst>
              <a:ext uri="{FF2B5EF4-FFF2-40B4-BE49-F238E27FC236}">
                <a16:creationId xmlns:a16="http://schemas.microsoft.com/office/drawing/2014/main" id="{2BDEF5F0-0A0D-E4F8-1860-E9A0EBC377C8}"/>
              </a:ext>
            </a:extLst>
          </p:cNvPr>
          <p:cNvSpPr>
            <a:spLocks noGrp="1"/>
          </p:cNvSpPr>
          <p:nvPr>
            <p:ph sz="quarter" idx="11"/>
          </p:nvPr>
        </p:nvSpPr>
        <p:spPr>
          <a:xfrm>
            <a:off x="731838" y="1570038"/>
            <a:ext cx="13166725" cy="5761037"/>
          </a:xfrm>
          <a:prstGeom prst="rect">
            <a:avLst/>
          </a:prstGeom>
        </p:spPr>
        <p:txBody>
          <a:bodyPr/>
          <a:lstStyle>
            <a:lvl1pPr marL="0" indent="0">
              <a:buFontTx/>
              <a:buNone/>
              <a:defRPr sz="2400" baseline="0">
                <a:latin typeface="Arial" panose="020B0604020202020204" pitchFamily="34" charset="0"/>
              </a:defRPr>
            </a:lvl1pPr>
            <a:lvl2pPr>
              <a:defRPr sz="2400" baseline="0">
                <a:latin typeface="Arial" panose="020B0604020202020204" pitchFamily="34" charset="0"/>
              </a:defRPr>
            </a:lvl2pPr>
            <a:lvl3pPr>
              <a:defRPr sz="2400" baseline="0">
                <a:latin typeface="Arial" panose="020B0604020202020204" pitchFamily="34" charset="0"/>
              </a:defRPr>
            </a:lvl3pPr>
            <a:lvl4pPr>
              <a:defRPr sz="2400" baseline="0">
                <a:latin typeface="Arial" panose="020B0604020202020204" pitchFamily="34" charset="0"/>
              </a:defRPr>
            </a:lvl4pPr>
            <a:lvl5pPr>
              <a:defRPr sz="2400" baseline="0">
                <a:latin typeface="Arial" panose="020B0604020202020204" pitchFamily="34" charset="0"/>
              </a:defRPr>
            </a:lvl5pPr>
          </a:lstStyle>
          <a:p>
            <a:pPr lvl="0"/>
            <a:r>
              <a:rPr lang="it-IT"/>
              <a:t>Fare clic per modificare gli stili del testo dello schema</a:t>
            </a:r>
          </a:p>
        </p:txBody>
      </p:sp>
    </p:spTree>
    <p:extLst>
      <p:ext uri="{BB962C8B-B14F-4D97-AF65-F5344CB8AC3E}">
        <p14:creationId xmlns:p14="http://schemas.microsoft.com/office/powerpoint/2010/main" val="159026938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ub, 4 Pictures, Tex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AD82E3-9F85-9EA7-8E72-A98790910391}"/>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29" name="Segnaposto immagine 11">
            <a:extLst>
              <a:ext uri="{FF2B5EF4-FFF2-40B4-BE49-F238E27FC236}">
                <a16:creationId xmlns:a16="http://schemas.microsoft.com/office/drawing/2014/main" id="{B0345DB9-4F33-85A1-7E6A-CAC148B23EF6}"/>
              </a:ext>
            </a:extLst>
          </p:cNvPr>
          <p:cNvSpPr>
            <a:spLocks noGrp="1"/>
          </p:cNvSpPr>
          <p:nvPr>
            <p:ph type="pic" sz="quarter" idx="22"/>
          </p:nvPr>
        </p:nvSpPr>
        <p:spPr>
          <a:xfrm>
            <a:off x="727075" y="2101425"/>
            <a:ext cx="3150000" cy="1721973"/>
          </a:xfrm>
          <a:prstGeom prst="rect">
            <a:avLst/>
          </a:prstGeom>
        </p:spPr>
        <p:txBody>
          <a:bodyPr/>
          <a:lstStyle>
            <a:lvl1pPr marL="0" indent="0">
              <a:buNone/>
              <a:defRPr/>
            </a:lvl1pPr>
          </a:lstStyle>
          <a:p>
            <a:endParaRPr lang="it-IT" dirty="0"/>
          </a:p>
        </p:txBody>
      </p:sp>
      <p:sp>
        <p:nvSpPr>
          <p:cNvPr id="39" name="Segnaposto immagine 11">
            <a:extLst>
              <a:ext uri="{FF2B5EF4-FFF2-40B4-BE49-F238E27FC236}">
                <a16:creationId xmlns:a16="http://schemas.microsoft.com/office/drawing/2014/main" id="{8B092A4C-6AD8-A684-B35F-9960134AE21C}"/>
              </a:ext>
            </a:extLst>
          </p:cNvPr>
          <p:cNvSpPr>
            <a:spLocks noGrp="1"/>
          </p:cNvSpPr>
          <p:nvPr>
            <p:ph type="pic" sz="quarter" idx="24"/>
          </p:nvPr>
        </p:nvSpPr>
        <p:spPr>
          <a:xfrm>
            <a:off x="4066996" y="2101425"/>
            <a:ext cx="3150000" cy="1721973"/>
          </a:xfrm>
          <a:prstGeom prst="rect">
            <a:avLst/>
          </a:prstGeom>
        </p:spPr>
        <p:txBody>
          <a:bodyPr/>
          <a:lstStyle>
            <a:lvl1pPr marL="0" indent="0">
              <a:buNone/>
              <a:defRPr/>
            </a:lvl1pPr>
          </a:lstStyle>
          <a:p>
            <a:endParaRPr lang="it-IT" dirty="0"/>
          </a:p>
        </p:txBody>
      </p:sp>
      <p:sp>
        <p:nvSpPr>
          <p:cNvPr id="41" name="Segnaposto immagine 11">
            <a:extLst>
              <a:ext uri="{FF2B5EF4-FFF2-40B4-BE49-F238E27FC236}">
                <a16:creationId xmlns:a16="http://schemas.microsoft.com/office/drawing/2014/main" id="{60908A11-AEFF-9B43-77B5-5B694ABF1C28}"/>
              </a:ext>
            </a:extLst>
          </p:cNvPr>
          <p:cNvSpPr>
            <a:spLocks noGrp="1"/>
          </p:cNvSpPr>
          <p:nvPr>
            <p:ph type="pic" sz="quarter" idx="26"/>
          </p:nvPr>
        </p:nvSpPr>
        <p:spPr>
          <a:xfrm>
            <a:off x="7406917" y="2101425"/>
            <a:ext cx="3150000" cy="1721973"/>
          </a:xfrm>
          <a:prstGeom prst="rect">
            <a:avLst/>
          </a:prstGeom>
        </p:spPr>
        <p:txBody>
          <a:bodyPr/>
          <a:lstStyle>
            <a:lvl1pPr marL="0" indent="0">
              <a:buNone/>
              <a:defRPr/>
            </a:lvl1pPr>
          </a:lstStyle>
          <a:p>
            <a:endParaRPr lang="it-IT" dirty="0"/>
          </a:p>
        </p:txBody>
      </p:sp>
      <p:sp>
        <p:nvSpPr>
          <p:cNvPr id="43" name="Segnaposto immagine 11">
            <a:extLst>
              <a:ext uri="{FF2B5EF4-FFF2-40B4-BE49-F238E27FC236}">
                <a16:creationId xmlns:a16="http://schemas.microsoft.com/office/drawing/2014/main" id="{C1CD708A-5531-21F7-0B93-DCEA8371D2C1}"/>
              </a:ext>
            </a:extLst>
          </p:cNvPr>
          <p:cNvSpPr>
            <a:spLocks noGrp="1"/>
          </p:cNvSpPr>
          <p:nvPr>
            <p:ph type="pic" sz="quarter" idx="28"/>
          </p:nvPr>
        </p:nvSpPr>
        <p:spPr>
          <a:xfrm>
            <a:off x="10746838" y="2101425"/>
            <a:ext cx="3150000" cy="1721973"/>
          </a:xfrm>
          <a:prstGeom prst="rect">
            <a:avLst/>
          </a:prstGeom>
        </p:spPr>
        <p:txBody>
          <a:bodyPr/>
          <a:lstStyle>
            <a:lvl1pPr marL="0" indent="0">
              <a:buNone/>
              <a:defRPr/>
            </a:lvl1pPr>
          </a:lstStyle>
          <a:p>
            <a:endParaRPr lang="it-IT" dirty="0"/>
          </a:p>
        </p:txBody>
      </p:sp>
      <p:sp>
        <p:nvSpPr>
          <p:cNvPr id="4" name="Text Placeholder 7">
            <a:extLst>
              <a:ext uri="{FF2B5EF4-FFF2-40B4-BE49-F238E27FC236}">
                <a16:creationId xmlns:a16="http://schemas.microsoft.com/office/drawing/2014/main" id="{F4A6122D-4E8F-4D56-0A8E-EEE4240E35BC}"/>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14" name="Rettangolo con angoli arrotondati 13">
            <a:extLst>
              <a:ext uri="{FF2B5EF4-FFF2-40B4-BE49-F238E27FC236}">
                <a16:creationId xmlns:a16="http://schemas.microsoft.com/office/drawing/2014/main" id="{4AF5697A-F296-6B2B-CED5-087566C56362}"/>
              </a:ext>
            </a:extLst>
          </p:cNvPr>
          <p:cNvSpPr/>
          <p:nvPr userDrawn="1"/>
        </p:nvSpPr>
        <p:spPr>
          <a:xfrm>
            <a:off x="722267"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5" name="Rettangolo con angoli arrotondati 14">
            <a:extLst>
              <a:ext uri="{FF2B5EF4-FFF2-40B4-BE49-F238E27FC236}">
                <a16:creationId xmlns:a16="http://schemas.microsoft.com/office/drawing/2014/main" id="{F64BE146-6948-0381-64A4-28A06EFF0729}"/>
              </a:ext>
            </a:extLst>
          </p:cNvPr>
          <p:cNvSpPr/>
          <p:nvPr userDrawn="1"/>
        </p:nvSpPr>
        <p:spPr>
          <a:xfrm>
            <a:off x="4060723"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6" name="Rettangolo con angoli arrotondati 15">
            <a:extLst>
              <a:ext uri="{FF2B5EF4-FFF2-40B4-BE49-F238E27FC236}">
                <a16:creationId xmlns:a16="http://schemas.microsoft.com/office/drawing/2014/main" id="{3288D939-0006-A7E0-3F62-120517A1CB03}"/>
              </a:ext>
            </a:extLst>
          </p:cNvPr>
          <p:cNvSpPr/>
          <p:nvPr userDrawn="1"/>
        </p:nvSpPr>
        <p:spPr>
          <a:xfrm>
            <a:off x="7399179"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7" name="Rettangolo con angoli arrotondati 16">
            <a:extLst>
              <a:ext uri="{FF2B5EF4-FFF2-40B4-BE49-F238E27FC236}">
                <a16:creationId xmlns:a16="http://schemas.microsoft.com/office/drawing/2014/main" id="{90A31C2A-AE9C-3A92-7B66-25EF9589BB2B}"/>
              </a:ext>
            </a:extLst>
          </p:cNvPr>
          <p:cNvSpPr/>
          <p:nvPr userDrawn="1"/>
        </p:nvSpPr>
        <p:spPr>
          <a:xfrm>
            <a:off x="10737636"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 name="Segnaposto testo 10">
            <a:extLst>
              <a:ext uri="{FF2B5EF4-FFF2-40B4-BE49-F238E27FC236}">
                <a16:creationId xmlns:a16="http://schemas.microsoft.com/office/drawing/2014/main" id="{AF1397A1-BFD3-7578-D7E6-9B203BC71131}"/>
              </a:ext>
            </a:extLst>
          </p:cNvPr>
          <p:cNvSpPr>
            <a:spLocks noGrp="1"/>
          </p:cNvSpPr>
          <p:nvPr>
            <p:ph type="body" sz="quarter" idx="10" hasCustomPrompt="1"/>
          </p:nvPr>
        </p:nvSpPr>
        <p:spPr>
          <a:xfrm>
            <a:off x="727075" y="3958716"/>
            <a:ext cx="3163699" cy="3061589"/>
          </a:xfrm>
          <a:prstGeom prst="rect">
            <a:avLst/>
          </a:prstGeom>
        </p:spPr>
        <p:txBody>
          <a:bodyPr lIns="180000" tIns="36000" rIns="0" bIns="0"/>
          <a:lstStyle>
            <a:lvl1pPr marL="0" indent="0">
              <a:buFontTx/>
              <a:buNone/>
              <a:defRPr sz="2400"/>
            </a:lvl1pPr>
            <a:lvl3pPr marL="14288" indent="0">
              <a:buFontTx/>
              <a:buNone/>
              <a:tabLst/>
              <a:defRPr/>
            </a:lvl3pPr>
            <a:lvl4pPr marL="14288" indent="0">
              <a:buFont typeface="Courier New" panose="02070309020205020404" pitchFamily="49" charset="0"/>
              <a:buNone/>
              <a:tabLst/>
              <a:defRPr baseline="0">
                <a:solidFill>
                  <a:srgbClr val="131B3F"/>
                </a:solidFill>
                <a:latin typeface="Arial" panose="020B0604020202020204" pitchFamily="34" charset="0"/>
              </a:defRPr>
            </a:lvl4pPr>
            <a:lvl5pPr marL="2285886" indent="0">
              <a:buFontTx/>
              <a:buNone/>
              <a:defRPr/>
            </a:lvl5pPr>
          </a:lstStyle>
          <a:p>
            <a:pPr lvl="3"/>
            <a:r>
              <a:rPr lang="it-IT"/>
              <a:t>Quarto livello</a:t>
            </a:r>
          </a:p>
        </p:txBody>
      </p:sp>
      <p:sp>
        <p:nvSpPr>
          <p:cNvPr id="7" name="Segnaposto testo 10">
            <a:extLst>
              <a:ext uri="{FF2B5EF4-FFF2-40B4-BE49-F238E27FC236}">
                <a16:creationId xmlns:a16="http://schemas.microsoft.com/office/drawing/2014/main" id="{5E7B6EE3-0C70-EE7A-5D45-7772C598E612}"/>
              </a:ext>
            </a:extLst>
          </p:cNvPr>
          <p:cNvSpPr>
            <a:spLocks noGrp="1"/>
          </p:cNvSpPr>
          <p:nvPr>
            <p:ph type="body" sz="quarter" idx="29" hasCustomPrompt="1"/>
          </p:nvPr>
        </p:nvSpPr>
        <p:spPr>
          <a:xfrm>
            <a:off x="4085130" y="3958716"/>
            <a:ext cx="3163699" cy="3061589"/>
          </a:xfrm>
          <a:prstGeom prst="rect">
            <a:avLst/>
          </a:prstGeom>
        </p:spPr>
        <p:txBody>
          <a:bodyPr lIns="180000" tIns="36000" rIns="0" bIns="0"/>
          <a:lstStyle>
            <a:lvl1pPr marL="0" indent="0">
              <a:buFontTx/>
              <a:buNone/>
              <a:defRPr sz="2400"/>
            </a:lvl1pPr>
            <a:lvl3pPr marL="14288" indent="0">
              <a:buFontTx/>
              <a:buNone/>
              <a:tabLst/>
              <a:defRPr/>
            </a:lvl3pPr>
            <a:lvl4pPr marL="14288" indent="0">
              <a:buFont typeface="Courier New" panose="02070309020205020404" pitchFamily="49" charset="0"/>
              <a:buNone/>
              <a:tabLst/>
              <a:defRPr baseline="0">
                <a:solidFill>
                  <a:srgbClr val="131B3F"/>
                </a:solidFill>
                <a:latin typeface="Arial" panose="020B0604020202020204" pitchFamily="34" charset="0"/>
              </a:defRPr>
            </a:lvl4pPr>
            <a:lvl5pPr marL="2285886" indent="0">
              <a:buFontTx/>
              <a:buNone/>
              <a:defRPr/>
            </a:lvl5pPr>
          </a:lstStyle>
          <a:p>
            <a:pPr lvl="3"/>
            <a:r>
              <a:rPr lang="it-IT"/>
              <a:t>Quarto livello</a:t>
            </a:r>
          </a:p>
        </p:txBody>
      </p:sp>
      <p:sp>
        <p:nvSpPr>
          <p:cNvPr id="9" name="Segnaposto testo 10">
            <a:extLst>
              <a:ext uri="{FF2B5EF4-FFF2-40B4-BE49-F238E27FC236}">
                <a16:creationId xmlns:a16="http://schemas.microsoft.com/office/drawing/2014/main" id="{2A7709E6-88EC-4E27-1D2C-5374C10528FA}"/>
              </a:ext>
            </a:extLst>
          </p:cNvPr>
          <p:cNvSpPr>
            <a:spLocks noGrp="1"/>
          </p:cNvSpPr>
          <p:nvPr>
            <p:ph type="body" sz="quarter" idx="30" hasCustomPrompt="1"/>
          </p:nvPr>
        </p:nvSpPr>
        <p:spPr>
          <a:xfrm>
            <a:off x="7411654" y="3958716"/>
            <a:ext cx="3163699" cy="3061589"/>
          </a:xfrm>
          <a:prstGeom prst="rect">
            <a:avLst/>
          </a:prstGeom>
        </p:spPr>
        <p:txBody>
          <a:bodyPr lIns="180000" tIns="36000" rIns="0" bIns="0"/>
          <a:lstStyle>
            <a:lvl1pPr marL="0" indent="0">
              <a:buFontTx/>
              <a:buNone/>
              <a:defRPr sz="2400"/>
            </a:lvl1pPr>
            <a:lvl3pPr marL="14288" indent="0">
              <a:buFontTx/>
              <a:buNone/>
              <a:tabLst/>
              <a:defRPr/>
            </a:lvl3pPr>
            <a:lvl4pPr marL="14288" indent="0">
              <a:buFont typeface="Courier New" panose="02070309020205020404" pitchFamily="49" charset="0"/>
              <a:buNone/>
              <a:tabLst/>
              <a:defRPr baseline="0">
                <a:solidFill>
                  <a:srgbClr val="131B3F"/>
                </a:solidFill>
                <a:latin typeface="Arial" panose="020B0604020202020204" pitchFamily="34" charset="0"/>
              </a:defRPr>
            </a:lvl4pPr>
            <a:lvl5pPr marL="2285886" indent="0">
              <a:buFontTx/>
              <a:buNone/>
              <a:defRPr/>
            </a:lvl5pPr>
          </a:lstStyle>
          <a:p>
            <a:pPr lvl="3"/>
            <a:r>
              <a:rPr lang="it-IT"/>
              <a:t>Quarto livello</a:t>
            </a:r>
          </a:p>
        </p:txBody>
      </p:sp>
      <p:sp>
        <p:nvSpPr>
          <p:cNvPr id="11" name="Segnaposto testo 10">
            <a:extLst>
              <a:ext uri="{FF2B5EF4-FFF2-40B4-BE49-F238E27FC236}">
                <a16:creationId xmlns:a16="http://schemas.microsoft.com/office/drawing/2014/main" id="{2E0B00D8-08ED-F0F0-684A-3B971C583B49}"/>
              </a:ext>
            </a:extLst>
          </p:cNvPr>
          <p:cNvSpPr>
            <a:spLocks noGrp="1"/>
          </p:cNvSpPr>
          <p:nvPr>
            <p:ph type="body" sz="quarter" idx="31" hasCustomPrompt="1"/>
          </p:nvPr>
        </p:nvSpPr>
        <p:spPr>
          <a:xfrm>
            <a:off x="10769709" y="3958716"/>
            <a:ext cx="3163699" cy="3061589"/>
          </a:xfrm>
          <a:prstGeom prst="rect">
            <a:avLst/>
          </a:prstGeom>
        </p:spPr>
        <p:txBody>
          <a:bodyPr lIns="180000" tIns="36000" rIns="0" bIns="0"/>
          <a:lstStyle>
            <a:lvl1pPr marL="0" indent="0">
              <a:buFontTx/>
              <a:buNone/>
              <a:defRPr sz="2400"/>
            </a:lvl1pPr>
            <a:lvl3pPr marL="14288" indent="0">
              <a:buFontTx/>
              <a:buNone/>
              <a:tabLst/>
              <a:defRPr/>
            </a:lvl3pPr>
            <a:lvl4pPr marL="14288" indent="0">
              <a:buFont typeface="Courier New" panose="02070309020205020404" pitchFamily="49" charset="0"/>
              <a:buNone/>
              <a:tabLst/>
              <a:defRPr baseline="0">
                <a:solidFill>
                  <a:srgbClr val="131B3F"/>
                </a:solidFill>
                <a:latin typeface="Arial" panose="020B0604020202020204" pitchFamily="34" charset="0"/>
              </a:defRPr>
            </a:lvl4pPr>
            <a:lvl5pPr marL="2285886" indent="0">
              <a:buFontTx/>
              <a:buNone/>
              <a:defRPr/>
            </a:lvl5pPr>
          </a:lstStyle>
          <a:p>
            <a:pPr lvl="3"/>
            <a:r>
              <a:rPr lang="it-IT"/>
              <a:t>Quarto livello</a:t>
            </a:r>
          </a:p>
        </p:txBody>
      </p:sp>
    </p:spTree>
    <p:extLst>
      <p:ext uri="{BB962C8B-B14F-4D97-AF65-F5344CB8AC3E}">
        <p14:creationId xmlns:p14="http://schemas.microsoft.com/office/powerpoint/2010/main" val="161628569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Sub, 4 Pictures, Bulleted Tex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AD82E3-9F85-9EA7-8E72-A98790910391}"/>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29" name="Segnaposto immagine 11">
            <a:extLst>
              <a:ext uri="{FF2B5EF4-FFF2-40B4-BE49-F238E27FC236}">
                <a16:creationId xmlns:a16="http://schemas.microsoft.com/office/drawing/2014/main" id="{B0345DB9-4F33-85A1-7E6A-CAC148B23EF6}"/>
              </a:ext>
            </a:extLst>
          </p:cNvPr>
          <p:cNvSpPr>
            <a:spLocks noGrp="1"/>
          </p:cNvSpPr>
          <p:nvPr>
            <p:ph type="pic" sz="quarter" idx="22"/>
          </p:nvPr>
        </p:nvSpPr>
        <p:spPr>
          <a:xfrm>
            <a:off x="727075" y="2100791"/>
            <a:ext cx="3150000" cy="1722607"/>
          </a:xfrm>
          <a:prstGeom prst="rect">
            <a:avLst/>
          </a:prstGeom>
        </p:spPr>
        <p:txBody>
          <a:bodyPr/>
          <a:lstStyle>
            <a:lvl1pPr marL="0" indent="0">
              <a:buNone/>
              <a:defRPr/>
            </a:lvl1pPr>
          </a:lstStyle>
          <a:p>
            <a:endParaRPr lang="it-IT" dirty="0"/>
          </a:p>
        </p:txBody>
      </p:sp>
      <p:sp>
        <p:nvSpPr>
          <p:cNvPr id="39" name="Segnaposto immagine 11">
            <a:extLst>
              <a:ext uri="{FF2B5EF4-FFF2-40B4-BE49-F238E27FC236}">
                <a16:creationId xmlns:a16="http://schemas.microsoft.com/office/drawing/2014/main" id="{8B092A4C-6AD8-A684-B35F-9960134AE21C}"/>
              </a:ext>
            </a:extLst>
          </p:cNvPr>
          <p:cNvSpPr>
            <a:spLocks noGrp="1"/>
          </p:cNvSpPr>
          <p:nvPr>
            <p:ph type="pic" sz="quarter" idx="24"/>
          </p:nvPr>
        </p:nvSpPr>
        <p:spPr>
          <a:xfrm>
            <a:off x="4066996" y="2100791"/>
            <a:ext cx="3150000" cy="1722607"/>
          </a:xfrm>
          <a:prstGeom prst="rect">
            <a:avLst/>
          </a:prstGeom>
        </p:spPr>
        <p:txBody>
          <a:bodyPr/>
          <a:lstStyle>
            <a:lvl1pPr marL="0" indent="0">
              <a:buNone/>
              <a:defRPr/>
            </a:lvl1pPr>
          </a:lstStyle>
          <a:p>
            <a:endParaRPr lang="it-IT" dirty="0"/>
          </a:p>
        </p:txBody>
      </p:sp>
      <p:sp>
        <p:nvSpPr>
          <p:cNvPr id="41" name="Segnaposto immagine 11">
            <a:extLst>
              <a:ext uri="{FF2B5EF4-FFF2-40B4-BE49-F238E27FC236}">
                <a16:creationId xmlns:a16="http://schemas.microsoft.com/office/drawing/2014/main" id="{60908A11-AEFF-9B43-77B5-5B694ABF1C28}"/>
              </a:ext>
            </a:extLst>
          </p:cNvPr>
          <p:cNvSpPr>
            <a:spLocks noGrp="1"/>
          </p:cNvSpPr>
          <p:nvPr>
            <p:ph type="pic" sz="quarter" idx="26"/>
          </p:nvPr>
        </p:nvSpPr>
        <p:spPr>
          <a:xfrm>
            <a:off x="7406917" y="2100791"/>
            <a:ext cx="3150000" cy="1722607"/>
          </a:xfrm>
          <a:prstGeom prst="rect">
            <a:avLst/>
          </a:prstGeom>
        </p:spPr>
        <p:txBody>
          <a:bodyPr/>
          <a:lstStyle>
            <a:lvl1pPr marL="0" indent="0">
              <a:buNone/>
              <a:defRPr/>
            </a:lvl1pPr>
          </a:lstStyle>
          <a:p>
            <a:endParaRPr lang="it-IT" dirty="0"/>
          </a:p>
        </p:txBody>
      </p:sp>
      <p:sp>
        <p:nvSpPr>
          <p:cNvPr id="43" name="Segnaposto immagine 11">
            <a:extLst>
              <a:ext uri="{FF2B5EF4-FFF2-40B4-BE49-F238E27FC236}">
                <a16:creationId xmlns:a16="http://schemas.microsoft.com/office/drawing/2014/main" id="{C1CD708A-5531-21F7-0B93-DCEA8371D2C1}"/>
              </a:ext>
            </a:extLst>
          </p:cNvPr>
          <p:cNvSpPr>
            <a:spLocks noGrp="1"/>
          </p:cNvSpPr>
          <p:nvPr>
            <p:ph type="pic" sz="quarter" idx="28"/>
          </p:nvPr>
        </p:nvSpPr>
        <p:spPr>
          <a:xfrm>
            <a:off x="10746838" y="2100791"/>
            <a:ext cx="3150000" cy="1722607"/>
          </a:xfrm>
          <a:prstGeom prst="rect">
            <a:avLst/>
          </a:prstGeom>
        </p:spPr>
        <p:txBody>
          <a:bodyPr/>
          <a:lstStyle>
            <a:lvl1pPr marL="0" indent="0">
              <a:buNone/>
              <a:defRPr/>
            </a:lvl1pPr>
          </a:lstStyle>
          <a:p>
            <a:endParaRPr lang="it-IT" dirty="0"/>
          </a:p>
        </p:txBody>
      </p:sp>
      <p:sp>
        <p:nvSpPr>
          <p:cNvPr id="14" name="Rettangolo con angoli arrotondati 13">
            <a:extLst>
              <a:ext uri="{FF2B5EF4-FFF2-40B4-BE49-F238E27FC236}">
                <a16:creationId xmlns:a16="http://schemas.microsoft.com/office/drawing/2014/main" id="{4AF5697A-F296-6B2B-CED5-087566C56362}"/>
              </a:ext>
            </a:extLst>
          </p:cNvPr>
          <p:cNvSpPr/>
          <p:nvPr userDrawn="1"/>
        </p:nvSpPr>
        <p:spPr>
          <a:xfrm>
            <a:off x="722267"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5" name="Rettangolo con angoli arrotondati 14">
            <a:extLst>
              <a:ext uri="{FF2B5EF4-FFF2-40B4-BE49-F238E27FC236}">
                <a16:creationId xmlns:a16="http://schemas.microsoft.com/office/drawing/2014/main" id="{F64BE146-6948-0381-64A4-28A06EFF0729}"/>
              </a:ext>
            </a:extLst>
          </p:cNvPr>
          <p:cNvSpPr/>
          <p:nvPr userDrawn="1"/>
        </p:nvSpPr>
        <p:spPr>
          <a:xfrm>
            <a:off x="4060723"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6" name="Rettangolo con angoli arrotondati 15">
            <a:extLst>
              <a:ext uri="{FF2B5EF4-FFF2-40B4-BE49-F238E27FC236}">
                <a16:creationId xmlns:a16="http://schemas.microsoft.com/office/drawing/2014/main" id="{3288D939-0006-A7E0-3F62-120517A1CB03}"/>
              </a:ext>
            </a:extLst>
          </p:cNvPr>
          <p:cNvSpPr/>
          <p:nvPr userDrawn="1"/>
        </p:nvSpPr>
        <p:spPr>
          <a:xfrm>
            <a:off x="7399179"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7" name="Rettangolo con angoli arrotondati 16">
            <a:extLst>
              <a:ext uri="{FF2B5EF4-FFF2-40B4-BE49-F238E27FC236}">
                <a16:creationId xmlns:a16="http://schemas.microsoft.com/office/drawing/2014/main" id="{90A31C2A-AE9C-3A92-7B66-25EF9589BB2B}"/>
              </a:ext>
            </a:extLst>
          </p:cNvPr>
          <p:cNvSpPr/>
          <p:nvPr userDrawn="1"/>
        </p:nvSpPr>
        <p:spPr>
          <a:xfrm>
            <a:off x="10737636"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 name="Text Placeholder 7">
            <a:extLst>
              <a:ext uri="{FF2B5EF4-FFF2-40B4-BE49-F238E27FC236}">
                <a16:creationId xmlns:a16="http://schemas.microsoft.com/office/drawing/2014/main" id="{9C226F2C-B0AD-6532-09BC-A74CF77EBB49}"/>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4" name="CasellaDiTesto 3">
            <a:extLst>
              <a:ext uri="{FF2B5EF4-FFF2-40B4-BE49-F238E27FC236}">
                <a16:creationId xmlns:a16="http://schemas.microsoft.com/office/drawing/2014/main" id="{3498A374-C530-DAA5-6FE2-883D65BCFE5A}"/>
              </a:ext>
            </a:extLst>
          </p:cNvPr>
          <p:cNvSpPr txBox="1"/>
          <p:nvPr userDrawn="1"/>
        </p:nvSpPr>
        <p:spPr>
          <a:xfrm>
            <a:off x="9024079" y="1543987"/>
            <a:ext cx="0" cy="0"/>
          </a:xfrm>
          <a:prstGeom prst="rect">
            <a:avLst/>
          </a:prstGeom>
          <a:noFill/>
        </p:spPr>
        <p:txBody>
          <a:bodyPr wrap="none" rtlCol="0">
            <a:noAutofit/>
          </a:bodyPr>
          <a:lstStyle/>
          <a:p>
            <a:pPr>
              <a:lnSpc>
                <a:spcPct val="90000"/>
              </a:lnSpc>
            </a:pPr>
            <a:endParaRPr lang="it-IT"/>
          </a:p>
        </p:txBody>
      </p:sp>
      <p:sp>
        <p:nvSpPr>
          <p:cNvPr id="9" name="Segnaposto contenuto 8">
            <a:extLst>
              <a:ext uri="{FF2B5EF4-FFF2-40B4-BE49-F238E27FC236}">
                <a16:creationId xmlns:a16="http://schemas.microsoft.com/office/drawing/2014/main" id="{78A93ACF-72A4-A4E3-A907-F8A959183E4F}"/>
              </a:ext>
            </a:extLst>
          </p:cNvPr>
          <p:cNvSpPr>
            <a:spLocks noGrp="1"/>
          </p:cNvSpPr>
          <p:nvPr>
            <p:ph sz="quarter" idx="29"/>
          </p:nvPr>
        </p:nvSpPr>
        <p:spPr>
          <a:xfrm>
            <a:off x="727075" y="3957638"/>
            <a:ext cx="3162300" cy="3073400"/>
          </a:xfrm>
          <a:prstGeom prst="rect">
            <a:avLst/>
          </a:prstGeom>
        </p:spPr>
        <p:txBody>
          <a:bodyPr/>
          <a:lstStyle>
            <a:lvl1pPr marL="0" indent="0">
              <a:buFontTx/>
              <a:buNone/>
              <a:tabLst/>
              <a:defRPr sz="1800" baseline="0">
                <a:solidFill>
                  <a:srgbClr val="131B3F"/>
                </a:solidFill>
                <a:latin typeface="Arial" panose="020B0604020202020204" pitchFamily="34" charset="0"/>
              </a:defRPr>
            </a:lvl1pPr>
            <a:lvl2pPr>
              <a:defRPr sz="1800" baseline="0">
                <a:solidFill>
                  <a:srgbClr val="131B3F"/>
                </a:solidFill>
                <a:latin typeface="Arial" panose="020B0604020202020204" pitchFamily="34" charset="0"/>
              </a:defRPr>
            </a:lvl2pPr>
            <a:lvl3pPr>
              <a:defRPr sz="1800" baseline="0">
                <a:solidFill>
                  <a:srgbClr val="131B3F"/>
                </a:solidFill>
                <a:latin typeface="Arial" panose="020B0604020202020204" pitchFamily="34" charset="0"/>
              </a:defRPr>
            </a:lvl3pPr>
            <a:lvl4pPr>
              <a:defRPr sz="1800" baseline="0">
                <a:solidFill>
                  <a:srgbClr val="131B3F"/>
                </a:solidFill>
                <a:latin typeface="Arial" panose="020B0604020202020204" pitchFamily="34" charset="0"/>
              </a:defRPr>
            </a:lvl4pPr>
            <a:lvl5pPr>
              <a:defRPr sz="1800" baseline="0">
                <a:solidFill>
                  <a:srgbClr val="131B3F"/>
                </a:solidFill>
                <a:latin typeface="Arial" panose="020B0604020202020204" pitchFamily="34" charset="0"/>
              </a:defRPr>
            </a:lvl5pPr>
          </a:lstStyle>
          <a:p>
            <a:pPr lvl="0"/>
            <a:r>
              <a:rPr lang="it-IT"/>
              <a:t>Fare clic per modificare gli stili del testo dello schema</a:t>
            </a:r>
          </a:p>
        </p:txBody>
      </p:sp>
      <p:sp>
        <p:nvSpPr>
          <p:cNvPr id="11" name="Segnaposto contenuto 8">
            <a:extLst>
              <a:ext uri="{FF2B5EF4-FFF2-40B4-BE49-F238E27FC236}">
                <a16:creationId xmlns:a16="http://schemas.microsoft.com/office/drawing/2014/main" id="{E7D7A992-4D04-FEE5-AE2C-1AA7453DCF48}"/>
              </a:ext>
            </a:extLst>
          </p:cNvPr>
          <p:cNvSpPr>
            <a:spLocks noGrp="1"/>
          </p:cNvSpPr>
          <p:nvPr>
            <p:ph sz="quarter" idx="30"/>
          </p:nvPr>
        </p:nvSpPr>
        <p:spPr>
          <a:xfrm>
            <a:off x="4054696" y="3957638"/>
            <a:ext cx="3162300" cy="3073400"/>
          </a:xfrm>
          <a:prstGeom prst="rect">
            <a:avLst/>
          </a:prstGeom>
        </p:spPr>
        <p:txBody>
          <a:bodyPr/>
          <a:lstStyle>
            <a:lvl1pPr marL="0" indent="0">
              <a:buFontTx/>
              <a:buNone/>
              <a:tabLst/>
              <a:defRPr sz="1800" baseline="0">
                <a:solidFill>
                  <a:srgbClr val="131B3F"/>
                </a:solidFill>
                <a:latin typeface="Arial" panose="020B0604020202020204" pitchFamily="34" charset="0"/>
              </a:defRPr>
            </a:lvl1pPr>
            <a:lvl2pPr>
              <a:defRPr sz="1800" baseline="0">
                <a:solidFill>
                  <a:srgbClr val="131B3F"/>
                </a:solidFill>
                <a:latin typeface="Arial" panose="020B0604020202020204" pitchFamily="34" charset="0"/>
              </a:defRPr>
            </a:lvl2pPr>
            <a:lvl3pPr>
              <a:defRPr sz="1800" baseline="0">
                <a:solidFill>
                  <a:srgbClr val="131B3F"/>
                </a:solidFill>
                <a:latin typeface="Arial" panose="020B0604020202020204" pitchFamily="34" charset="0"/>
              </a:defRPr>
            </a:lvl3pPr>
            <a:lvl4pPr>
              <a:defRPr sz="1800" baseline="0">
                <a:solidFill>
                  <a:srgbClr val="131B3F"/>
                </a:solidFill>
                <a:latin typeface="Arial" panose="020B0604020202020204" pitchFamily="34" charset="0"/>
              </a:defRPr>
            </a:lvl4pPr>
            <a:lvl5pPr>
              <a:defRPr sz="1800" baseline="0">
                <a:solidFill>
                  <a:srgbClr val="131B3F"/>
                </a:solidFill>
                <a:latin typeface="Arial" panose="020B0604020202020204" pitchFamily="34" charset="0"/>
              </a:defRPr>
            </a:lvl5pPr>
          </a:lstStyle>
          <a:p>
            <a:pPr lvl="0"/>
            <a:r>
              <a:rPr lang="it-IT"/>
              <a:t>Fare clic per modificare gli stili del testo dello schema</a:t>
            </a:r>
          </a:p>
        </p:txBody>
      </p:sp>
      <p:sp>
        <p:nvSpPr>
          <p:cNvPr id="18" name="Segnaposto contenuto 8">
            <a:extLst>
              <a:ext uri="{FF2B5EF4-FFF2-40B4-BE49-F238E27FC236}">
                <a16:creationId xmlns:a16="http://schemas.microsoft.com/office/drawing/2014/main" id="{BECA8556-448A-DC3C-D9CF-71738FB23C3A}"/>
              </a:ext>
            </a:extLst>
          </p:cNvPr>
          <p:cNvSpPr>
            <a:spLocks noGrp="1"/>
          </p:cNvSpPr>
          <p:nvPr>
            <p:ph sz="quarter" idx="31"/>
          </p:nvPr>
        </p:nvSpPr>
        <p:spPr>
          <a:xfrm>
            <a:off x="7406917" y="3957638"/>
            <a:ext cx="3162300" cy="3073400"/>
          </a:xfrm>
          <a:prstGeom prst="rect">
            <a:avLst/>
          </a:prstGeom>
        </p:spPr>
        <p:txBody>
          <a:bodyPr/>
          <a:lstStyle>
            <a:lvl1pPr marL="0" indent="0">
              <a:buFontTx/>
              <a:buNone/>
              <a:tabLst/>
              <a:defRPr sz="1800" baseline="0">
                <a:solidFill>
                  <a:srgbClr val="131B3F"/>
                </a:solidFill>
                <a:latin typeface="Arial" panose="020B0604020202020204" pitchFamily="34" charset="0"/>
              </a:defRPr>
            </a:lvl1pPr>
            <a:lvl2pPr>
              <a:defRPr sz="1800" baseline="0">
                <a:solidFill>
                  <a:srgbClr val="131B3F"/>
                </a:solidFill>
                <a:latin typeface="Arial" panose="020B0604020202020204" pitchFamily="34" charset="0"/>
              </a:defRPr>
            </a:lvl2pPr>
            <a:lvl3pPr>
              <a:defRPr sz="1800" baseline="0">
                <a:solidFill>
                  <a:srgbClr val="131B3F"/>
                </a:solidFill>
                <a:latin typeface="Arial" panose="020B0604020202020204" pitchFamily="34" charset="0"/>
              </a:defRPr>
            </a:lvl3pPr>
            <a:lvl4pPr>
              <a:defRPr sz="1800" baseline="0">
                <a:solidFill>
                  <a:srgbClr val="131B3F"/>
                </a:solidFill>
                <a:latin typeface="Arial" panose="020B0604020202020204" pitchFamily="34" charset="0"/>
              </a:defRPr>
            </a:lvl4pPr>
            <a:lvl5pPr>
              <a:defRPr sz="1800" baseline="0">
                <a:solidFill>
                  <a:srgbClr val="131B3F"/>
                </a:solidFill>
                <a:latin typeface="Arial" panose="020B0604020202020204" pitchFamily="34" charset="0"/>
              </a:defRPr>
            </a:lvl5pPr>
          </a:lstStyle>
          <a:p>
            <a:pPr lvl="0"/>
            <a:r>
              <a:rPr lang="it-IT"/>
              <a:t>Fare clic per modificare gli stili del testo dello schema</a:t>
            </a:r>
          </a:p>
        </p:txBody>
      </p:sp>
      <p:sp>
        <p:nvSpPr>
          <p:cNvPr id="19" name="Segnaposto contenuto 8">
            <a:extLst>
              <a:ext uri="{FF2B5EF4-FFF2-40B4-BE49-F238E27FC236}">
                <a16:creationId xmlns:a16="http://schemas.microsoft.com/office/drawing/2014/main" id="{62BFEF63-FFC4-B425-28F1-5E430EA391B2}"/>
              </a:ext>
            </a:extLst>
          </p:cNvPr>
          <p:cNvSpPr>
            <a:spLocks noGrp="1"/>
          </p:cNvSpPr>
          <p:nvPr>
            <p:ph sz="quarter" idx="32"/>
          </p:nvPr>
        </p:nvSpPr>
        <p:spPr>
          <a:xfrm>
            <a:off x="10740504" y="3957638"/>
            <a:ext cx="3162300" cy="3073400"/>
          </a:xfrm>
          <a:prstGeom prst="rect">
            <a:avLst/>
          </a:prstGeom>
        </p:spPr>
        <p:txBody>
          <a:bodyPr/>
          <a:lstStyle>
            <a:lvl1pPr marL="0" indent="0">
              <a:buFontTx/>
              <a:buNone/>
              <a:tabLst/>
              <a:defRPr sz="1800" baseline="0">
                <a:solidFill>
                  <a:srgbClr val="131B3F"/>
                </a:solidFill>
                <a:latin typeface="Arial" panose="020B0604020202020204" pitchFamily="34" charset="0"/>
              </a:defRPr>
            </a:lvl1pPr>
            <a:lvl2pPr>
              <a:defRPr sz="1800" baseline="0">
                <a:solidFill>
                  <a:srgbClr val="131B3F"/>
                </a:solidFill>
                <a:latin typeface="Arial" panose="020B0604020202020204" pitchFamily="34" charset="0"/>
              </a:defRPr>
            </a:lvl2pPr>
            <a:lvl3pPr>
              <a:defRPr sz="1800" baseline="0">
                <a:solidFill>
                  <a:srgbClr val="131B3F"/>
                </a:solidFill>
                <a:latin typeface="Arial" panose="020B0604020202020204" pitchFamily="34" charset="0"/>
              </a:defRPr>
            </a:lvl3pPr>
            <a:lvl4pPr>
              <a:defRPr sz="1800" baseline="0">
                <a:solidFill>
                  <a:srgbClr val="131B3F"/>
                </a:solidFill>
                <a:latin typeface="Arial" panose="020B0604020202020204" pitchFamily="34" charset="0"/>
              </a:defRPr>
            </a:lvl4pPr>
            <a:lvl5pPr>
              <a:defRPr sz="1800" baseline="0">
                <a:solidFill>
                  <a:srgbClr val="131B3F"/>
                </a:solidFill>
                <a:latin typeface="Arial" panose="020B0604020202020204" pitchFamily="34" charset="0"/>
              </a:defRPr>
            </a:lvl5pPr>
          </a:lstStyle>
          <a:p>
            <a:pPr lvl="0"/>
            <a:r>
              <a:rPr lang="it-IT"/>
              <a:t>Fare clic per modificare gli stili del testo dello schema</a:t>
            </a:r>
          </a:p>
        </p:txBody>
      </p:sp>
    </p:spTree>
    <p:extLst>
      <p:ext uri="{BB962C8B-B14F-4D97-AF65-F5344CB8AC3E}">
        <p14:creationId xmlns:p14="http://schemas.microsoft.com/office/powerpoint/2010/main" val="128748337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Title, Sub, 4 Pictures, Bulleted Tex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AD82E3-9F85-9EA7-8E72-A98790910391}"/>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29" name="Segnaposto immagine 11">
            <a:extLst>
              <a:ext uri="{FF2B5EF4-FFF2-40B4-BE49-F238E27FC236}">
                <a16:creationId xmlns:a16="http://schemas.microsoft.com/office/drawing/2014/main" id="{B0345DB9-4F33-85A1-7E6A-CAC148B23EF6}"/>
              </a:ext>
            </a:extLst>
          </p:cNvPr>
          <p:cNvSpPr>
            <a:spLocks noGrp="1"/>
          </p:cNvSpPr>
          <p:nvPr>
            <p:ph type="pic" sz="quarter" idx="22"/>
          </p:nvPr>
        </p:nvSpPr>
        <p:spPr>
          <a:xfrm>
            <a:off x="727075" y="2100791"/>
            <a:ext cx="3150000" cy="1722607"/>
          </a:xfrm>
          <a:prstGeom prst="rect">
            <a:avLst/>
          </a:prstGeom>
        </p:spPr>
        <p:txBody>
          <a:bodyPr/>
          <a:lstStyle>
            <a:lvl1pPr marL="0" indent="0">
              <a:buNone/>
              <a:defRPr/>
            </a:lvl1pPr>
          </a:lstStyle>
          <a:p>
            <a:endParaRPr lang="it-IT" dirty="0"/>
          </a:p>
        </p:txBody>
      </p:sp>
      <p:sp>
        <p:nvSpPr>
          <p:cNvPr id="39" name="Segnaposto immagine 11">
            <a:extLst>
              <a:ext uri="{FF2B5EF4-FFF2-40B4-BE49-F238E27FC236}">
                <a16:creationId xmlns:a16="http://schemas.microsoft.com/office/drawing/2014/main" id="{8B092A4C-6AD8-A684-B35F-9960134AE21C}"/>
              </a:ext>
            </a:extLst>
          </p:cNvPr>
          <p:cNvSpPr>
            <a:spLocks noGrp="1"/>
          </p:cNvSpPr>
          <p:nvPr>
            <p:ph type="pic" sz="quarter" idx="24"/>
          </p:nvPr>
        </p:nvSpPr>
        <p:spPr>
          <a:xfrm>
            <a:off x="4066996" y="2100791"/>
            <a:ext cx="3150000" cy="1722607"/>
          </a:xfrm>
          <a:prstGeom prst="rect">
            <a:avLst/>
          </a:prstGeom>
        </p:spPr>
        <p:txBody>
          <a:bodyPr/>
          <a:lstStyle>
            <a:lvl1pPr marL="0" indent="0">
              <a:buNone/>
              <a:defRPr/>
            </a:lvl1pPr>
          </a:lstStyle>
          <a:p>
            <a:endParaRPr lang="it-IT" dirty="0"/>
          </a:p>
        </p:txBody>
      </p:sp>
      <p:sp>
        <p:nvSpPr>
          <p:cNvPr id="41" name="Segnaposto immagine 11">
            <a:extLst>
              <a:ext uri="{FF2B5EF4-FFF2-40B4-BE49-F238E27FC236}">
                <a16:creationId xmlns:a16="http://schemas.microsoft.com/office/drawing/2014/main" id="{60908A11-AEFF-9B43-77B5-5B694ABF1C28}"/>
              </a:ext>
            </a:extLst>
          </p:cNvPr>
          <p:cNvSpPr>
            <a:spLocks noGrp="1"/>
          </p:cNvSpPr>
          <p:nvPr>
            <p:ph type="pic" sz="quarter" idx="26"/>
          </p:nvPr>
        </p:nvSpPr>
        <p:spPr>
          <a:xfrm>
            <a:off x="7406917" y="2100791"/>
            <a:ext cx="3150000" cy="1722607"/>
          </a:xfrm>
          <a:prstGeom prst="rect">
            <a:avLst/>
          </a:prstGeom>
        </p:spPr>
        <p:txBody>
          <a:bodyPr/>
          <a:lstStyle>
            <a:lvl1pPr marL="0" indent="0">
              <a:buNone/>
              <a:defRPr/>
            </a:lvl1pPr>
          </a:lstStyle>
          <a:p>
            <a:endParaRPr lang="it-IT" dirty="0"/>
          </a:p>
        </p:txBody>
      </p:sp>
      <p:sp>
        <p:nvSpPr>
          <p:cNvPr id="43" name="Segnaposto immagine 11">
            <a:extLst>
              <a:ext uri="{FF2B5EF4-FFF2-40B4-BE49-F238E27FC236}">
                <a16:creationId xmlns:a16="http://schemas.microsoft.com/office/drawing/2014/main" id="{C1CD708A-5531-21F7-0B93-DCEA8371D2C1}"/>
              </a:ext>
            </a:extLst>
          </p:cNvPr>
          <p:cNvSpPr>
            <a:spLocks noGrp="1"/>
          </p:cNvSpPr>
          <p:nvPr>
            <p:ph type="pic" sz="quarter" idx="28"/>
          </p:nvPr>
        </p:nvSpPr>
        <p:spPr>
          <a:xfrm>
            <a:off x="10746838" y="2100791"/>
            <a:ext cx="3150000" cy="1722607"/>
          </a:xfrm>
          <a:prstGeom prst="rect">
            <a:avLst/>
          </a:prstGeom>
        </p:spPr>
        <p:txBody>
          <a:bodyPr/>
          <a:lstStyle>
            <a:lvl1pPr marL="0" indent="0">
              <a:buNone/>
              <a:defRPr/>
            </a:lvl1pPr>
          </a:lstStyle>
          <a:p>
            <a:endParaRPr lang="it-IT" dirty="0"/>
          </a:p>
        </p:txBody>
      </p:sp>
      <p:sp>
        <p:nvSpPr>
          <p:cNvPr id="14" name="Rettangolo con angoli arrotondati 13">
            <a:extLst>
              <a:ext uri="{FF2B5EF4-FFF2-40B4-BE49-F238E27FC236}">
                <a16:creationId xmlns:a16="http://schemas.microsoft.com/office/drawing/2014/main" id="{4AF5697A-F296-6B2B-CED5-087566C56362}"/>
              </a:ext>
            </a:extLst>
          </p:cNvPr>
          <p:cNvSpPr/>
          <p:nvPr userDrawn="1"/>
        </p:nvSpPr>
        <p:spPr>
          <a:xfrm>
            <a:off x="722267"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5" name="Rettangolo con angoli arrotondati 14">
            <a:extLst>
              <a:ext uri="{FF2B5EF4-FFF2-40B4-BE49-F238E27FC236}">
                <a16:creationId xmlns:a16="http://schemas.microsoft.com/office/drawing/2014/main" id="{F64BE146-6948-0381-64A4-28A06EFF0729}"/>
              </a:ext>
            </a:extLst>
          </p:cNvPr>
          <p:cNvSpPr/>
          <p:nvPr userDrawn="1"/>
        </p:nvSpPr>
        <p:spPr>
          <a:xfrm>
            <a:off x="4060723"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6" name="Rettangolo con angoli arrotondati 15">
            <a:extLst>
              <a:ext uri="{FF2B5EF4-FFF2-40B4-BE49-F238E27FC236}">
                <a16:creationId xmlns:a16="http://schemas.microsoft.com/office/drawing/2014/main" id="{3288D939-0006-A7E0-3F62-120517A1CB03}"/>
              </a:ext>
            </a:extLst>
          </p:cNvPr>
          <p:cNvSpPr/>
          <p:nvPr userDrawn="1"/>
        </p:nvSpPr>
        <p:spPr>
          <a:xfrm>
            <a:off x="7399179"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7" name="Rettangolo con angoli arrotondati 16">
            <a:extLst>
              <a:ext uri="{FF2B5EF4-FFF2-40B4-BE49-F238E27FC236}">
                <a16:creationId xmlns:a16="http://schemas.microsoft.com/office/drawing/2014/main" id="{90A31C2A-AE9C-3A92-7B66-25EF9589BB2B}"/>
              </a:ext>
            </a:extLst>
          </p:cNvPr>
          <p:cNvSpPr/>
          <p:nvPr userDrawn="1"/>
        </p:nvSpPr>
        <p:spPr>
          <a:xfrm>
            <a:off x="10737636"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 name="Text Placeholder 7">
            <a:extLst>
              <a:ext uri="{FF2B5EF4-FFF2-40B4-BE49-F238E27FC236}">
                <a16:creationId xmlns:a16="http://schemas.microsoft.com/office/drawing/2014/main" id="{9C226F2C-B0AD-6532-09BC-A74CF77EBB49}"/>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131B3F"/>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4" name="CasellaDiTesto 3">
            <a:extLst>
              <a:ext uri="{FF2B5EF4-FFF2-40B4-BE49-F238E27FC236}">
                <a16:creationId xmlns:a16="http://schemas.microsoft.com/office/drawing/2014/main" id="{3498A374-C530-DAA5-6FE2-883D65BCFE5A}"/>
              </a:ext>
            </a:extLst>
          </p:cNvPr>
          <p:cNvSpPr txBox="1"/>
          <p:nvPr userDrawn="1"/>
        </p:nvSpPr>
        <p:spPr>
          <a:xfrm>
            <a:off x="9024079" y="1543987"/>
            <a:ext cx="0" cy="0"/>
          </a:xfrm>
          <a:prstGeom prst="rect">
            <a:avLst/>
          </a:prstGeom>
          <a:noFill/>
        </p:spPr>
        <p:txBody>
          <a:bodyPr wrap="none" rtlCol="0">
            <a:noAutofit/>
          </a:bodyPr>
          <a:lstStyle/>
          <a:p>
            <a:pPr>
              <a:lnSpc>
                <a:spcPct val="90000"/>
              </a:lnSpc>
            </a:pPr>
            <a:endParaRPr lang="it-IT"/>
          </a:p>
        </p:txBody>
      </p:sp>
      <p:sp>
        <p:nvSpPr>
          <p:cNvPr id="9" name="Segnaposto contenuto 8">
            <a:extLst>
              <a:ext uri="{FF2B5EF4-FFF2-40B4-BE49-F238E27FC236}">
                <a16:creationId xmlns:a16="http://schemas.microsoft.com/office/drawing/2014/main" id="{78A93ACF-72A4-A4E3-A907-F8A959183E4F}"/>
              </a:ext>
            </a:extLst>
          </p:cNvPr>
          <p:cNvSpPr>
            <a:spLocks noGrp="1"/>
          </p:cNvSpPr>
          <p:nvPr>
            <p:ph sz="quarter" idx="29"/>
          </p:nvPr>
        </p:nvSpPr>
        <p:spPr>
          <a:xfrm>
            <a:off x="727075" y="3957638"/>
            <a:ext cx="3162300" cy="3073400"/>
          </a:xfrm>
          <a:prstGeom prst="rect">
            <a:avLst/>
          </a:prstGeom>
        </p:spPr>
        <p:txBody>
          <a:bodyPr/>
          <a:lstStyle>
            <a:lvl1pPr marL="223838" indent="-223838">
              <a:tabLst/>
              <a:defRPr sz="1800" baseline="0">
                <a:solidFill>
                  <a:srgbClr val="131B3F"/>
                </a:solidFill>
                <a:latin typeface="Arial" panose="020B0604020202020204" pitchFamily="34" charset="0"/>
              </a:defRPr>
            </a:lvl1pPr>
            <a:lvl2pPr>
              <a:defRPr sz="1800" baseline="0">
                <a:solidFill>
                  <a:srgbClr val="131B3F"/>
                </a:solidFill>
                <a:latin typeface="Arial" panose="020B0604020202020204" pitchFamily="34" charset="0"/>
              </a:defRPr>
            </a:lvl2pPr>
            <a:lvl3pPr>
              <a:defRPr sz="1800" baseline="0">
                <a:solidFill>
                  <a:srgbClr val="131B3F"/>
                </a:solidFill>
                <a:latin typeface="Arial" panose="020B0604020202020204" pitchFamily="34" charset="0"/>
              </a:defRPr>
            </a:lvl3pPr>
            <a:lvl4pPr>
              <a:defRPr sz="1800" baseline="0">
                <a:solidFill>
                  <a:srgbClr val="131B3F"/>
                </a:solidFill>
                <a:latin typeface="Arial" panose="020B0604020202020204" pitchFamily="34" charset="0"/>
              </a:defRPr>
            </a:lvl4pPr>
            <a:lvl5pPr>
              <a:defRPr sz="1800" baseline="0">
                <a:solidFill>
                  <a:srgbClr val="131B3F"/>
                </a:solidFill>
                <a:latin typeface="Arial" panose="020B0604020202020204" pitchFamily="34" charset="0"/>
              </a:defRPr>
            </a:lvl5pPr>
          </a:lstStyle>
          <a:p>
            <a:pPr lvl="0"/>
            <a:r>
              <a:rPr lang="it-IT"/>
              <a:t>Fare clic per modificare gli stili del testo dello schema</a:t>
            </a:r>
          </a:p>
        </p:txBody>
      </p:sp>
      <p:sp>
        <p:nvSpPr>
          <p:cNvPr id="11" name="Segnaposto contenuto 8">
            <a:extLst>
              <a:ext uri="{FF2B5EF4-FFF2-40B4-BE49-F238E27FC236}">
                <a16:creationId xmlns:a16="http://schemas.microsoft.com/office/drawing/2014/main" id="{E7D7A992-4D04-FEE5-AE2C-1AA7453DCF48}"/>
              </a:ext>
            </a:extLst>
          </p:cNvPr>
          <p:cNvSpPr>
            <a:spLocks noGrp="1"/>
          </p:cNvSpPr>
          <p:nvPr>
            <p:ph sz="quarter" idx="30"/>
          </p:nvPr>
        </p:nvSpPr>
        <p:spPr>
          <a:xfrm>
            <a:off x="4054696" y="3957638"/>
            <a:ext cx="3162300" cy="3073400"/>
          </a:xfrm>
          <a:prstGeom prst="rect">
            <a:avLst/>
          </a:prstGeom>
        </p:spPr>
        <p:txBody>
          <a:bodyPr/>
          <a:lstStyle>
            <a:lvl1pPr marL="177800" indent="-177800">
              <a:tabLst/>
              <a:defRPr sz="1800" baseline="0">
                <a:solidFill>
                  <a:srgbClr val="131B3F"/>
                </a:solidFill>
                <a:latin typeface="Arial" panose="020B0604020202020204" pitchFamily="34" charset="0"/>
              </a:defRPr>
            </a:lvl1pPr>
            <a:lvl2pPr>
              <a:defRPr sz="1800" baseline="0">
                <a:solidFill>
                  <a:srgbClr val="131B3F"/>
                </a:solidFill>
                <a:latin typeface="Arial" panose="020B0604020202020204" pitchFamily="34" charset="0"/>
              </a:defRPr>
            </a:lvl2pPr>
            <a:lvl3pPr>
              <a:defRPr sz="1800" baseline="0">
                <a:solidFill>
                  <a:srgbClr val="131B3F"/>
                </a:solidFill>
                <a:latin typeface="Arial" panose="020B0604020202020204" pitchFamily="34" charset="0"/>
              </a:defRPr>
            </a:lvl3pPr>
            <a:lvl4pPr>
              <a:defRPr sz="1800" baseline="0">
                <a:solidFill>
                  <a:srgbClr val="131B3F"/>
                </a:solidFill>
                <a:latin typeface="Arial" panose="020B0604020202020204" pitchFamily="34" charset="0"/>
              </a:defRPr>
            </a:lvl4pPr>
            <a:lvl5pPr>
              <a:defRPr sz="1800" baseline="0">
                <a:solidFill>
                  <a:srgbClr val="131B3F"/>
                </a:solidFill>
                <a:latin typeface="Arial" panose="020B0604020202020204" pitchFamily="34" charset="0"/>
              </a:defRPr>
            </a:lvl5pPr>
          </a:lstStyle>
          <a:p>
            <a:pPr lvl="0"/>
            <a:r>
              <a:rPr lang="it-IT"/>
              <a:t>Fare clic per modificare gli stili del testo dello schema</a:t>
            </a:r>
          </a:p>
        </p:txBody>
      </p:sp>
      <p:sp>
        <p:nvSpPr>
          <p:cNvPr id="18" name="Segnaposto contenuto 8">
            <a:extLst>
              <a:ext uri="{FF2B5EF4-FFF2-40B4-BE49-F238E27FC236}">
                <a16:creationId xmlns:a16="http://schemas.microsoft.com/office/drawing/2014/main" id="{BECA8556-448A-DC3C-D9CF-71738FB23C3A}"/>
              </a:ext>
            </a:extLst>
          </p:cNvPr>
          <p:cNvSpPr>
            <a:spLocks noGrp="1"/>
          </p:cNvSpPr>
          <p:nvPr>
            <p:ph sz="quarter" idx="31"/>
          </p:nvPr>
        </p:nvSpPr>
        <p:spPr>
          <a:xfrm>
            <a:off x="7406917" y="3957638"/>
            <a:ext cx="3162300" cy="3073400"/>
          </a:xfrm>
          <a:prstGeom prst="rect">
            <a:avLst/>
          </a:prstGeom>
        </p:spPr>
        <p:txBody>
          <a:bodyPr/>
          <a:lstStyle>
            <a:lvl1pPr marL="177800" indent="-177800">
              <a:tabLst/>
              <a:defRPr sz="1800" baseline="0">
                <a:solidFill>
                  <a:srgbClr val="131B3F"/>
                </a:solidFill>
                <a:latin typeface="Arial" panose="020B0604020202020204" pitchFamily="34" charset="0"/>
              </a:defRPr>
            </a:lvl1pPr>
            <a:lvl2pPr>
              <a:defRPr sz="1800" baseline="0">
                <a:solidFill>
                  <a:srgbClr val="131B3F"/>
                </a:solidFill>
                <a:latin typeface="Arial" panose="020B0604020202020204" pitchFamily="34" charset="0"/>
              </a:defRPr>
            </a:lvl2pPr>
            <a:lvl3pPr>
              <a:defRPr sz="1800" baseline="0">
                <a:solidFill>
                  <a:srgbClr val="131B3F"/>
                </a:solidFill>
                <a:latin typeface="Arial" panose="020B0604020202020204" pitchFamily="34" charset="0"/>
              </a:defRPr>
            </a:lvl3pPr>
            <a:lvl4pPr>
              <a:defRPr sz="1800" baseline="0">
                <a:solidFill>
                  <a:srgbClr val="131B3F"/>
                </a:solidFill>
                <a:latin typeface="Arial" panose="020B0604020202020204" pitchFamily="34" charset="0"/>
              </a:defRPr>
            </a:lvl4pPr>
            <a:lvl5pPr>
              <a:defRPr sz="1800" baseline="0">
                <a:solidFill>
                  <a:srgbClr val="131B3F"/>
                </a:solidFill>
                <a:latin typeface="Arial" panose="020B0604020202020204" pitchFamily="34" charset="0"/>
              </a:defRPr>
            </a:lvl5pPr>
          </a:lstStyle>
          <a:p>
            <a:pPr lvl="0"/>
            <a:r>
              <a:rPr lang="it-IT"/>
              <a:t>Fare clic per modificare gli stili del testo dello schema</a:t>
            </a:r>
          </a:p>
        </p:txBody>
      </p:sp>
      <p:sp>
        <p:nvSpPr>
          <p:cNvPr id="19" name="Segnaposto contenuto 8">
            <a:extLst>
              <a:ext uri="{FF2B5EF4-FFF2-40B4-BE49-F238E27FC236}">
                <a16:creationId xmlns:a16="http://schemas.microsoft.com/office/drawing/2014/main" id="{62BFEF63-FFC4-B425-28F1-5E430EA391B2}"/>
              </a:ext>
            </a:extLst>
          </p:cNvPr>
          <p:cNvSpPr>
            <a:spLocks noGrp="1"/>
          </p:cNvSpPr>
          <p:nvPr>
            <p:ph sz="quarter" idx="32"/>
          </p:nvPr>
        </p:nvSpPr>
        <p:spPr>
          <a:xfrm>
            <a:off x="10740504" y="3957638"/>
            <a:ext cx="3162300" cy="3073400"/>
          </a:xfrm>
          <a:prstGeom prst="rect">
            <a:avLst/>
          </a:prstGeom>
        </p:spPr>
        <p:txBody>
          <a:bodyPr/>
          <a:lstStyle>
            <a:lvl1pPr marL="177800" indent="-177800">
              <a:tabLst/>
              <a:defRPr sz="1800" baseline="0">
                <a:solidFill>
                  <a:srgbClr val="131B3F"/>
                </a:solidFill>
                <a:latin typeface="Arial" panose="020B0604020202020204" pitchFamily="34" charset="0"/>
              </a:defRPr>
            </a:lvl1pPr>
            <a:lvl2pPr>
              <a:defRPr sz="1800" baseline="0">
                <a:solidFill>
                  <a:srgbClr val="131B3F"/>
                </a:solidFill>
                <a:latin typeface="Arial" panose="020B0604020202020204" pitchFamily="34" charset="0"/>
              </a:defRPr>
            </a:lvl2pPr>
            <a:lvl3pPr>
              <a:defRPr sz="1800" baseline="0">
                <a:solidFill>
                  <a:srgbClr val="131B3F"/>
                </a:solidFill>
                <a:latin typeface="Arial" panose="020B0604020202020204" pitchFamily="34" charset="0"/>
              </a:defRPr>
            </a:lvl3pPr>
            <a:lvl4pPr>
              <a:defRPr sz="1800" baseline="0">
                <a:solidFill>
                  <a:srgbClr val="131B3F"/>
                </a:solidFill>
                <a:latin typeface="Arial" panose="020B0604020202020204" pitchFamily="34" charset="0"/>
              </a:defRPr>
            </a:lvl4pPr>
            <a:lvl5pPr>
              <a:defRPr sz="1800" baseline="0">
                <a:solidFill>
                  <a:srgbClr val="131B3F"/>
                </a:solidFill>
                <a:latin typeface="Arial" panose="020B0604020202020204" pitchFamily="34" charset="0"/>
              </a:defRPr>
            </a:lvl5pPr>
          </a:lstStyle>
          <a:p>
            <a:pPr lvl="0"/>
            <a:r>
              <a:rPr lang="it-IT"/>
              <a:t>Fare clic per modificare gli stili del testo dello schema</a:t>
            </a:r>
          </a:p>
        </p:txBody>
      </p:sp>
    </p:spTree>
    <p:extLst>
      <p:ext uri="{BB962C8B-B14F-4D97-AF65-F5344CB8AC3E}">
        <p14:creationId xmlns:p14="http://schemas.microsoft.com/office/powerpoint/2010/main" val="259269181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Image, Titl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315199" y="2545492"/>
            <a:ext cx="6588125" cy="4727505"/>
          </a:xfrm>
          <a:prstGeom prst="rect">
            <a:avLst/>
          </a:prstGeom>
        </p:spPr>
        <p:txBody>
          <a:bodyPr/>
          <a:lstStyle>
            <a:lvl1pPr marL="0" indent="0">
              <a:buNone/>
              <a:defRPr>
                <a:solidFill>
                  <a:srgbClr val="131B3F"/>
                </a:solidFill>
              </a:defRPr>
            </a:lvl1pPr>
            <a:lvl2pPr marL="653110" indent="0">
              <a:buNone/>
              <a:defRPr>
                <a:solidFill>
                  <a:srgbClr val="131B3F"/>
                </a:solidFill>
              </a:defRPr>
            </a:lvl2pPr>
            <a:lvl3pPr marL="1240909" indent="0">
              <a:buNone/>
              <a:defRPr>
                <a:solidFill>
                  <a:srgbClr val="131B3F"/>
                </a:solidFill>
              </a:defRPr>
            </a:lvl3pPr>
            <a:lvl4pPr marL="1763398" indent="0">
              <a:buNone/>
              <a:defRPr>
                <a:solidFill>
                  <a:srgbClr val="131B3F"/>
                </a:solidFill>
              </a:defRPr>
            </a:lvl4pPr>
            <a:lvl5pPr marL="2285886" indent="0">
              <a:buNone/>
              <a:defRPr>
                <a:solidFill>
                  <a:srgbClr val="131B3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olo 3">
            <a:extLst>
              <a:ext uri="{FF2B5EF4-FFF2-40B4-BE49-F238E27FC236}">
                <a16:creationId xmlns:a16="http://schemas.microsoft.com/office/drawing/2014/main" id="{D916F0A4-E391-0A5A-CB4D-A5F30DF25569}"/>
              </a:ext>
            </a:extLst>
          </p:cNvPr>
          <p:cNvSpPr>
            <a:spLocks noGrp="1"/>
          </p:cNvSpPr>
          <p:nvPr>
            <p:ph type="title" hasCustomPrompt="1"/>
          </p:nvPr>
        </p:nvSpPr>
        <p:spPr>
          <a:xfrm>
            <a:off x="7315200" y="521657"/>
            <a:ext cx="6583680" cy="1665089"/>
          </a:xfrm>
        </p:spPr>
        <p:txBody>
          <a:bodyPr/>
          <a:lstStyle>
            <a:lvl1pPr>
              <a:lnSpc>
                <a:spcPts val="5000"/>
              </a:lnSpc>
              <a:defRPr>
                <a:solidFill>
                  <a:srgbClr val="071036"/>
                </a:solidFill>
              </a:defRPr>
            </a:lvl1pPr>
          </a:lstStyle>
          <a:p>
            <a:r>
              <a:rPr lang="it-IT" dirty="0"/>
              <a:t>Title</a:t>
            </a:r>
            <a:br>
              <a:rPr lang="it-IT" dirty="0"/>
            </a:br>
            <a:r>
              <a:rPr lang="it-IT" dirty="0"/>
              <a:t>two line</a:t>
            </a:r>
            <a:br>
              <a:rPr lang="it-IT" dirty="0"/>
            </a:br>
            <a:endParaRPr lang="it-IT" dirty="0"/>
          </a:p>
        </p:txBody>
      </p:sp>
      <p:pic>
        <p:nvPicPr>
          <p:cNvPr id="6" name="Immagine 5" descr="Immagine che contiene testo, cartello&#10;&#10;Descrizione generata automaticamente">
            <a:extLst>
              <a:ext uri="{FF2B5EF4-FFF2-40B4-BE49-F238E27FC236}">
                <a16:creationId xmlns:a16="http://schemas.microsoft.com/office/drawing/2014/main" id="{6FE6BABE-DC02-05A5-C9E8-4C820E5771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39000" y="7631743"/>
            <a:ext cx="1679786" cy="482400"/>
          </a:xfrm>
          <a:prstGeom prst="rect">
            <a:avLst/>
          </a:prstGeom>
        </p:spPr>
      </p:pic>
      <p:sp>
        <p:nvSpPr>
          <p:cNvPr id="8" name="Segnaposto immagine 7">
            <a:extLst>
              <a:ext uri="{FF2B5EF4-FFF2-40B4-BE49-F238E27FC236}">
                <a16:creationId xmlns:a16="http://schemas.microsoft.com/office/drawing/2014/main" id="{088C4B19-937C-EEBC-45C0-782A112889AF}"/>
              </a:ext>
            </a:extLst>
          </p:cNvPr>
          <p:cNvSpPr>
            <a:spLocks noGrp="1"/>
          </p:cNvSpPr>
          <p:nvPr>
            <p:ph type="pic" sz="quarter" idx="10"/>
          </p:nvPr>
        </p:nvSpPr>
        <p:spPr>
          <a:xfrm>
            <a:off x="0" y="0"/>
            <a:ext cx="6779623" cy="8229600"/>
          </a:xfrm>
          <a:prstGeom prst="rect">
            <a:avLst/>
          </a:prstGeom>
        </p:spPr>
        <p:txBody>
          <a:bodyPr/>
          <a:lstStyle>
            <a:lvl1pPr marL="0" indent="0">
              <a:buFontTx/>
              <a:buNone/>
              <a:defRPr/>
            </a:lvl1pPr>
          </a:lstStyle>
          <a:p>
            <a:endParaRPr lang="it-IT"/>
          </a:p>
        </p:txBody>
      </p:sp>
    </p:spTree>
    <p:extLst>
      <p:ext uri="{BB962C8B-B14F-4D97-AF65-F5344CB8AC3E}">
        <p14:creationId xmlns:p14="http://schemas.microsoft.com/office/powerpoint/2010/main" val="188040397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316480" y="6429134"/>
            <a:ext cx="10792358" cy="571823"/>
          </a:xfrm>
          <a:prstGeom prst="rect">
            <a:avLst/>
          </a:prstGeom>
        </p:spPr>
        <p:txBody>
          <a:bodyPr anchor="b" anchorCtr="0">
            <a:noAutofit/>
          </a:bodyPr>
          <a:lstStyle>
            <a:lvl1pPr marL="0" indent="0" algn="r">
              <a:lnSpc>
                <a:spcPct val="90000"/>
              </a:lnSpc>
              <a:spcBef>
                <a:spcPts val="0"/>
              </a:spcBef>
              <a:buNone/>
              <a:defRPr sz="2400" b="1">
                <a:solidFill>
                  <a:srgbClr val="FF9712"/>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dirty="0"/>
              <a:t>Click to edit Master text styles</a:t>
            </a:r>
          </a:p>
        </p:txBody>
      </p:sp>
      <p:sp>
        <p:nvSpPr>
          <p:cNvPr id="48" name="Text Placeholder 2"/>
          <p:cNvSpPr>
            <a:spLocks noGrp="1"/>
          </p:cNvSpPr>
          <p:nvPr>
            <p:ph type="body" idx="13"/>
          </p:nvPr>
        </p:nvSpPr>
        <p:spPr>
          <a:xfrm>
            <a:off x="2316480" y="7009970"/>
            <a:ext cx="10792358" cy="457200"/>
          </a:xfrm>
          <a:prstGeom prst="rect">
            <a:avLst/>
          </a:prstGeom>
        </p:spPr>
        <p:txBody>
          <a:bodyPr anchor="t">
            <a:noAutofit/>
          </a:bodyPr>
          <a:lstStyle>
            <a:lvl1pPr marL="0" indent="0" algn="r">
              <a:lnSpc>
                <a:spcPct val="90000"/>
              </a:lnSpc>
              <a:spcBef>
                <a:spcPts val="0"/>
              </a:spcBef>
              <a:buNone/>
              <a:defRPr sz="2200" i="0">
                <a:solidFill>
                  <a:srgbClr val="FF9712"/>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a:t>Click to edit Master text styles</a:t>
            </a:r>
          </a:p>
        </p:txBody>
      </p:sp>
      <p:sp>
        <p:nvSpPr>
          <p:cNvPr id="5" name="Title 1">
            <a:extLst>
              <a:ext uri="{FF2B5EF4-FFF2-40B4-BE49-F238E27FC236}">
                <a16:creationId xmlns:a16="http://schemas.microsoft.com/office/drawing/2014/main" id="{6B38FE5C-61BF-8A9B-026A-DAD33344B766}"/>
              </a:ext>
            </a:extLst>
          </p:cNvPr>
          <p:cNvSpPr>
            <a:spLocks noGrp="1"/>
          </p:cNvSpPr>
          <p:nvPr>
            <p:ph type="title" hasCustomPrompt="1"/>
          </p:nvPr>
        </p:nvSpPr>
        <p:spPr>
          <a:xfrm>
            <a:off x="1465371" y="2196662"/>
            <a:ext cx="11643467" cy="3196166"/>
          </a:xfrm>
        </p:spPr>
        <p:txBody>
          <a:bodyPr lIns="0" tIns="0" rIns="0" bIns="0" anchor="t"/>
          <a:lstStyle>
            <a:lvl1pPr algn="ctr">
              <a:defRPr sz="3600" b="1" i="0" cap="none" baseline="0">
                <a:solidFill>
                  <a:srgbClr val="131B3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CasellaDiTesto 3">
            <a:extLst>
              <a:ext uri="{FF2B5EF4-FFF2-40B4-BE49-F238E27FC236}">
                <a16:creationId xmlns:a16="http://schemas.microsoft.com/office/drawing/2014/main" id="{9DB88E56-5F87-284A-F923-5E5A8B84305F}"/>
              </a:ext>
            </a:extLst>
          </p:cNvPr>
          <p:cNvSpPr txBox="1"/>
          <p:nvPr userDrawn="1"/>
        </p:nvSpPr>
        <p:spPr>
          <a:xfrm>
            <a:off x="4400550" y="3067050"/>
            <a:ext cx="0" cy="0"/>
          </a:xfrm>
          <a:prstGeom prst="rect">
            <a:avLst/>
          </a:prstGeom>
          <a:noFill/>
        </p:spPr>
        <p:txBody>
          <a:bodyPr wrap="none" rtlCol="0">
            <a:noAutofit/>
          </a:bodyPr>
          <a:lstStyle/>
          <a:p>
            <a:pPr>
              <a:lnSpc>
                <a:spcPct val="90000"/>
              </a:lnSpc>
            </a:pPr>
            <a:endParaRPr lang="it-IT"/>
          </a:p>
        </p:txBody>
      </p:sp>
    </p:spTree>
    <p:extLst>
      <p:ext uri="{BB962C8B-B14F-4D97-AF65-F5344CB8AC3E}">
        <p14:creationId xmlns:p14="http://schemas.microsoft.com/office/powerpoint/2010/main" val="2778724875"/>
      </p:ext>
    </p:extLst>
  </p:cSld>
  <p:clrMapOvr>
    <a:masterClrMapping/>
  </p:clrMapOvr>
  <p:transition>
    <p:fade/>
  </p:transition>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B38FE5C-61BF-8A9B-026A-DAD33344B766}"/>
              </a:ext>
            </a:extLst>
          </p:cNvPr>
          <p:cNvSpPr>
            <a:spLocks noGrp="1"/>
          </p:cNvSpPr>
          <p:nvPr>
            <p:ph type="title" hasCustomPrompt="1"/>
          </p:nvPr>
        </p:nvSpPr>
        <p:spPr>
          <a:xfrm>
            <a:off x="1493467" y="2196662"/>
            <a:ext cx="11643467" cy="2733922"/>
          </a:xfrm>
        </p:spPr>
        <p:txBody>
          <a:bodyPr lIns="0" tIns="0" rIns="0" bIns="0" anchor="ctr"/>
          <a:lstStyle>
            <a:lvl1pPr algn="ctr">
              <a:defRPr sz="5400" b="1" i="0" cap="none" baseline="0">
                <a:solidFill>
                  <a:srgbClr val="131B3F"/>
                </a:solidFill>
                <a:latin typeface="Arial" panose="020B0604020202020204" pitchFamily="34" charset="0"/>
                <a:cs typeface="Arial" panose="020B0604020202020204" pitchFamily="34" charset="0"/>
              </a:defRPr>
            </a:lvl1pPr>
          </a:lstStyle>
          <a:p>
            <a:r>
              <a:rPr lang="en-US" dirty="0"/>
              <a:t>Agenda</a:t>
            </a:r>
          </a:p>
        </p:txBody>
      </p:sp>
      <p:cxnSp>
        <p:nvCxnSpPr>
          <p:cNvPr id="4" name="Google Shape;11;p2">
            <a:extLst>
              <a:ext uri="{FF2B5EF4-FFF2-40B4-BE49-F238E27FC236}">
                <a16:creationId xmlns:a16="http://schemas.microsoft.com/office/drawing/2014/main" id="{2D52D237-BC62-F3EF-9A49-749C72CC5DA9}"/>
              </a:ext>
            </a:extLst>
          </p:cNvPr>
          <p:cNvCxnSpPr>
            <a:cxnSpLocks/>
          </p:cNvCxnSpPr>
          <p:nvPr userDrawn="1"/>
        </p:nvCxnSpPr>
        <p:spPr>
          <a:xfrm flipH="1">
            <a:off x="0" y="4930585"/>
            <a:ext cx="14630400" cy="0"/>
          </a:xfrm>
          <a:prstGeom prst="straightConnector1">
            <a:avLst/>
          </a:prstGeom>
          <a:noFill/>
          <a:ln w="206375" cap="flat" cmpd="sng">
            <a:solidFill>
              <a:srgbClr val="FF9712"/>
            </a:solidFill>
            <a:prstDash val="solid"/>
            <a:round/>
            <a:headEnd type="none" w="med" len="med"/>
            <a:tailEnd type="none" w="med" len="med"/>
          </a:ln>
        </p:spPr>
      </p:cxnSp>
    </p:spTree>
    <p:extLst>
      <p:ext uri="{BB962C8B-B14F-4D97-AF65-F5344CB8AC3E}">
        <p14:creationId xmlns:p14="http://schemas.microsoft.com/office/powerpoint/2010/main" val="2329761057"/>
      </p:ext>
    </p:extLst>
  </p:cSld>
  <p:clrMapOvr>
    <a:masterClrMapping/>
  </p:clrMapOvr>
  <p:transition>
    <p:fade/>
  </p:transition>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8BF6675-CE0E-8A6C-E2B5-873A08895F92}"/>
              </a:ext>
            </a:extLst>
          </p:cNvPr>
          <p:cNvSpPr txBox="1">
            <a:spLocks/>
          </p:cNvSpPr>
          <p:nvPr userDrawn="1"/>
        </p:nvSpPr>
        <p:spPr>
          <a:xfrm>
            <a:off x="731520" y="521658"/>
            <a:ext cx="13167360" cy="1005840"/>
          </a:xfrm>
          <a:prstGeom prst="rect">
            <a:avLst/>
          </a:prstGeom>
        </p:spPr>
        <p:txBody>
          <a:bodyPr vert="horz" lIns="0" tIns="0" rIns="130622" bIns="65311" rtlCol="0" anchor="t" anchorCtr="0">
            <a:noAutofit/>
          </a:bodyPr>
          <a:lstStyle>
            <a:lvl1pPr algn="l" defTabSz="1306220" rtl="0" eaLnBrk="1" latinLnBrk="0" hangingPunct="1">
              <a:lnSpc>
                <a:spcPct val="90000"/>
              </a:lnSpc>
              <a:spcBef>
                <a:spcPct val="0"/>
              </a:spcBef>
              <a:buNone/>
              <a:defRPr sz="4400" b="1" i="0" kern="1200" cap="none">
                <a:solidFill>
                  <a:schemeClr val="bg1"/>
                </a:solidFill>
                <a:latin typeface="Arial" panose="020B0604020202020204" pitchFamily="34" charset="0"/>
                <a:ea typeface="+mj-ea"/>
                <a:cs typeface="Arial" panose="020B0604020202020204" pitchFamily="34" charset="0"/>
              </a:defRPr>
            </a:lvl1pPr>
          </a:lstStyle>
          <a:p>
            <a:endParaRPr lang="en-US" dirty="0"/>
          </a:p>
        </p:txBody>
      </p:sp>
    </p:spTree>
    <p:extLst>
      <p:ext uri="{BB962C8B-B14F-4D97-AF65-F5344CB8AC3E}">
        <p14:creationId xmlns:p14="http://schemas.microsoft.com/office/powerpoint/2010/main" val="398107440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Title Slide1">
    <p:bg>
      <p:bgPr>
        <a:solidFill>
          <a:srgbClr val="032F67"/>
        </a:solidFill>
        <a:effectLst/>
      </p:bgPr>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4A36604F-A79D-488A-9506-93CEB7FF1311}"/>
              </a:ext>
            </a:extLst>
          </p:cNvPr>
          <p:cNvSpPr/>
          <p:nvPr userDrawn="1"/>
        </p:nvSpPr>
        <p:spPr>
          <a:xfrm>
            <a:off x="0" y="0"/>
            <a:ext cx="14630400" cy="8229600"/>
          </a:xfrm>
          <a:prstGeom prst="rect">
            <a:avLst/>
          </a:prstGeom>
          <a:gradFill>
            <a:gsLst>
              <a:gs pos="100000">
                <a:srgbClr val="000000">
                  <a:alpha val="55191"/>
                </a:srgbClr>
              </a:gs>
              <a:gs pos="0">
                <a:srgbClr val="032F67"/>
              </a:gs>
            </a:gsLst>
            <a:lin ang="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pic>
        <p:nvPicPr>
          <p:cNvPr id="4" name="Picture 7">
            <a:extLst>
              <a:ext uri="{FF2B5EF4-FFF2-40B4-BE49-F238E27FC236}">
                <a16:creationId xmlns:a16="http://schemas.microsoft.com/office/drawing/2014/main" id="{DFC083A4-3C74-9AA0-5D84-2815011547B3}"/>
              </a:ext>
            </a:extLst>
          </p:cNvPr>
          <p:cNvPicPr>
            <a:picLocks noChangeAspect="1"/>
          </p:cNvPicPr>
          <p:nvPr userDrawn="1"/>
        </p:nvPicPr>
        <p:blipFill rotWithShape="1">
          <a:blip r:embed="rId2" cstate="screen">
            <a:alphaModFix amt="28000"/>
            <a:extLst>
              <a:ext uri="{28A0092B-C50C-407E-A947-70E740481C1C}">
                <a14:useLocalDpi xmlns:a14="http://schemas.microsoft.com/office/drawing/2010/main"/>
              </a:ext>
            </a:extLst>
          </a:blip>
          <a:srcRect b="-3"/>
          <a:stretch/>
        </p:blipFill>
        <p:spPr>
          <a:xfrm>
            <a:off x="0" y="0"/>
            <a:ext cx="14630400" cy="3021399"/>
          </a:xfrm>
          <a:prstGeom prst="rect">
            <a:avLst/>
          </a:prstGeom>
        </p:spPr>
      </p:pic>
      <p:pic>
        <p:nvPicPr>
          <p:cNvPr id="6" name="Picture 7">
            <a:extLst>
              <a:ext uri="{FF2B5EF4-FFF2-40B4-BE49-F238E27FC236}">
                <a16:creationId xmlns:a16="http://schemas.microsoft.com/office/drawing/2014/main" id="{83824227-F4FD-0FDE-55D4-B3311712D26B}"/>
              </a:ext>
            </a:extLst>
          </p:cNvPr>
          <p:cNvPicPr>
            <a:picLocks noChangeAspect="1"/>
          </p:cNvPicPr>
          <p:nvPr userDrawn="1"/>
        </p:nvPicPr>
        <p:blipFill rotWithShape="1">
          <a:blip r:embed="rId3" cstate="screen">
            <a:alphaModFix amt="28000"/>
            <a:extLst>
              <a:ext uri="{28A0092B-C50C-407E-A947-70E740481C1C}">
                <a14:useLocalDpi xmlns:a14="http://schemas.microsoft.com/office/drawing/2010/main"/>
              </a:ext>
            </a:extLst>
          </a:blip>
          <a:srcRect/>
          <a:stretch/>
        </p:blipFill>
        <p:spPr>
          <a:xfrm>
            <a:off x="0" y="4484605"/>
            <a:ext cx="14630399" cy="3744995"/>
          </a:xfrm>
          <a:prstGeom prst="rect">
            <a:avLst/>
          </a:prstGeom>
        </p:spPr>
      </p:pic>
      <p:cxnSp>
        <p:nvCxnSpPr>
          <p:cNvPr id="3" name="Google Shape;11;p2">
            <a:extLst>
              <a:ext uri="{FF2B5EF4-FFF2-40B4-BE49-F238E27FC236}">
                <a16:creationId xmlns:a16="http://schemas.microsoft.com/office/drawing/2014/main" id="{4827FC76-DD38-0CE3-95A4-98D9EC37BF01}"/>
              </a:ext>
            </a:extLst>
          </p:cNvPr>
          <p:cNvCxnSpPr>
            <a:cxnSpLocks/>
          </p:cNvCxnSpPr>
          <p:nvPr userDrawn="1"/>
        </p:nvCxnSpPr>
        <p:spPr>
          <a:xfrm>
            <a:off x="1525312" y="3567897"/>
            <a:ext cx="0" cy="3170494"/>
          </a:xfrm>
          <a:prstGeom prst="straightConnector1">
            <a:avLst/>
          </a:prstGeom>
          <a:noFill/>
          <a:ln w="266700" cap="flat" cmpd="sng">
            <a:solidFill>
              <a:srgbClr val="FF9712"/>
            </a:solidFill>
            <a:prstDash val="solid"/>
            <a:round/>
            <a:headEnd type="none" w="med" len="med"/>
            <a:tailEnd type="none" w="med" len="med"/>
          </a:ln>
        </p:spPr>
      </p:cxnSp>
      <p:pic>
        <p:nvPicPr>
          <p:cNvPr id="9" name="logo-01.png" descr="logo-01.png">
            <a:extLst>
              <a:ext uri="{FF2B5EF4-FFF2-40B4-BE49-F238E27FC236}">
                <a16:creationId xmlns:a16="http://schemas.microsoft.com/office/drawing/2014/main" id="{3D52B6E3-6526-E1D8-5804-9CD353E5E8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25312" y="1049233"/>
            <a:ext cx="3985389" cy="2089827"/>
          </a:xfrm>
          <a:prstGeom prst="rect">
            <a:avLst/>
          </a:prstGeom>
          <a:ln w="12700">
            <a:miter lim="400000"/>
          </a:ln>
          <a:effectLst/>
        </p:spPr>
      </p:pic>
      <p:sp>
        <p:nvSpPr>
          <p:cNvPr id="11" name="Title 1">
            <a:extLst>
              <a:ext uri="{FF2B5EF4-FFF2-40B4-BE49-F238E27FC236}">
                <a16:creationId xmlns:a16="http://schemas.microsoft.com/office/drawing/2014/main" id="{3EA5EDB1-34F4-4A2E-E2EE-564E6AB654A5}"/>
              </a:ext>
            </a:extLst>
          </p:cNvPr>
          <p:cNvSpPr>
            <a:spLocks noGrp="1"/>
          </p:cNvSpPr>
          <p:nvPr>
            <p:ph type="ctrTitle" hasCustomPrompt="1"/>
          </p:nvPr>
        </p:nvSpPr>
        <p:spPr>
          <a:xfrm>
            <a:off x="1802469" y="3583808"/>
            <a:ext cx="10425818" cy="1556605"/>
          </a:xfrm>
        </p:spPr>
        <p:txBody>
          <a:bodyPr lIns="0" anchor="t" anchorCtr="0">
            <a:noAutofit/>
          </a:bodyPr>
          <a:lstStyle>
            <a:lvl1pPr>
              <a:lnSpc>
                <a:spcPts val="5500"/>
              </a:lnSpc>
              <a:defRPr sz="6000" b="1" i="0">
                <a:solidFill>
                  <a:schemeClr val="bg1"/>
                </a:solidFill>
                <a:latin typeface="Arial" panose="020B0604020202020204" pitchFamily="34" charset="0"/>
                <a:cs typeface="Arial" panose="020B0604020202020204" pitchFamily="34" charset="0"/>
              </a:defRPr>
            </a:lvl1pPr>
          </a:lstStyle>
          <a:p>
            <a:r>
              <a:rPr lang="en-US" dirty="0"/>
              <a:t>Presentation Title Goes Here: Up to Two Lines</a:t>
            </a:r>
          </a:p>
        </p:txBody>
      </p:sp>
      <p:sp>
        <p:nvSpPr>
          <p:cNvPr id="12" name="Subtitle 2">
            <a:extLst>
              <a:ext uri="{FF2B5EF4-FFF2-40B4-BE49-F238E27FC236}">
                <a16:creationId xmlns:a16="http://schemas.microsoft.com/office/drawing/2014/main" id="{626C0360-F30A-EB13-1EC3-4E132F73EBA1}"/>
              </a:ext>
            </a:extLst>
          </p:cNvPr>
          <p:cNvSpPr>
            <a:spLocks noGrp="1"/>
          </p:cNvSpPr>
          <p:nvPr>
            <p:ph type="subTitle" idx="1" hasCustomPrompt="1"/>
          </p:nvPr>
        </p:nvSpPr>
        <p:spPr>
          <a:xfrm>
            <a:off x="1792715" y="5175709"/>
            <a:ext cx="10425818" cy="1364974"/>
          </a:xfrm>
          <a:prstGeom prst="rect">
            <a:avLst/>
          </a:prstGeom>
        </p:spPr>
        <p:txBody>
          <a:bodyPr lIns="0">
            <a:noAutofit/>
          </a:bodyPr>
          <a:lstStyle>
            <a:lvl1pPr marL="0" indent="0" algn="l">
              <a:spcBef>
                <a:spcPts val="0"/>
              </a:spcBef>
              <a:buNone/>
              <a:defRPr sz="3600">
                <a:solidFill>
                  <a:schemeClr val="bg1"/>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dirty="0"/>
              <a:t>Click to edit Master subtitle style</a:t>
            </a:r>
          </a:p>
        </p:txBody>
      </p:sp>
      <p:sp>
        <p:nvSpPr>
          <p:cNvPr id="13" name="Segnaposto testo 9">
            <a:extLst>
              <a:ext uri="{FF2B5EF4-FFF2-40B4-BE49-F238E27FC236}">
                <a16:creationId xmlns:a16="http://schemas.microsoft.com/office/drawing/2014/main" id="{FEC3B440-4442-E033-7102-65AB142707AE}"/>
              </a:ext>
            </a:extLst>
          </p:cNvPr>
          <p:cNvSpPr>
            <a:spLocks noGrp="1"/>
          </p:cNvSpPr>
          <p:nvPr>
            <p:ph type="body" sz="quarter" idx="10" hasCustomPrompt="1"/>
          </p:nvPr>
        </p:nvSpPr>
        <p:spPr>
          <a:xfrm>
            <a:off x="1777750" y="7291744"/>
            <a:ext cx="10426700" cy="398738"/>
          </a:xfrm>
          <a:prstGeom prst="rect">
            <a:avLst/>
          </a:prstGeom>
        </p:spPr>
        <p:txBody>
          <a:bodyPr lIns="0"/>
          <a:lstStyle>
            <a:lvl1pPr marL="0" indent="0">
              <a:buFontTx/>
              <a:buNone/>
              <a:defRPr sz="2000"/>
            </a:lvl1pPr>
          </a:lstStyle>
          <a:p>
            <a:pPr marL="0" marR="0" lvl="0" indent="0" algn="l" defTabSz="1306220" rtl="0" eaLnBrk="1" fontAlgn="auto" latinLnBrk="0" hangingPunct="1">
              <a:lnSpc>
                <a:spcPct val="90000"/>
              </a:lnSpc>
              <a:spcBef>
                <a:spcPts val="1714"/>
              </a:spcBef>
              <a:spcAft>
                <a:spcPts val="0"/>
              </a:spcAft>
              <a:buClr>
                <a:srgbClr val="FF9712"/>
              </a:buClr>
              <a:buSzTx/>
              <a:buFontTx/>
              <a:buNone/>
              <a:tabLst/>
              <a:defRPr/>
            </a:pPr>
            <a:r>
              <a:rPr lang="en-US" sz="2000" dirty="0" err="1">
                <a:solidFill>
                  <a:srgbClr val="FFFFFF"/>
                </a:solidFill>
                <a:latin typeface="Arial" panose="020B0604020202020204" pitchFamily="34" charset="0"/>
                <a:ea typeface="Inter Medium" panose="02000503000000020004" pitchFamily="2" charset="0"/>
                <a:cs typeface="Arial" panose="020B0604020202020204" pitchFamily="34" charset="0"/>
              </a:rPr>
              <a:t>www.cyberguru.io</a:t>
            </a:r>
            <a:endParaRPr lang="en-US" sz="2000" dirty="0">
              <a:solidFill>
                <a:srgbClr val="FFFFFF"/>
              </a:solidFill>
              <a:latin typeface="Arial" panose="020B0604020202020204" pitchFamily="34" charset="0"/>
              <a:ea typeface="Inter Medium" panose="02000503000000020004" pitchFamily="2" charset="0"/>
              <a:cs typeface="Arial" panose="020B0604020202020204" pitchFamily="34" charset="0"/>
            </a:endParaRPr>
          </a:p>
        </p:txBody>
      </p:sp>
      <p:sp>
        <p:nvSpPr>
          <p:cNvPr id="14" name="Segnaposto testo 9">
            <a:extLst>
              <a:ext uri="{FF2B5EF4-FFF2-40B4-BE49-F238E27FC236}">
                <a16:creationId xmlns:a16="http://schemas.microsoft.com/office/drawing/2014/main" id="{AFD3325D-4261-D888-4E78-17EA8F3FACCA}"/>
              </a:ext>
            </a:extLst>
          </p:cNvPr>
          <p:cNvSpPr>
            <a:spLocks noGrp="1"/>
          </p:cNvSpPr>
          <p:nvPr>
            <p:ph type="body" sz="quarter" idx="11" hasCustomPrompt="1"/>
          </p:nvPr>
        </p:nvSpPr>
        <p:spPr>
          <a:xfrm>
            <a:off x="1777750" y="6786417"/>
            <a:ext cx="10426700" cy="398738"/>
          </a:xfrm>
          <a:prstGeom prst="rect">
            <a:avLst/>
          </a:prstGeom>
        </p:spPr>
        <p:txBody>
          <a:bodyPr lIns="0"/>
          <a:lstStyle>
            <a:lvl1pPr marL="0" indent="0">
              <a:buFontTx/>
              <a:buNone/>
              <a:defRPr sz="2000" b="1"/>
            </a:lvl1pPr>
          </a:lstStyle>
          <a:p>
            <a:r>
              <a:rPr lang="en-US" dirty="0">
                <a:solidFill>
                  <a:srgbClr val="FF9712"/>
                </a:solidFill>
              </a:rPr>
              <a:t>Speaker Name Goes Here</a:t>
            </a:r>
          </a:p>
        </p:txBody>
      </p:sp>
    </p:spTree>
    <p:extLst>
      <p:ext uri="{BB962C8B-B14F-4D97-AF65-F5344CB8AC3E}">
        <p14:creationId xmlns:p14="http://schemas.microsoft.com/office/powerpoint/2010/main" val="317588457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9">
            <a:extLst>
              <a:ext uri="{FF2B5EF4-FFF2-40B4-BE49-F238E27FC236}">
                <a16:creationId xmlns:a16="http://schemas.microsoft.com/office/drawing/2014/main" id="{C8F8B644-C4EE-D75D-2526-A1BC4B3DE611}"/>
              </a:ext>
            </a:extLst>
          </p:cNvPr>
          <p:cNvSpPr txBox="1"/>
          <p:nvPr userDrawn="1"/>
        </p:nvSpPr>
        <p:spPr>
          <a:xfrm>
            <a:off x="2283317" y="7774835"/>
            <a:ext cx="2783716" cy="284247"/>
          </a:xfrm>
          <a:prstGeom prst="rect">
            <a:avLst/>
          </a:prstGeom>
          <a:noFill/>
        </p:spPr>
        <p:txBody>
          <a:bodyPr wrap="none" lIns="130622" tIns="65311" rIns="130622" bIns="65311" rtlCol="0" anchor="ctr">
            <a:spAutoFit/>
          </a:bodyPr>
          <a:lstStyle/>
          <a:p>
            <a:pPr marL="0" marR="0" lvl="0" indent="0" algn="l" defTabSz="1306220" rtl="0" eaLnBrk="1" fontAlgn="auto" latinLnBrk="0" hangingPunct="1">
              <a:lnSpc>
                <a:spcPct val="90000"/>
              </a:lnSpc>
              <a:spcBef>
                <a:spcPts val="0"/>
              </a:spcBef>
              <a:spcAft>
                <a:spcPts val="0"/>
              </a:spcAft>
              <a:buClrTx/>
              <a:buSzTx/>
              <a:buFontTx/>
              <a:buNone/>
              <a:tabLst/>
              <a:defRPr/>
            </a:pPr>
            <a:r>
              <a:rPr lang="en-US" sz="1100" dirty="0">
                <a:solidFill>
                  <a:srgbClr val="000000"/>
                </a:solidFill>
                <a:latin typeface="Arial" panose="020B0604020202020204" pitchFamily="34" charset="0"/>
                <a:cs typeface="Arial" panose="020B0604020202020204" pitchFamily="34" charset="0"/>
              </a:rPr>
              <a:t>Cyber Guru Srl – </a:t>
            </a:r>
            <a:r>
              <a:rPr lang="it-IT" sz="1100" dirty="0">
                <a:solidFill>
                  <a:srgbClr val="000000"/>
                </a:solidFill>
                <a:effectLst/>
                <a:latin typeface="Inter" panose="02000503000000020004" pitchFamily="2" charset="0"/>
              </a:rPr>
              <a:t>Tutti i diritti riservati. </a:t>
            </a:r>
            <a:endParaRPr lang="it-IT" sz="1100" dirty="0">
              <a:solidFill>
                <a:srgbClr val="000000"/>
              </a:solidFill>
              <a:effectLst/>
            </a:endParaRPr>
          </a:p>
        </p:txBody>
      </p:sp>
      <p:pic>
        <p:nvPicPr>
          <p:cNvPr id="7" name="Immagine 6" descr="Immagine che contiene testo, cartello&#10;&#10;Descrizione generata automaticamente">
            <a:extLst>
              <a:ext uri="{FF2B5EF4-FFF2-40B4-BE49-F238E27FC236}">
                <a16:creationId xmlns:a16="http://schemas.microsoft.com/office/drawing/2014/main" id="{196D3395-EDC8-5AC8-924C-DD65BBEED3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467" y="7624937"/>
            <a:ext cx="1679786" cy="482400"/>
          </a:xfrm>
          <a:prstGeom prst="rect">
            <a:avLst/>
          </a:prstGeom>
        </p:spPr>
      </p:pic>
    </p:spTree>
    <p:extLst>
      <p:ext uri="{BB962C8B-B14F-4D97-AF65-F5344CB8AC3E}">
        <p14:creationId xmlns:p14="http://schemas.microsoft.com/office/powerpoint/2010/main" val="206270575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ub Orang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27075" y="1952787"/>
            <a:ext cx="13167360" cy="55148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asellaDiTesto 3">
            <a:extLst>
              <a:ext uri="{FF2B5EF4-FFF2-40B4-BE49-F238E27FC236}">
                <a16:creationId xmlns:a16="http://schemas.microsoft.com/office/drawing/2014/main" id="{28058786-CD7C-26FB-0704-28A8CB3B5882}"/>
              </a:ext>
            </a:extLst>
          </p:cNvPr>
          <p:cNvSpPr txBox="1"/>
          <p:nvPr userDrawn="1"/>
        </p:nvSpPr>
        <p:spPr>
          <a:xfrm>
            <a:off x="3177766" y="7921782"/>
            <a:ext cx="0" cy="0"/>
          </a:xfrm>
          <a:prstGeom prst="rect">
            <a:avLst/>
          </a:prstGeom>
          <a:noFill/>
        </p:spPr>
        <p:txBody>
          <a:bodyPr wrap="none" rtlCol="0">
            <a:noAutofit/>
          </a:bodyPr>
          <a:lstStyle/>
          <a:p>
            <a:pPr>
              <a:lnSpc>
                <a:spcPct val="90000"/>
              </a:lnSpc>
            </a:pPr>
            <a:endParaRPr lang="it-IT" dirty="0"/>
          </a:p>
        </p:txBody>
      </p:sp>
      <p:sp>
        <p:nvSpPr>
          <p:cNvPr id="5" name="CasellaDiTesto 4">
            <a:extLst>
              <a:ext uri="{FF2B5EF4-FFF2-40B4-BE49-F238E27FC236}">
                <a16:creationId xmlns:a16="http://schemas.microsoft.com/office/drawing/2014/main" id="{EC52A7DC-0586-CD19-1517-F7608EDB799D}"/>
              </a:ext>
            </a:extLst>
          </p:cNvPr>
          <p:cNvSpPr txBox="1"/>
          <p:nvPr userDrawn="1"/>
        </p:nvSpPr>
        <p:spPr>
          <a:xfrm>
            <a:off x="3766242" y="7813141"/>
            <a:ext cx="0" cy="0"/>
          </a:xfrm>
          <a:prstGeom prst="rect">
            <a:avLst/>
          </a:prstGeom>
          <a:noFill/>
        </p:spPr>
        <p:txBody>
          <a:bodyPr wrap="none" rtlCol="0">
            <a:noAutofit/>
          </a:bodyPr>
          <a:lstStyle/>
          <a:p>
            <a:pPr>
              <a:lnSpc>
                <a:spcPct val="90000"/>
              </a:lnSpc>
            </a:pPr>
            <a:endParaRPr lang="it-IT" dirty="0"/>
          </a:p>
        </p:txBody>
      </p:sp>
      <p:sp>
        <p:nvSpPr>
          <p:cNvPr id="7" name="Title 1">
            <a:extLst>
              <a:ext uri="{FF2B5EF4-FFF2-40B4-BE49-F238E27FC236}">
                <a16:creationId xmlns:a16="http://schemas.microsoft.com/office/drawing/2014/main" id="{8486F33B-7DC1-625A-C509-B6855EF9AAF0}"/>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Box 9">
            <a:extLst>
              <a:ext uri="{FF2B5EF4-FFF2-40B4-BE49-F238E27FC236}">
                <a16:creationId xmlns:a16="http://schemas.microsoft.com/office/drawing/2014/main" id="{D8C41878-BBF2-83F3-83FE-BF0E6AAE5F69}"/>
              </a:ext>
            </a:extLst>
          </p:cNvPr>
          <p:cNvSpPr txBox="1"/>
          <p:nvPr userDrawn="1"/>
        </p:nvSpPr>
        <p:spPr>
          <a:xfrm>
            <a:off x="2283317" y="7774835"/>
            <a:ext cx="2783716" cy="284247"/>
          </a:xfrm>
          <a:prstGeom prst="rect">
            <a:avLst/>
          </a:prstGeom>
          <a:noFill/>
        </p:spPr>
        <p:txBody>
          <a:bodyPr wrap="none" lIns="130622" tIns="65311" rIns="130622" bIns="65311" rtlCol="0" anchor="ctr">
            <a:spAutoFit/>
          </a:bodyPr>
          <a:lstStyle/>
          <a:p>
            <a:pPr marL="0" marR="0" lvl="0" indent="0" algn="l" defTabSz="1306220" rtl="0" eaLnBrk="1" fontAlgn="auto" latinLnBrk="0" hangingPunct="1">
              <a:lnSpc>
                <a:spcPct val="90000"/>
              </a:lnSpc>
              <a:spcBef>
                <a:spcPts val="0"/>
              </a:spcBef>
              <a:spcAft>
                <a:spcPts val="0"/>
              </a:spcAft>
              <a:buClrTx/>
              <a:buSzTx/>
              <a:buFontTx/>
              <a:buNone/>
              <a:tabLst/>
              <a:defRPr/>
            </a:pPr>
            <a:r>
              <a:rPr lang="en-US" sz="1100" dirty="0">
                <a:solidFill>
                  <a:srgbClr val="000000"/>
                </a:solidFill>
                <a:latin typeface="Arial" panose="020B0604020202020204" pitchFamily="34" charset="0"/>
                <a:cs typeface="Arial" panose="020B0604020202020204" pitchFamily="34" charset="0"/>
              </a:rPr>
              <a:t>Cyber Guru Srl – </a:t>
            </a:r>
            <a:r>
              <a:rPr lang="it-IT" sz="1100" dirty="0">
                <a:solidFill>
                  <a:srgbClr val="000000"/>
                </a:solidFill>
                <a:effectLst/>
                <a:latin typeface="Inter" panose="02000503000000020004" pitchFamily="2" charset="0"/>
              </a:rPr>
              <a:t>Tutti i diritti riservati. </a:t>
            </a:r>
            <a:endParaRPr lang="it-IT" sz="1100" dirty="0">
              <a:solidFill>
                <a:srgbClr val="000000"/>
              </a:solidFill>
              <a:effectLst/>
            </a:endParaRPr>
          </a:p>
        </p:txBody>
      </p:sp>
      <p:pic>
        <p:nvPicPr>
          <p:cNvPr id="10" name="Immagine 9" descr="Immagine che contiene testo, cartello&#10;&#10;Descrizione generata automaticamente">
            <a:extLst>
              <a:ext uri="{FF2B5EF4-FFF2-40B4-BE49-F238E27FC236}">
                <a16:creationId xmlns:a16="http://schemas.microsoft.com/office/drawing/2014/main" id="{ED76D3E9-4F46-9C25-FD5A-D9AD5C7952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467" y="7624937"/>
            <a:ext cx="1679786" cy="482400"/>
          </a:xfrm>
          <a:prstGeom prst="rect">
            <a:avLst/>
          </a:prstGeom>
        </p:spPr>
      </p:pic>
      <p:sp>
        <p:nvSpPr>
          <p:cNvPr id="2" name="Text Placeholder 7">
            <a:extLst>
              <a:ext uri="{FF2B5EF4-FFF2-40B4-BE49-F238E27FC236}">
                <a16:creationId xmlns:a16="http://schemas.microsoft.com/office/drawing/2014/main" id="{D15FFB3E-714C-930B-CF01-56F5ED8E4B33}"/>
              </a:ext>
            </a:extLst>
          </p:cNvPr>
          <p:cNvSpPr>
            <a:spLocks noGrp="1"/>
          </p:cNvSpPr>
          <p:nvPr>
            <p:ph type="body" sz="quarter" idx="13" hasCustomPrompt="1"/>
          </p:nvPr>
        </p:nvSpPr>
        <p:spPr>
          <a:xfrm>
            <a:off x="727075" y="1257602"/>
            <a:ext cx="13167360" cy="483212"/>
          </a:xfr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Tree>
    <p:extLst>
      <p:ext uri="{BB962C8B-B14F-4D97-AF65-F5344CB8AC3E}">
        <p14:creationId xmlns:p14="http://schemas.microsoft.com/office/powerpoint/2010/main" val="469556588"/>
      </p:ext>
    </p:extLst>
  </p:cSld>
  <p:clrMapOvr>
    <a:masterClrMapping/>
  </p:clrMapOvr>
  <p:transition>
    <p:fade/>
  </p:transition>
  <p:extLst>
    <p:ext uri="{DCECCB84-F9BA-43D5-87BE-67443E8EF086}">
      <p15:sldGuideLst xmlns:p15="http://schemas.microsoft.com/office/powerpoint/2012/main">
        <p15:guide id="1" orient="horz" pos="5019">
          <p15:clr>
            <a:srgbClr val="FBAE40"/>
          </p15:clr>
        </p15:guide>
        <p15:guide id="2" pos="4608">
          <p15:clr>
            <a:srgbClr val="FBAE40"/>
          </p15:clr>
        </p15:guide>
        <p15:guide id="3" pos="435">
          <p15:clr>
            <a:srgbClr val="FBAE40"/>
          </p15:clr>
        </p15:guide>
        <p15:guide id="4" pos="875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 Orange, Content">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7EC6B89F-0F10-5280-7310-3A30BD86F039}"/>
              </a:ext>
            </a:extLst>
          </p:cNvPr>
          <p:cNvSpPr/>
          <p:nvPr userDrawn="1"/>
        </p:nvSpPr>
        <p:spPr>
          <a:xfrm>
            <a:off x="-4445" y="0"/>
            <a:ext cx="14630400" cy="8229600"/>
          </a:xfrm>
          <a:prstGeom prst="rect">
            <a:avLst/>
          </a:prstGeom>
          <a:gradFill>
            <a:gsLst>
              <a:gs pos="100000">
                <a:srgbClr val="000000">
                  <a:alpha val="55191"/>
                </a:srgbClr>
              </a:gs>
              <a:gs pos="0">
                <a:srgbClr val="032F67"/>
              </a:gs>
            </a:gsLst>
            <a:lin ang="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4" name="CasellaDiTesto 3">
            <a:extLst>
              <a:ext uri="{FF2B5EF4-FFF2-40B4-BE49-F238E27FC236}">
                <a16:creationId xmlns:a16="http://schemas.microsoft.com/office/drawing/2014/main" id="{28058786-CD7C-26FB-0704-28A8CB3B5882}"/>
              </a:ext>
            </a:extLst>
          </p:cNvPr>
          <p:cNvSpPr txBox="1"/>
          <p:nvPr userDrawn="1"/>
        </p:nvSpPr>
        <p:spPr>
          <a:xfrm>
            <a:off x="3177766" y="7921782"/>
            <a:ext cx="0" cy="0"/>
          </a:xfrm>
          <a:prstGeom prst="rect">
            <a:avLst/>
          </a:prstGeom>
          <a:noFill/>
        </p:spPr>
        <p:txBody>
          <a:bodyPr wrap="none" rtlCol="0">
            <a:noAutofit/>
          </a:bodyPr>
          <a:lstStyle/>
          <a:p>
            <a:pPr>
              <a:lnSpc>
                <a:spcPct val="90000"/>
              </a:lnSpc>
            </a:pPr>
            <a:endParaRPr lang="it-IT" dirty="0"/>
          </a:p>
        </p:txBody>
      </p:sp>
      <p:sp>
        <p:nvSpPr>
          <p:cNvPr id="5" name="CasellaDiTesto 4">
            <a:extLst>
              <a:ext uri="{FF2B5EF4-FFF2-40B4-BE49-F238E27FC236}">
                <a16:creationId xmlns:a16="http://schemas.microsoft.com/office/drawing/2014/main" id="{EC52A7DC-0586-CD19-1517-F7608EDB799D}"/>
              </a:ext>
            </a:extLst>
          </p:cNvPr>
          <p:cNvSpPr txBox="1"/>
          <p:nvPr userDrawn="1"/>
        </p:nvSpPr>
        <p:spPr>
          <a:xfrm>
            <a:off x="3766242" y="7813141"/>
            <a:ext cx="0" cy="0"/>
          </a:xfrm>
          <a:prstGeom prst="rect">
            <a:avLst/>
          </a:prstGeom>
          <a:noFill/>
        </p:spPr>
        <p:txBody>
          <a:bodyPr wrap="none" rtlCol="0">
            <a:noAutofit/>
          </a:bodyPr>
          <a:lstStyle/>
          <a:p>
            <a:pPr>
              <a:lnSpc>
                <a:spcPct val="90000"/>
              </a:lnSpc>
            </a:pPr>
            <a:endParaRPr lang="it-IT" dirty="0"/>
          </a:p>
        </p:txBody>
      </p:sp>
      <p:pic>
        <p:nvPicPr>
          <p:cNvPr id="6" name="Immagine 5" descr="Immagine che contiene testo, clipart&#10;&#10;Descrizione generata automaticamente">
            <a:extLst>
              <a:ext uri="{FF2B5EF4-FFF2-40B4-BE49-F238E27FC236}">
                <a16:creationId xmlns:a16="http://schemas.microsoft.com/office/drawing/2014/main" id="{FD9F7CA1-4659-4781-1556-2B66E66274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4101" y="7618772"/>
            <a:ext cx="1682608" cy="483211"/>
          </a:xfrm>
          <a:prstGeom prst="rect">
            <a:avLst/>
          </a:prstGeom>
        </p:spPr>
      </p:pic>
      <p:sp>
        <p:nvSpPr>
          <p:cNvPr id="7" name="Title 1">
            <a:extLst>
              <a:ext uri="{FF2B5EF4-FFF2-40B4-BE49-F238E27FC236}">
                <a16:creationId xmlns:a16="http://schemas.microsoft.com/office/drawing/2014/main" id="{8486F33B-7DC1-625A-C509-B6855EF9AAF0}"/>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7">
            <a:extLst>
              <a:ext uri="{FF2B5EF4-FFF2-40B4-BE49-F238E27FC236}">
                <a16:creationId xmlns:a16="http://schemas.microsoft.com/office/drawing/2014/main" id="{723F8D94-114F-CBBB-45E5-C4319B1EB3CD}"/>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10" name="Segnaposto testo 10">
            <a:extLst>
              <a:ext uri="{FF2B5EF4-FFF2-40B4-BE49-F238E27FC236}">
                <a16:creationId xmlns:a16="http://schemas.microsoft.com/office/drawing/2014/main" id="{1F39C54A-0B15-F8B0-F31E-0ACA16833C87}"/>
              </a:ext>
            </a:extLst>
          </p:cNvPr>
          <p:cNvSpPr>
            <a:spLocks noGrp="1"/>
          </p:cNvSpPr>
          <p:nvPr>
            <p:ph type="body" sz="quarter" idx="10" hasCustomPrompt="1"/>
          </p:nvPr>
        </p:nvSpPr>
        <p:spPr>
          <a:xfrm>
            <a:off x="731838" y="1939214"/>
            <a:ext cx="13166725" cy="5344455"/>
          </a:xfrm>
          <a:prstGeom prst="rect">
            <a:avLst/>
          </a:prstGeom>
        </p:spPr>
        <p:txBody>
          <a:bodyPr lIns="0" tIns="0" rIns="0" bIns="0"/>
          <a:lstStyle>
            <a:lvl1pPr marL="0" indent="0">
              <a:buFontTx/>
              <a:buNone/>
              <a:defRPr sz="2400"/>
            </a:lvl1pPr>
            <a:lvl3pPr marL="14288" indent="0">
              <a:buFontTx/>
              <a:buNone/>
              <a:tabLst/>
              <a:defRPr/>
            </a:lvl3pPr>
            <a:lvl4pPr marL="14288" indent="0">
              <a:buFontTx/>
              <a:buNone/>
              <a:tabLst/>
              <a:defRPr/>
            </a:lvl4pPr>
            <a:lvl5pPr marL="2285886" indent="0">
              <a:buFontTx/>
              <a:buNone/>
              <a:defRPr/>
            </a:lvl5pPr>
          </a:lstStyle>
          <a:p>
            <a:pPr lvl="0"/>
            <a:r>
              <a:rPr lang="it-IT"/>
              <a:t>Secondo livello</a:t>
            </a:r>
          </a:p>
          <a:p>
            <a:pPr lvl="2"/>
            <a:r>
              <a:rPr lang="it-IT"/>
              <a:t>Terzo livello</a:t>
            </a:r>
          </a:p>
          <a:p>
            <a:pPr lvl="3"/>
            <a:r>
              <a:rPr lang="it-IT"/>
              <a:t>Quarto livello</a:t>
            </a:r>
          </a:p>
        </p:txBody>
      </p:sp>
    </p:spTree>
    <p:extLst>
      <p:ext uri="{BB962C8B-B14F-4D97-AF65-F5344CB8AC3E}">
        <p14:creationId xmlns:p14="http://schemas.microsoft.com/office/powerpoint/2010/main" val="1345500085"/>
      </p:ext>
    </p:extLst>
  </p:cSld>
  <p:clrMapOvr>
    <a:masterClrMapping/>
  </p:clrMapOvr>
  <p:transition>
    <p:fade/>
  </p:transition>
  <p:extLst>
    <p:ext uri="{DCECCB84-F9BA-43D5-87BE-67443E8EF086}">
      <p15:sldGuideLst xmlns:p15="http://schemas.microsoft.com/office/powerpoint/2012/main">
        <p15:guide id="1" orient="horz" pos="5019">
          <p15:clr>
            <a:srgbClr val="FBAE40"/>
          </p15:clr>
        </p15:guide>
        <p15:guide id="2" pos="4608">
          <p15:clr>
            <a:srgbClr val="FBAE40"/>
          </p15:clr>
        </p15:guide>
        <p15:guide id="3" pos="435">
          <p15:clr>
            <a:srgbClr val="FBAE40"/>
          </p15:clr>
        </p15:guide>
        <p15:guide id="4" pos="8758">
          <p15:clr>
            <a:srgbClr val="FBAE40"/>
          </p15:clr>
        </p15:guide>
        <p15:guide id="5" orient="horz" pos="1209">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ub Blue,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EEC55F3-FD34-4218-2C62-C46867720E82}"/>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35A9F7D6-3449-8EFF-A8A9-0E82F5703948}"/>
              </a:ext>
            </a:extLst>
          </p:cNvPr>
          <p:cNvSpPr>
            <a:spLocks noGrp="1"/>
          </p:cNvSpPr>
          <p:nvPr>
            <p:ph idx="1"/>
          </p:nvPr>
        </p:nvSpPr>
        <p:spPr>
          <a:xfrm>
            <a:off x="727075" y="1952787"/>
            <a:ext cx="13167360" cy="55148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Box 9">
            <a:extLst>
              <a:ext uri="{FF2B5EF4-FFF2-40B4-BE49-F238E27FC236}">
                <a16:creationId xmlns:a16="http://schemas.microsoft.com/office/drawing/2014/main" id="{4294691F-9926-27C7-942D-C808FE9334C8}"/>
              </a:ext>
            </a:extLst>
          </p:cNvPr>
          <p:cNvSpPr txBox="1"/>
          <p:nvPr userDrawn="1"/>
        </p:nvSpPr>
        <p:spPr>
          <a:xfrm>
            <a:off x="2283317" y="7774835"/>
            <a:ext cx="2783716" cy="284247"/>
          </a:xfrm>
          <a:prstGeom prst="rect">
            <a:avLst/>
          </a:prstGeom>
          <a:noFill/>
        </p:spPr>
        <p:txBody>
          <a:bodyPr wrap="none" lIns="130622" tIns="65311" rIns="130622" bIns="65311" rtlCol="0" anchor="ctr">
            <a:spAutoFit/>
          </a:bodyPr>
          <a:lstStyle/>
          <a:p>
            <a:pPr marL="0" marR="0" lvl="0" indent="0" algn="l" defTabSz="1306220" rtl="0" eaLnBrk="1" fontAlgn="auto" latinLnBrk="0" hangingPunct="1">
              <a:lnSpc>
                <a:spcPct val="90000"/>
              </a:lnSpc>
              <a:spcBef>
                <a:spcPts val="0"/>
              </a:spcBef>
              <a:spcAft>
                <a:spcPts val="0"/>
              </a:spcAft>
              <a:buClrTx/>
              <a:buSzTx/>
              <a:buFontTx/>
              <a:buNone/>
              <a:tabLst/>
              <a:defRPr/>
            </a:pPr>
            <a:r>
              <a:rPr lang="en-US" sz="1100" dirty="0">
                <a:solidFill>
                  <a:srgbClr val="000000"/>
                </a:solidFill>
                <a:latin typeface="Arial" panose="020B0604020202020204" pitchFamily="34" charset="0"/>
                <a:cs typeface="Arial" panose="020B0604020202020204" pitchFamily="34" charset="0"/>
              </a:rPr>
              <a:t>Cyber Guru Srl – </a:t>
            </a:r>
            <a:r>
              <a:rPr lang="it-IT" sz="1100" dirty="0">
                <a:solidFill>
                  <a:srgbClr val="000000"/>
                </a:solidFill>
                <a:effectLst/>
                <a:latin typeface="Inter" panose="02000503000000020004" pitchFamily="2" charset="0"/>
              </a:rPr>
              <a:t>Tutti i diritti riservati. </a:t>
            </a:r>
            <a:endParaRPr lang="it-IT" sz="1100" dirty="0">
              <a:solidFill>
                <a:srgbClr val="000000"/>
              </a:solidFill>
              <a:effectLst/>
            </a:endParaRPr>
          </a:p>
        </p:txBody>
      </p:sp>
      <p:pic>
        <p:nvPicPr>
          <p:cNvPr id="5" name="Immagine 4" descr="Immagine che contiene testo, cartello&#10;&#10;Descrizione generata automaticamente">
            <a:extLst>
              <a:ext uri="{FF2B5EF4-FFF2-40B4-BE49-F238E27FC236}">
                <a16:creationId xmlns:a16="http://schemas.microsoft.com/office/drawing/2014/main" id="{6A297C30-CD2B-FCA3-83A3-4FAC4DFF4C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467" y="7624937"/>
            <a:ext cx="1679786" cy="482400"/>
          </a:xfrm>
          <a:prstGeom prst="rect">
            <a:avLst/>
          </a:prstGeom>
        </p:spPr>
      </p:pic>
      <p:sp>
        <p:nvSpPr>
          <p:cNvPr id="2" name="Text Placeholder 7">
            <a:extLst>
              <a:ext uri="{FF2B5EF4-FFF2-40B4-BE49-F238E27FC236}">
                <a16:creationId xmlns:a16="http://schemas.microsoft.com/office/drawing/2014/main" id="{E210FE0F-32BE-7A31-3554-E87FA4027338}"/>
              </a:ext>
            </a:extLst>
          </p:cNvPr>
          <p:cNvSpPr>
            <a:spLocks noGrp="1"/>
          </p:cNvSpPr>
          <p:nvPr>
            <p:ph type="body" sz="quarter" idx="13" hasCustomPrompt="1"/>
          </p:nvPr>
        </p:nvSpPr>
        <p:spPr>
          <a:xfrm>
            <a:off x="727075" y="1257602"/>
            <a:ext cx="13167360" cy="483212"/>
          </a:xfrm>
        </p:spPr>
        <p:txBody>
          <a:bodyPr lIns="0">
            <a:noAutofit/>
          </a:bodyPr>
          <a:lstStyle>
            <a:lvl1pPr marL="0" indent="0">
              <a:lnSpc>
                <a:spcPct val="100000"/>
              </a:lnSpc>
              <a:spcBef>
                <a:spcPts val="0"/>
              </a:spcBef>
              <a:buNone/>
              <a:defRPr sz="2800">
                <a:solidFill>
                  <a:srgbClr val="131B3F"/>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Tree>
    <p:extLst>
      <p:ext uri="{BB962C8B-B14F-4D97-AF65-F5344CB8AC3E}">
        <p14:creationId xmlns:p14="http://schemas.microsoft.com/office/powerpoint/2010/main" val="400029628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ubtitle orange">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8058786-CD7C-26FB-0704-28A8CB3B5882}"/>
              </a:ext>
            </a:extLst>
          </p:cNvPr>
          <p:cNvSpPr txBox="1"/>
          <p:nvPr userDrawn="1"/>
        </p:nvSpPr>
        <p:spPr>
          <a:xfrm>
            <a:off x="3177766" y="7921782"/>
            <a:ext cx="0" cy="0"/>
          </a:xfrm>
          <a:prstGeom prst="rect">
            <a:avLst/>
          </a:prstGeom>
          <a:noFill/>
        </p:spPr>
        <p:txBody>
          <a:bodyPr wrap="none" rtlCol="0">
            <a:noAutofit/>
          </a:bodyPr>
          <a:lstStyle/>
          <a:p>
            <a:pPr>
              <a:lnSpc>
                <a:spcPct val="90000"/>
              </a:lnSpc>
            </a:pPr>
            <a:endParaRPr lang="it-IT" dirty="0"/>
          </a:p>
        </p:txBody>
      </p:sp>
      <p:sp>
        <p:nvSpPr>
          <p:cNvPr id="5" name="CasellaDiTesto 4">
            <a:extLst>
              <a:ext uri="{FF2B5EF4-FFF2-40B4-BE49-F238E27FC236}">
                <a16:creationId xmlns:a16="http://schemas.microsoft.com/office/drawing/2014/main" id="{EC52A7DC-0586-CD19-1517-F7608EDB799D}"/>
              </a:ext>
            </a:extLst>
          </p:cNvPr>
          <p:cNvSpPr txBox="1"/>
          <p:nvPr userDrawn="1"/>
        </p:nvSpPr>
        <p:spPr>
          <a:xfrm>
            <a:off x="3766242" y="7813141"/>
            <a:ext cx="0" cy="0"/>
          </a:xfrm>
          <a:prstGeom prst="rect">
            <a:avLst/>
          </a:prstGeom>
          <a:noFill/>
        </p:spPr>
        <p:txBody>
          <a:bodyPr wrap="none" rtlCol="0">
            <a:noAutofit/>
          </a:bodyPr>
          <a:lstStyle/>
          <a:p>
            <a:pPr>
              <a:lnSpc>
                <a:spcPct val="90000"/>
              </a:lnSpc>
            </a:pPr>
            <a:endParaRPr lang="it-IT" dirty="0"/>
          </a:p>
        </p:txBody>
      </p:sp>
      <p:sp>
        <p:nvSpPr>
          <p:cNvPr id="8" name="Text Placeholder 7"/>
          <p:cNvSpPr>
            <a:spLocks noGrp="1"/>
          </p:cNvSpPr>
          <p:nvPr>
            <p:ph type="body" sz="quarter" idx="13" hasCustomPrompt="1"/>
          </p:nvPr>
        </p:nvSpPr>
        <p:spPr>
          <a:xfrm>
            <a:off x="727075" y="1257602"/>
            <a:ext cx="13167360" cy="483212"/>
          </a:xfr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11" name="CasellaDiTesto 10">
            <a:extLst>
              <a:ext uri="{FF2B5EF4-FFF2-40B4-BE49-F238E27FC236}">
                <a16:creationId xmlns:a16="http://schemas.microsoft.com/office/drawing/2014/main" id="{1E03BFD1-34DE-2CBB-A28B-73145BE989D5}"/>
              </a:ext>
            </a:extLst>
          </p:cNvPr>
          <p:cNvSpPr txBox="1"/>
          <p:nvPr userDrawn="1"/>
        </p:nvSpPr>
        <p:spPr>
          <a:xfrm>
            <a:off x="4125951" y="9433932"/>
            <a:ext cx="0" cy="0"/>
          </a:xfrm>
          <a:prstGeom prst="rect">
            <a:avLst/>
          </a:prstGeom>
          <a:noFill/>
        </p:spPr>
        <p:txBody>
          <a:bodyPr wrap="none" rtlCol="0">
            <a:noAutofit/>
          </a:bodyPr>
          <a:lstStyle/>
          <a:p>
            <a:pPr>
              <a:lnSpc>
                <a:spcPct val="90000"/>
              </a:lnSpc>
            </a:pPr>
            <a:endParaRPr lang="it-IT" dirty="0"/>
          </a:p>
        </p:txBody>
      </p:sp>
      <p:sp>
        <p:nvSpPr>
          <p:cNvPr id="12" name="CasellaDiTesto 11">
            <a:extLst>
              <a:ext uri="{FF2B5EF4-FFF2-40B4-BE49-F238E27FC236}">
                <a16:creationId xmlns:a16="http://schemas.microsoft.com/office/drawing/2014/main" id="{0A05F3EC-BAF1-938C-3881-85405A9AB15E}"/>
              </a:ext>
            </a:extLst>
          </p:cNvPr>
          <p:cNvSpPr txBox="1"/>
          <p:nvPr userDrawn="1"/>
        </p:nvSpPr>
        <p:spPr>
          <a:xfrm>
            <a:off x="1360714" y="9535886"/>
            <a:ext cx="0" cy="0"/>
          </a:xfrm>
          <a:prstGeom prst="rect">
            <a:avLst/>
          </a:prstGeom>
          <a:noFill/>
        </p:spPr>
        <p:txBody>
          <a:bodyPr wrap="none" rtlCol="0">
            <a:noAutofit/>
          </a:bodyPr>
          <a:lstStyle/>
          <a:p>
            <a:pPr>
              <a:lnSpc>
                <a:spcPct val="90000"/>
              </a:lnSpc>
            </a:pPr>
            <a:endParaRPr lang="it-IT" dirty="0"/>
          </a:p>
        </p:txBody>
      </p:sp>
      <p:sp>
        <p:nvSpPr>
          <p:cNvPr id="2" name="Title 1">
            <a:extLst>
              <a:ext uri="{FF2B5EF4-FFF2-40B4-BE49-F238E27FC236}">
                <a16:creationId xmlns:a16="http://schemas.microsoft.com/office/drawing/2014/main" id="{CEF66F29-5635-4AE1-771F-31FB29450AA5}"/>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Box 9">
            <a:extLst>
              <a:ext uri="{FF2B5EF4-FFF2-40B4-BE49-F238E27FC236}">
                <a16:creationId xmlns:a16="http://schemas.microsoft.com/office/drawing/2014/main" id="{78E1600F-B960-A51D-A208-A3F093900850}"/>
              </a:ext>
            </a:extLst>
          </p:cNvPr>
          <p:cNvSpPr txBox="1"/>
          <p:nvPr userDrawn="1"/>
        </p:nvSpPr>
        <p:spPr>
          <a:xfrm>
            <a:off x="2283317" y="7774835"/>
            <a:ext cx="2783716" cy="284247"/>
          </a:xfrm>
          <a:prstGeom prst="rect">
            <a:avLst/>
          </a:prstGeom>
          <a:noFill/>
        </p:spPr>
        <p:txBody>
          <a:bodyPr wrap="none" lIns="130622" tIns="65311" rIns="130622" bIns="65311" rtlCol="0" anchor="ctr">
            <a:spAutoFit/>
          </a:bodyPr>
          <a:lstStyle/>
          <a:p>
            <a:pPr marL="0" marR="0" lvl="0" indent="0" algn="l" defTabSz="1306220" rtl="0" eaLnBrk="1" fontAlgn="auto" latinLnBrk="0" hangingPunct="1">
              <a:lnSpc>
                <a:spcPct val="90000"/>
              </a:lnSpc>
              <a:spcBef>
                <a:spcPts val="0"/>
              </a:spcBef>
              <a:spcAft>
                <a:spcPts val="0"/>
              </a:spcAft>
              <a:buClrTx/>
              <a:buSzTx/>
              <a:buFontTx/>
              <a:buNone/>
              <a:tabLst/>
              <a:defRPr/>
            </a:pPr>
            <a:r>
              <a:rPr lang="en-US" sz="1100" dirty="0">
                <a:solidFill>
                  <a:srgbClr val="000000"/>
                </a:solidFill>
                <a:latin typeface="Arial" panose="020B0604020202020204" pitchFamily="34" charset="0"/>
                <a:cs typeface="Arial" panose="020B0604020202020204" pitchFamily="34" charset="0"/>
              </a:rPr>
              <a:t>Cyber Guru Srl – </a:t>
            </a:r>
            <a:r>
              <a:rPr lang="it-IT" sz="1100" dirty="0">
                <a:solidFill>
                  <a:srgbClr val="000000"/>
                </a:solidFill>
                <a:effectLst/>
                <a:latin typeface="Inter" panose="02000503000000020004" pitchFamily="2" charset="0"/>
              </a:rPr>
              <a:t>Tutti i diritti riservati. </a:t>
            </a:r>
            <a:endParaRPr lang="it-IT" sz="1100" dirty="0">
              <a:solidFill>
                <a:srgbClr val="000000"/>
              </a:solidFill>
              <a:effectLst/>
            </a:endParaRPr>
          </a:p>
        </p:txBody>
      </p:sp>
      <p:pic>
        <p:nvPicPr>
          <p:cNvPr id="6" name="Immagine 5" descr="Immagine che contiene testo, cartello&#10;&#10;Descrizione generata automaticamente">
            <a:extLst>
              <a:ext uri="{FF2B5EF4-FFF2-40B4-BE49-F238E27FC236}">
                <a16:creationId xmlns:a16="http://schemas.microsoft.com/office/drawing/2014/main" id="{BFBA6FDD-EB45-C636-ED36-CCB004E2EC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467" y="7624937"/>
            <a:ext cx="1679786" cy="482400"/>
          </a:xfrm>
          <a:prstGeom prst="rect">
            <a:avLst/>
          </a:prstGeom>
        </p:spPr>
      </p:pic>
    </p:spTree>
    <p:extLst>
      <p:ext uri="{BB962C8B-B14F-4D97-AF65-F5344CB8AC3E}">
        <p14:creationId xmlns:p14="http://schemas.microsoft.com/office/powerpoint/2010/main" val="2961442974"/>
      </p:ext>
    </p:extLst>
  </p:cSld>
  <p:clrMapOvr>
    <a:masterClrMapping/>
  </p:clrMapOvr>
  <p:transition>
    <p:fade/>
  </p:transition>
  <p:extLst>
    <p:ext uri="{DCECCB84-F9BA-43D5-87BE-67443E8EF086}">
      <p15:sldGuideLst xmlns:p15="http://schemas.microsoft.com/office/powerpoint/2012/main">
        <p15:guide id="1" orient="horz" pos="5019">
          <p15:clr>
            <a:srgbClr val="FBAE40"/>
          </p15:clr>
        </p15:guide>
        <p15:guide id="2" pos="4608">
          <p15:clr>
            <a:srgbClr val="FBAE40"/>
          </p15:clr>
        </p15:guide>
        <p15:guide id="3" pos="435">
          <p15:clr>
            <a:srgbClr val="FBAE40"/>
          </p15:clr>
        </p15:guide>
        <p15:guide id="4" pos="875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ubtitle blue">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1E03BFD1-34DE-2CBB-A28B-73145BE989D5}"/>
              </a:ext>
            </a:extLst>
          </p:cNvPr>
          <p:cNvSpPr txBox="1"/>
          <p:nvPr userDrawn="1"/>
        </p:nvSpPr>
        <p:spPr>
          <a:xfrm>
            <a:off x="4125951" y="9433932"/>
            <a:ext cx="0" cy="0"/>
          </a:xfrm>
          <a:prstGeom prst="rect">
            <a:avLst/>
          </a:prstGeom>
          <a:noFill/>
        </p:spPr>
        <p:txBody>
          <a:bodyPr wrap="none" rtlCol="0">
            <a:noAutofit/>
          </a:bodyPr>
          <a:lstStyle/>
          <a:p>
            <a:pPr>
              <a:lnSpc>
                <a:spcPct val="90000"/>
              </a:lnSpc>
            </a:pPr>
            <a:endParaRPr lang="it-IT" dirty="0"/>
          </a:p>
        </p:txBody>
      </p:sp>
      <p:sp>
        <p:nvSpPr>
          <p:cNvPr id="12" name="CasellaDiTesto 11">
            <a:extLst>
              <a:ext uri="{FF2B5EF4-FFF2-40B4-BE49-F238E27FC236}">
                <a16:creationId xmlns:a16="http://schemas.microsoft.com/office/drawing/2014/main" id="{0A05F3EC-BAF1-938C-3881-85405A9AB15E}"/>
              </a:ext>
            </a:extLst>
          </p:cNvPr>
          <p:cNvSpPr txBox="1"/>
          <p:nvPr userDrawn="1"/>
        </p:nvSpPr>
        <p:spPr>
          <a:xfrm>
            <a:off x="1360714" y="9535886"/>
            <a:ext cx="0" cy="0"/>
          </a:xfrm>
          <a:prstGeom prst="rect">
            <a:avLst/>
          </a:prstGeom>
          <a:noFill/>
        </p:spPr>
        <p:txBody>
          <a:bodyPr wrap="none" rtlCol="0">
            <a:noAutofit/>
          </a:bodyPr>
          <a:lstStyle/>
          <a:p>
            <a:pPr>
              <a:lnSpc>
                <a:spcPct val="90000"/>
              </a:lnSpc>
            </a:pPr>
            <a:endParaRPr lang="it-IT" dirty="0"/>
          </a:p>
        </p:txBody>
      </p:sp>
      <p:sp>
        <p:nvSpPr>
          <p:cNvPr id="2" name="Text Placeholder 7">
            <a:extLst>
              <a:ext uri="{FF2B5EF4-FFF2-40B4-BE49-F238E27FC236}">
                <a16:creationId xmlns:a16="http://schemas.microsoft.com/office/drawing/2014/main" id="{555C5DF5-B005-EC02-02C9-1669BE2B6C8F}"/>
              </a:ext>
            </a:extLst>
          </p:cNvPr>
          <p:cNvSpPr>
            <a:spLocks noGrp="1"/>
          </p:cNvSpPr>
          <p:nvPr>
            <p:ph type="body" sz="quarter" idx="13" hasCustomPrompt="1"/>
          </p:nvPr>
        </p:nvSpPr>
        <p:spPr>
          <a:xfrm>
            <a:off x="727075" y="1257602"/>
            <a:ext cx="13167360" cy="483212"/>
          </a:xfrm>
        </p:spPr>
        <p:txBody>
          <a:bodyPr lIns="0">
            <a:noAutofit/>
          </a:bodyPr>
          <a:lstStyle>
            <a:lvl1pPr marL="0" indent="0">
              <a:lnSpc>
                <a:spcPct val="100000"/>
              </a:lnSpc>
              <a:spcBef>
                <a:spcPts val="0"/>
              </a:spcBef>
              <a:buNone/>
              <a:defRPr sz="2800">
                <a:solidFill>
                  <a:srgbClr val="071036"/>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3" name="Title 1">
            <a:extLst>
              <a:ext uri="{FF2B5EF4-FFF2-40B4-BE49-F238E27FC236}">
                <a16:creationId xmlns:a16="http://schemas.microsoft.com/office/drawing/2014/main" id="{C67D2D01-82DA-6E3B-60FF-5B0464DAF3FF}"/>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6" name="TextBox 9">
            <a:extLst>
              <a:ext uri="{FF2B5EF4-FFF2-40B4-BE49-F238E27FC236}">
                <a16:creationId xmlns:a16="http://schemas.microsoft.com/office/drawing/2014/main" id="{38D34B2C-CB39-6FE2-1B60-54197304DD44}"/>
              </a:ext>
            </a:extLst>
          </p:cNvPr>
          <p:cNvSpPr txBox="1"/>
          <p:nvPr userDrawn="1"/>
        </p:nvSpPr>
        <p:spPr>
          <a:xfrm>
            <a:off x="2283317" y="7774835"/>
            <a:ext cx="2783716" cy="284247"/>
          </a:xfrm>
          <a:prstGeom prst="rect">
            <a:avLst/>
          </a:prstGeom>
          <a:noFill/>
        </p:spPr>
        <p:txBody>
          <a:bodyPr wrap="none" lIns="130622" tIns="65311" rIns="130622" bIns="65311" rtlCol="0" anchor="ctr">
            <a:spAutoFit/>
          </a:bodyPr>
          <a:lstStyle/>
          <a:p>
            <a:pPr marL="0" marR="0" lvl="0" indent="0" algn="l" defTabSz="1306220" rtl="0" eaLnBrk="1" fontAlgn="auto" latinLnBrk="0" hangingPunct="1">
              <a:lnSpc>
                <a:spcPct val="90000"/>
              </a:lnSpc>
              <a:spcBef>
                <a:spcPts val="0"/>
              </a:spcBef>
              <a:spcAft>
                <a:spcPts val="0"/>
              </a:spcAft>
              <a:buClrTx/>
              <a:buSzTx/>
              <a:buFontTx/>
              <a:buNone/>
              <a:tabLst/>
              <a:defRPr/>
            </a:pPr>
            <a:r>
              <a:rPr lang="en-US" sz="1100" dirty="0">
                <a:solidFill>
                  <a:srgbClr val="000000"/>
                </a:solidFill>
                <a:latin typeface="Arial" panose="020B0604020202020204" pitchFamily="34" charset="0"/>
                <a:cs typeface="Arial" panose="020B0604020202020204" pitchFamily="34" charset="0"/>
              </a:rPr>
              <a:t>Cyber Guru Srl – </a:t>
            </a:r>
            <a:r>
              <a:rPr lang="it-IT" sz="1100" dirty="0">
                <a:solidFill>
                  <a:srgbClr val="000000"/>
                </a:solidFill>
                <a:effectLst/>
                <a:latin typeface="Inter" panose="02000503000000020004" pitchFamily="2" charset="0"/>
              </a:rPr>
              <a:t>Tutti i diritti riservati. </a:t>
            </a:r>
            <a:endParaRPr lang="it-IT" sz="1100" dirty="0">
              <a:solidFill>
                <a:srgbClr val="000000"/>
              </a:solidFill>
              <a:effectLst/>
            </a:endParaRPr>
          </a:p>
        </p:txBody>
      </p:sp>
      <p:pic>
        <p:nvPicPr>
          <p:cNvPr id="7" name="Immagine 6" descr="Immagine che contiene testo, cartello&#10;&#10;Descrizione generata automaticamente">
            <a:extLst>
              <a:ext uri="{FF2B5EF4-FFF2-40B4-BE49-F238E27FC236}">
                <a16:creationId xmlns:a16="http://schemas.microsoft.com/office/drawing/2014/main" id="{F1DBDBA8-7A79-60D1-686D-B123AC6998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467" y="7624937"/>
            <a:ext cx="1679786" cy="482400"/>
          </a:xfrm>
          <a:prstGeom prst="rect">
            <a:avLst/>
          </a:prstGeom>
        </p:spPr>
      </p:pic>
    </p:spTree>
    <p:extLst>
      <p:ext uri="{BB962C8B-B14F-4D97-AF65-F5344CB8AC3E}">
        <p14:creationId xmlns:p14="http://schemas.microsoft.com/office/powerpoint/2010/main" val="3424578378"/>
      </p:ext>
    </p:extLst>
  </p:cSld>
  <p:clrMapOvr>
    <a:masterClrMapping/>
  </p:clrMapOvr>
  <p:transition>
    <p:fade/>
  </p:transition>
  <p:extLst>
    <p:ext uri="{DCECCB84-F9BA-43D5-87BE-67443E8EF086}">
      <p15:sldGuideLst xmlns:p15="http://schemas.microsoft.com/office/powerpoint/2012/main">
        <p15:guide id="1" orient="horz" pos="5019">
          <p15:clr>
            <a:srgbClr val="FBAE40"/>
          </p15:clr>
        </p15:guide>
        <p15:guide id="2" pos="4608">
          <p15:clr>
            <a:srgbClr val="FBAE40"/>
          </p15:clr>
        </p15:guide>
        <p15:guide id="3" pos="435">
          <p15:clr>
            <a:srgbClr val="FBAE40"/>
          </p15:clr>
        </p15:guide>
        <p15:guide id="4" pos="875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Comparis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27075" y="1737360"/>
            <a:ext cx="6461760" cy="5669280"/>
          </a:xfrm>
        </p:spPr>
        <p:txBody>
          <a:bodyPr>
            <a:normAutofit/>
          </a:bodyPr>
          <a:lstStyle>
            <a:lvl1pPr>
              <a:defRPr sz="2800"/>
            </a:lvl1pPr>
            <a:lvl2pPr>
              <a:defRPr sz="2400"/>
            </a:lvl2pPr>
            <a:lvl3pPr>
              <a:defRPr sz="2000"/>
            </a:lvl3pPr>
            <a:lvl4pPr>
              <a:defRPr sz="1800"/>
            </a:lvl4pPr>
            <a:lvl5pPr>
              <a:defRPr sz="1800"/>
            </a:lvl5pPr>
            <a:lvl6pPr>
              <a:defRPr sz="2600"/>
            </a:lvl6pPr>
            <a:lvl7pPr>
              <a:defRPr sz="2600"/>
            </a:lvl7pPr>
            <a:lvl8pPr>
              <a:defRPr sz="2600"/>
            </a:lvl8pPr>
            <a:lvl9pPr>
              <a:defRPr sz="2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437120" y="1737360"/>
            <a:ext cx="6461760" cy="5669280"/>
          </a:xfrm>
        </p:spPr>
        <p:txBody>
          <a:bodyPr>
            <a:normAutofit/>
          </a:bodyPr>
          <a:lstStyle>
            <a:lvl1pPr>
              <a:defRPr sz="2800"/>
            </a:lvl1pPr>
            <a:lvl2pPr>
              <a:defRPr sz="2400"/>
            </a:lvl2pPr>
            <a:lvl3pPr>
              <a:defRPr sz="2000"/>
            </a:lvl3pPr>
            <a:lvl4pPr>
              <a:defRPr sz="1800"/>
            </a:lvl4pPr>
            <a:lvl5pPr>
              <a:defRPr sz="18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C874BB42-90D7-B4DB-3F96-9A776E037A9A}"/>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6" name="TextBox 9">
            <a:extLst>
              <a:ext uri="{FF2B5EF4-FFF2-40B4-BE49-F238E27FC236}">
                <a16:creationId xmlns:a16="http://schemas.microsoft.com/office/drawing/2014/main" id="{DCF65DFF-33B4-872A-9BCF-91D53F461185}"/>
              </a:ext>
            </a:extLst>
          </p:cNvPr>
          <p:cNvSpPr txBox="1"/>
          <p:nvPr userDrawn="1"/>
        </p:nvSpPr>
        <p:spPr>
          <a:xfrm>
            <a:off x="2283317" y="7774835"/>
            <a:ext cx="2783716" cy="284247"/>
          </a:xfrm>
          <a:prstGeom prst="rect">
            <a:avLst/>
          </a:prstGeom>
          <a:noFill/>
        </p:spPr>
        <p:txBody>
          <a:bodyPr wrap="none" lIns="130622" tIns="65311" rIns="130622" bIns="65311" rtlCol="0" anchor="ctr">
            <a:spAutoFit/>
          </a:bodyPr>
          <a:lstStyle/>
          <a:p>
            <a:pPr marL="0" marR="0" lvl="0" indent="0" algn="l" defTabSz="1306220" rtl="0" eaLnBrk="1" fontAlgn="auto" latinLnBrk="0" hangingPunct="1">
              <a:lnSpc>
                <a:spcPct val="90000"/>
              </a:lnSpc>
              <a:spcBef>
                <a:spcPts val="0"/>
              </a:spcBef>
              <a:spcAft>
                <a:spcPts val="0"/>
              </a:spcAft>
              <a:buClrTx/>
              <a:buSzTx/>
              <a:buFontTx/>
              <a:buNone/>
              <a:tabLst/>
              <a:defRPr/>
            </a:pPr>
            <a:r>
              <a:rPr lang="en-US" sz="1100" dirty="0">
                <a:solidFill>
                  <a:srgbClr val="000000"/>
                </a:solidFill>
                <a:latin typeface="Arial" panose="020B0604020202020204" pitchFamily="34" charset="0"/>
                <a:cs typeface="Arial" panose="020B0604020202020204" pitchFamily="34" charset="0"/>
              </a:rPr>
              <a:t>Cyber Guru Srl – </a:t>
            </a:r>
            <a:r>
              <a:rPr lang="it-IT" sz="1100" dirty="0">
                <a:solidFill>
                  <a:srgbClr val="000000"/>
                </a:solidFill>
                <a:effectLst/>
                <a:latin typeface="Inter" panose="02000503000000020004" pitchFamily="2" charset="0"/>
              </a:rPr>
              <a:t>Tutti i diritti riservati. </a:t>
            </a:r>
            <a:endParaRPr lang="it-IT" sz="1100" dirty="0">
              <a:solidFill>
                <a:srgbClr val="000000"/>
              </a:solidFill>
              <a:effectLst/>
            </a:endParaRPr>
          </a:p>
        </p:txBody>
      </p:sp>
      <p:pic>
        <p:nvPicPr>
          <p:cNvPr id="7" name="Immagine 6" descr="Immagine che contiene testo, cartello&#10;&#10;Descrizione generata automaticamente">
            <a:extLst>
              <a:ext uri="{FF2B5EF4-FFF2-40B4-BE49-F238E27FC236}">
                <a16:creationId xmlns:a16="http://schemas.microsoft.com/office/drawing/2014/main" id="{3F425EEB-27E4-4F1A-42AC-7CE3AA71AB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467" y="7624937"/>
            <a:ext cx="1679786" cy="482400"/>
          </a:xfrm>
          <a:prstGeom prst="rect">
            <a:avLst/>
          </a:prstGeom>
        </p:spPr>
      </p:pic>
    </p:spTree>
    <p:extLst>
      <p:ext uri="{BB962C8B-B14F-4D97-AF65-F5344CB8AC3E}">
        <p14:creationId xmlns:p14="http://schemas.microsoft.com/office/powerpoint/2010/main" val="407089498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Headline, 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31520" y="1737360"/>
            <a:ext cx="6464301" cy="901066"/>
          </a:xfrm>
        </p:spPr>
        <p:txBody>
          <a:bodyPr lIns="0" tIns="0" rIns="0" bIns="0" anchor="t" anchorCtr="0">
            <a:normAutofit/>
          </a:bodyPr>
          <a:lstStyle>
            <a:lvl1pPr marL="0" indent="0">
              <a:buNone/>
              <a:defRPr sz="3000" b="0">
                <a:solidFill>
                  <a:srgbClr val="FF9712"/>
                </a:solidFill>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4" name="Content Placeholder 3"/>
          <p:cNvSpPr>
            <a:spLocks noGrp="1"/>
          </p:cNvSpPr>
          <p:nvPr>
            <p:ph sz="half" idx="2"/>
          </p:nvPr>
        </p:nvSpPr>
        <p:spPr>
          <a:xfrm>
            <a:off x="731520" y="2743200"/>
            <a:ext cx="6464301" cy="4663440"/>
          </a:xfrm>
        </p:spPr>
        <p:txBody>
          <a:bodyPr>
            <a:normAutofit/>
          </a:bodyPr>
          <a:lstStyle>
            <a:lvl1pPr>
              <a:defRPr sz="2800">
                <a:solidFill>
                  <a:srgbClr val="131B3F"/>
                </a:solidFill>
              </a:defRPr>
            </a:lvl1pPr>
            <a:lvl2pPr>
              <a:defRPr sz="2400">
                <a:solidFill>
                  <a:srgbClr val="131B3F"/>
                </a:solidFill>
              </a:defRPr>
            </a:lvl2pPr>
            <a:lvl3pPr>
              <a:defRPr sz="2000">
                <a:solidFill>
                  <a:srgbClr val="131B3F"/>
                </a:solidFill>
              </a:defRPr>
            </a:lvl3pPr>
            <a:lvl4pPr>
              <a:defRPr sz="1800">
                <a:solidFill>
                  <a:srgbClr val="131B3F"/>
                </a:solidFill>
              </a:defRPr>
            </a:lvl4pPr>
            <a:lvl5pPr>
              <a:defRPr sz="1800">
                <a:solidFill>
                  <a:srgbClr val="131B3F"/>
                </a:solidFill>
              </a:defRPr>
            </a:lvl5pPr>
            <a:lvl6pPr>
              <a:defRPr sz="2300"/>
            </a:lvl6pPr>
            <a:lvl7pPr>
              <a:defRPr sz="2300"/>
            </a:lvl7pPr>
            <a:lvl8pPr>
              <a:defRPr sz="2300"/>
            </a:lvl8pPr>
            <a:lvl9pPr>
              <a:defRPr sz="2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7432041" y="1737360"/>
            <a:ext cx="6466840" cy="901066"/>
          </a:xfrm>
        </p:spPr>
        <p:txBody>
          <a:bodyPr lIns="0" tIns="0" rIns="0" bIns="0" anchor="t" anchorCtr="0">
            <a:normAutofit/>
          </a:bodyPr>
          <a:lstStyle>
            <a:lvl1pPr marL="0" indent="0">
              <a:buNone/>
              <a:defRPr sz="3000" b="0">
                <a:solidFill>
                  <a:srgbClr val="FF9712"/>
                </a:solidFill>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a:t>Click to edit Master text styles</a:t>
            </a:r>
          </a:p>
        </p:txBody>
      </p:sp>
      <p:sp>
        <p:nvSpPr>
          <p:cNvPr id="6" name="Content Placeholder 5"/>
          <p:cNvSpPr>
            <a:spLocks noGrp="1"/>
          </p:cNvSpPr>
          <p:nvPr>
            <p:ph sz="quarter" idx="4"/>
          </p:nvPr>
        </p:nvSpPr>
        <p:spPr>
          <a:xfrm>
            <a:off x="7432041" y="2743200"/>
            <a:ext cx="6466840" cy="4663440"/>
          </a:xfrm>
        </p:spPr>
        <p:txBody>
          <a:bodyPr>
            <a:normAutofit/>
          </a:bodyPr>
          <a:lstStyle>
            <a:lvl1pPr>
              <a:defRPr sz="2800">
                <a:solidFill>
                  <a:srgbClr val="131B3F"/>
                </a:solidFill>
              </a:defRPr>
            </a:lvl1pPr>
            <a:lvl2pPr>
              <a:defRPr sz="2400">
                <a:solidFill>
                  <a:srgbClr val="131B3F"/>
                </a:solidFill>
              </a:defRPr>
            </a:lvl2pPr>
            <a:lvl3pPr>
              <a:defRPr sz="2000">
                <a:solidFill>
                  <a:srgbClr val="131B3F"/>
                </a:solidFill>
              </a:defRPr>
            </a:lvl3pPr>
            <a:lvl4pPr>
              <a:defRPr sz="1800">
                <a:solidFill>
                  <a:srgbClr val="131B3F"/>
                </a:solidFill>
              </a:defRPr>
            </a:lvl4pPr>
            <a:lvl5pPr>
              <a:defRPr sz="1800">
                <a:solidFill>
                  <a:srgbClr val="131B3F"/>
                </a:solidFill>
              </a:defRPr>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9F6E8481-BCBF-3313-B4B6-07B6A69D8D95}"/>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8" name="TextBox 9">
            <a:extLst>
              <a:ext uri="{FF2B5EF4-FFF2-40B4-BE49-F238E27FC236}">
                <a16:creationId xmlns:a16="http://schemas.microsoft.com/office/drawing/2014/main" id="{DE20EFFA-2E30-F33B-1F65-FB3E5C0E42FC}"/>
              </a:ext>
            </a:extLst>
          </p:cNvPr>
          <p:cNvSpPr txBox="1"/>
          <p:nvPr userDrawn="1"/>
        </p:nvSpPr>
        <p:spPr>
          <a:xfrm>
            <a:off x="2283317" y="7774835"/>
            <a:ext cx="2783716" cy="284247"/>
          </a:xfrm>
          <a:prstGeom prst="rect">
            <a:avLst/>
          </a:prstGeom>
          <a:noFill/>
        </p:spPr>
        <p:txBody>
          <a:bodyPr wrap="none" lIns="130622" tIns="65311" rIns="130622" bIns="65311" rtlCol="0" anchor="ctr">
            <a:spAutoFit/>
          </a:bodyPr>
          <a:lstStyle/>
          <a:p>
            <a:pPr marL="0" marR="0" lvl="0" indent="0" algn="l" defTabSz="1306220" rtl="0" eaLnBrk="1" fontAlgn="auto" latinLnBrk="0" hangingPunct="1">
              <a:lnSpc>
                <a:spcPct val="90000"/>
              </a:lnSpc>
              <a:spcBef>
                <a:spcPts val="0"/>
              </a:spcBef>
              <a:spcAft>
                <a:spcPts val="0"/>
              </a:spcAft>
              <a:buClrTx/>
              <a:buSzTx/>
              <a:buFontTx/>
              <a:buNone/>
              <a:tabLst/>
              <a:defRPr/>
            </a:pPr>
            <a:r>
              <a:rPr lang="en-US" sz="1100" dirty="0">
                <a:solidFill>
                  <a:srgbClr val="000000"/>
                </a:solidFill>
                <a:latin typeface="Arial" panose="020B0604020202020204" pitchFamily="34" charset="0"/>
                <a:cs typeface="Arial" panose="020B0604020202020204" pitchFamily="34" charset="0"/>
              </a:rPr>
              <a:t>Cyber Guru Srl – </a:t>
            </a:r>
            <a:r>
              <a:rPr lang="it-IT" sz="1100" dirty="0">
                <a:solidFill>
                  <a:srgbClr val="000000"/>
                </a:solidFill>
                <a:effectLst/>
                <a:latin typeface="Inter" panose="02000503000000020004" pitchFamily="2" charset="0"/>
              </a:rPr>
              <a:t>Tutti i diritti riservati. </a:t>
            </a:r>
            <a:endParaRPr lang="it-IT" sz="1100" dirty="0">
              <a:solidFill>
                <a:srgbClr val="000000"/>
              </a:solidFill>
              <a:effectLst/>
            </a:endParaRPr>
          </a:p>
        </p:txBody>
      </p:sp>
      <p:pic>
        <p:nvPicPr>
          <p:cNvPr id="11" name="Immagine 10" descr="Immagine che contiene testo, cartello&#10;&#10;Descrizione generata automaticamente">
            <a:extLst>
              <a:ext uri="{FF2B5EF4-FFF2-40B4-BE49-F238E27FC236}">
                <a16:creationId xmlns:a16="http://schemas.microsoft.com/office/drawing/2014/main" id="{4D5D1291-AE65-0D73-9519-9A9AF3422A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467" y="7624937"/>
            <a:ext cx="1679786" cy="482400"/>
          </a:xfrm>
          <a:prstGeom prst="rect">
            <a:avLst/>
          </a:prstGeom>
        </p:spPr>
      </p:pic>
    </p:spTree>
    <p:extLst>
      <p:ext uri="{BB962C8B-B14F-4D97-AF65-F5344CB8AC3E}">
        <p14:creationId xmlns:p14="http://schemas.microsoft.com/office/powerpoint/2010/main" val="87718211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B5DE77B-A14F-E319-714B-E1C2E73C7C47}"/>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4" name="TextBox 9">
            <a:extLst>
              <a:ext uri="{FF2B5EF4-FFF2-40B4-BE49-F238E27FC236}">
                <a16:creationId xmlns:a16="http://schemas.microsoft.com/office/drawing/2014/main" id="{B8052E0B-23EB-4CE1-2806-93F6AD9E3473}"/>
              </a:ext>
            </a:extLst>
          </p:cNvPr>
          <p:cNvSpPr txBox="1"/>
          <p:nvPr userDrawn="1"/>
        </p:nvSpPr>
        <p:spPr>
          <a:xfrm>
            <a:off x="2283317" y="7774835"/>
            <a:ext cx="2783716" cy="284247"/>
          </a:xfrm>
          <a:prstGeom prst="rect">
            <a:avLst/>
          </a:prstGeom>
          <a:noFill/>
        </p:spPr>
        <p:txBody>
          <a:bodyPr wrap="none" lIns="130622" tIns="65311" rIns="130622" bIns="65311" rtlCol="0" anchor="ctr">
            <a:spAutoFit/>
          </a:bodyPr>
          <a:lstStyle/>
          <a:p>
            <a:pPr marL="0" marR="0" lvl="0" indent="0" algn="l" defTabSz="1306220" rtl="0" eaLnBrk="1" fontAlgn="auto" latinLnBrk="0" hangingPunct="1">
              <a:lnSpc>
                <a:spcPct val="90000"/>
              </a:lnSpc>
              <a:spcBef>
                <a:spcPts val="0"/>
              </a:spcBef>
              <a:spcAft>
                <a:spcPts val="0"/>
              </a:spcAft>
              <a:buClrTx/>
              <a:buSzTx/>
              <a:buFontTx/>
              <a:buNone/>
              <a:tabLst/>
              <a:defRPr/>
            </a:pPr>
            <a:r>
              <a:rPr lang="en-US" sz="1100" dirty="0">
                <a:solidFill>
                  <a:srgbClr val="000000"/>
                </a:solidFill>
                <a:latin typeface="Arial" panose="020B0604020202020204" pitchFamily="34" charset="0"/>
                <a:cs typeface="Arial" panose="020B0604020202020204" pitchFamily="34" charset="0"/>
              </a:rPr>
              <a:t>Cyber Guru Srl – </a:t>
            </a:r>
            <a:r>
              <a:rPr lang="it-IT" sz="1100" dirty="0">
                <a:solidFill>
                  <a:srgbClr val="000000"/>
                </a:solidFill>
                <a:effectLst/>
                <a:latin typeface="Inter" panose="02000503000000020004" pitchFamily="2" charset="0"/>
              </a:rPr>
              <a:t>Tutti i diritti riservati. </a:t>
            </a:r>
            <a:endParaRPr lang="it-IT" sz="1100" dirty="0">
              <a:solidFill>
                <a:srgbClr val="000000"/>
              </a:solidFill>
              <a:effectLst/>
            </a:endParaRPr>
          </a:p>
        </p:txBody>
      </p:sp>
      <p:pic>
        <p:nvPicPr>
          <p:cNvPr id="6" name="Immagine 5" descr="Immagine che contiene testo, cartello&#10;&#10;Descrizione generata automaticamente">
            <a:extLst>
              <a:ext uri="{FF2B5EF4-FFF2-40B4-BE49-F238E27FC236}">
                <a16:creationId xmlns:a16="http://schemas.microsoft.com/office/drawing/2014/main" id="{D663B933-079C-AE7A-E6D3-D9303ABF16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467" y="7624937"/>
            <a:ext cx="1679786" cy="482400"/>
          </a:xfrm>
          <a:prstGeom prst="rect">
            <a:avLst/>
          </a:prstGeom>
        </p:spPr>
      </p:pic>
    </p:spTree>
    <p:extLst>
      <p:ext uri="{BB962C8B-B14F-4D97-AF65-F5344CB8AC3E}">
        <p14:creationId xmlns:p14="http://schemas.microsoft.com/office/powerpoint/2010/main" val="1045314676"/>
      </p:ext>
    </p:extLst>
  </p:cSld>
  <p:clrMapOvr>
    <a:masterClrMapping/>
  </p:clrMapOvr>
  <p:transition>
    <p:fade/>
  </p:transition>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Picture, Text">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E8B3679-76BF-F665-AF37-8BE33DE37D05}"/>
              </a:ext>
            </a:extLst>
          </p:cNvPr>
          <p:cNvSpPr>
            <a:spLocks noGrp="1"/>
          </p:cNvSpPr>
          <p:nvPr>
            <p:ph type="pic" sz="quarter" idx="10"/>
          </p:nvPr>
        </p:nvSpPr>
        <p:spPr>
          <a:xfrm>
            <a:off x="8289925" y="1736725"/>
            <a:ext cx="5608638" cy="5670550"/>
          </a:xfrm>
        </p:spPr>
        <p:txBody>
          <a:bodyPr lIns="0" tIns="0" rIns="0" bIns="0"/>
          <a:lstStyle>
            <a:lvl1pPr marL="0" indent="0">
              <a:buNone/>
              <a:defRPr/>
            </a:lvl1pPr>
          </a:lstStyle>
          <a:p>
            <a:endParaRPr lang="it-IT" dirty="0"/>
          </a:p>
        </p:txBody>
      </p:sp>
      <p:sp>
        <p:nvSpPr>
          <p:cNvPr id="9" name="Segnaposto testo 8">
            <a:extLst>
              <a:ext uri="{FF2B5EF4-FFF2-40B4-BE49-F238E27FC236}">
                <a16:creationId xmlns:a16="http://schemas.microsoft.com/office/drawing/2014/main" id="{F5F8817E-DECA-68D4-2245-20B0F2299F23}"/>
              </a:ext>
            </a:extLst>
          </p:cNvPr>
          <p:cNvSpPr>
            <a:spLocks noGrp="1"/>
          </p:cNvSpPr>
          <p:nvPr>
            <p:ph type="body" sz="quarter" idx="11"/>
          </p:nvPr>
        </p:nvSpPr>
        <p:spPr>
          <a:xfrm>
            <a:off x="731520" y="1736725"/>
            <a:ext cx="7140575" cy="56705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 name="Title 1">
            <a:extLst>
              <a:ext uri="{FF2B5EF4-FFF2-40B4-BE49-F238E27FC236}">
                <a16:creationId xmlns:a16="http://schemas.microsoft.com/office/drawing/2014/main" id="{1BE9F991-053C-A8B3-D6A1-12B223A07336}"/>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4" name="CasellaDiTesto 3">
            <a:extLst>
              <a:ext uri="{FF2B5EF4-FFF2-40B4-BE49-F238E27FC236}">
                <a16:creationId xmlns:a16="http://schemas.microsoft.com/office/drawing/2014/main" id="{CAE933FE-B552-97DA-4C13-2A9FB89A0E13}"/>
              </a:ext>
            </a:extLst>
          </p:cNvPr>
          <p:cNvSpPr txBox="1"/>
          <p:nvPr userDrawn="1"/>
        </p:nvSpPr>
        <p:spPr>
          <a:xfrm>
            <a:off x="5674659" y="174812"/>
            <a:ext cx="0" cy="0"/>
          </a:xfrm>
          <a:prstGeom prst="rect">
            <a:avLst/>
          </a:prstGeom>
          <a:noFill/>
        </p:spPr>
        <p:txBody>
          <a:bodyPr wrap="none" rtlCol="0">
            <a:noAutofit/>
          </a:bodyPr>
          <a:lstStyle/>
          <a:p>
            <a:pPr>
              <a:lnSpc>
                <a:spcPct val="90000"/>
              </a:lnSpc>
            </a:pPr>
            <a:endParaRPr lang="it-IT"/>
          </a:p>
        </p:txBody>
      </p:sp>
      <p:sp>
        <p:nvSpPr>
          <p:cNvPr id="5" name="TextBox 9">
            <a:extLst>
              <a:ext uri="{FF2B5EF4-FFF2-40B4-BE49-F238E27FC236}">
                <a16:creationId xmlns:a16="http://schemas.microsoft.com/office/drawing/2014/main" id="{DC2E4B81-A6AA-FF85-38CC-B197CF34A846}"/>
              </a:ext>
            </a:extLst>
          </p:cNvPr>
          <p:cNvSpPr txBox="1"/>
          <p:nvPr userDrawn="1"/>
        </p:nvSpPr>
        <p:spPr>
          <a:xfrm>
            <a:off x="2283317" y="7774835"/>
            <a:ext cx="2783716" cy="284247"/>
          </a:xfrm>
          <a:prstGeom prst="rect">
            <a:avLst/>
          </a:prstGeom>
          <a:noFill/>
        </p:spPr>
        <p:txBody>
          <a:bodyPr wrap="none" lIns="130622" tIns="65311" rIns="130622" bIns="65311" rtlCol="0" anchor="ctr">
            <a:spAutoFit/>
          </a:bodyPr>
          <a:lstStyle/>
          <a:p>
            <a:pPr marL="0" marR="0" lvl="0" indent="0" algn="l" defTabSz="1306220" rtl="0" eaLnBrk="1" fontAlgn="auto" latinLnBrk="0" hangingPunct="1">
              <a:lnSpc>
                <a:spcPct val="90000"/>
              </a:lnSpc>
              <a:spcBef>
                <a:spcPts val="0"/>
              </a:spcBef>
              <a:spcAft>
                <a:spcPts val="0"/>
              </a:spcAft>
              <a:buClrTx/>
              <a:buSzTx/>
              <a:buFontTx/>
              <a:buNone/>
              <a:tabLst/>
              <a:defRPr/>
            </a:pPr>
            <a:r>
              <a:rPr lang="en-US" sz="1100" dirty="0">
                <a:solidFill>
                  <a:srgbClr val="000000"/>
                </a:solidFill>
                <a:latin typeface="Arial" panose="020B0604020202020204" pitchFamily="34" charset="0"/>
                <a:cs typeface="Arial" panose="020B0604020202020204" pitchFamily="34" charset="0"/>
              </a:rPr>
              <a:t>Cyber Guru Srl – </a:t>
            </a:r>
            <a:r>
              <a:rPr lang="it-IT" sz="1100" dirty="0">
                <a:solidFill>
                  <a:srgbClr val="000000"/>
                </a:solidFill>
                <a:effectLst/>
                <a:latin typeface="Inter" panose="02000503000000020004" pitchFamily="2" charset="0"/>
              </a:rPr>
              <a:t>Tutti i diritti riservati. </a:t>
            </a:r>
            <a:endParaRPr lang="it-IT" sz="1100" dirty="0">
              <a:solidFill>
                <a:srgbClr val="000000"/>
              </a:solidFill>
              <a:effectLst/>
            </a:endParaRPr>
          </a:p>
        </p:txBody>
      </p:sp>
      <p:pic>
        <p:nvPicPr>
          <p:cNvPr id="8" name="Immagine 7" descr="Immagine che contiene testo, cartello&#10;&#10;Descrizione generata automaticamente">
            <a:extLst>
              <a:ext uri="{FF2B5EF4-FFF2-40B4-BE49-F238E27FC236}">
                <a16:creationId xmlns:a16="http://schemas.microsoft.com/office/drawing/2014/main" id="{76D28F4D-4AD6-0CC2-4752-99B1E60F51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467" y="7624937"/>
            <a:ext cx="1679786" cy="482400"/>
          </a:xfrm>
          <a:prstGeom prst="rect">
            <a:avLst/>
          </a:prstGeom>
        </p:spPr>
      </p:pic>
    </p:spTree>
    <p:extLst>
      <p:ext uri="{BB962C8B-B14F-4D97-AF65-F5344CB8AC3E}">
        <p14:creationId xmlns:p14="http://schemas.microsoft.com/office/powerpoint/2010/main" val="379198658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ub, 2 Pictures, Text">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731520" y="4663440"/>
            <a:ext cx="6217920" cy="2743200"/>
          </a:xfrm>
        </p:spPr>
        <p:txBody>
          <a:bodyPr>
            <a:noAutofit/>
          </a:bodyPr>
          <a:lstStyle>
            <a:lvl1pPr marL="331091" indent="-331091">
              <a:defRPr sz="2600">
                <a:solidFill>
                  <a:srgbClr val="131B3F"/>
                </a:solidFill>
              </a:defRPr>
            </a:lvl1pPr>
            <a:lvl2pPr marL="725678" indent="-310682">
              <a:defRPr sz="2300">
                <a:solidFill>
                  <a:srgbClr val="131B3F"/>
                </a:solidFill>
              </a:defRPr>
            </a:lvl2pPr>
            <a:lvl3pPr marL="1140676" indent="-249452">
              <a:defRPr sz="2000">
                <a:solidFill>
                  <a:srgbClr val="131B3F"/>
                </a:solidFill>
              </a:defRPr>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10" name="Text Placeholder 10"/>
          <p:cNvSpPr>
            <a:spLocks noGrp="1"/>
          </p:cNvSpPr>
          <p:nvPr>
            <p:ph type="body" sz="quarter" idx="15"/>
          </p:nvPr>
        </p:nvSpPr>
        <p:spPr>
          <a:xfrm>
            <a:off x="7559040" y="4663440"/>
            <a:ext cx="6339840" cy="2743200"/>
          </a:xfrm>
        </p:spPr>
        <p:txBody>
          <a:bodyPr>
            <a:noAutofit/>
          </a:bodyPr>
          <a:lstStyle>
            <a:lvl1pPr marL="331091" indent="-331091">
              <a:defRPr sz="2600">
                <a:solidFill>
                  <a:srgbClr val="131B3F"/>
                </a:solidFill>
              </a:defRPr>
            </a:lvl1pPr>
            <a:lvl2pPr marL="809585" indent="-312949">
              <a:defRPr sz="2300">
                <a:solidFill>
                  <a:srgbClr val="131B3F"/>
                </a:solidFill>
              </a:defRPr>
            </a:lvl2pPr>
            <a:lvl3pPr marL="1306220" indent="-331091">
              <a:defRPr sz="2000">
                <a:solidFill>
                  <a:srgbClr val="131B3F"/>
                </a:solidFill>
              </a:defRPr>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2" name="Segnaposto immagine 5">
            <a:extLst>
              <a:ext uri="{FF2B5EF4-FFF2-40B4-BE49-F238E27FC236}">
                <a16:creationId xmlns:a16="http://schemas.microsoft.com/office/drawing/2014/main" id="{3E2BB8E3-BD0D-5E38-FD96-D6203E4CB79F}"/>
              </a:ext>
            </a:extLst>
          </p:cNvPr>
          <p:cNvSpPr>
            <a:spLocks noGrp="1"/>
          </p:cNvSpPr>
          <p:nvPr>
            <p:ph type="pic" sz="quarter" idx="16"/>
          </p:nvPr>
        </p:nvSpPr>
        <p:spPr>
          <a:xfrm>
            <a:off x="731839" y="2166938"/>
            <a:ext cx="6217602" cy="1947862"/>
          </a:xfrm>
        </p:spPr>
        <p:txBody>
          <a:bodyPr/>
          <a:lstStyle>
            <a:lvl1pPr marL="0" indent="0">
              <a:buNone/>
              <a:defRPr/>
            </a:lvl1pPr>
          </a:lstStyle>
          <a:p>
            <a:endParaRPr lang="it-IT" dirty="0"/>
          </a:p>
        </p:txBody>
      </p:sp>
      <p:sp>
        <p:nvSpPr>
          <p:cNvPr id="5" name="Segnaposto immagine 5">
            <a:extLst>
              <a:ext uri="{FF2B5EF4-FFF2-40B4-BE49-F238E27FC236}">
                <a16:creationId xmlns:a16="http://schemas.microsoft.com/office/drawing/2014/main" id="{EFDEA89C-F7DB-875F-367B-8FE781796991}"/>
              </a:ext>
            </a:extLst>
          </p:cNvPr>
          <p:cNvSpPr>
            <a:spLocks noGrp="1"/>
          </p:cNvSpPr>
          <p:nvPr>
            <p:ph type="pic" sz="quarter" idx="17"/>
          </p:nvPr>
        </p:nvSpPr>
        <p:spPr>
          <a:xfrm>
            <a:off x="7559040" y="2147060"/>
            <a:ext cx="6344284" cy="1947862"/>
          </a:xfrm>
        </p:spPr>
        <p:txBody>
          <a:bodyPr/>
          <a:lstStyle>
            <a:lvl1pPr marL="0" indent="0">
              <a:buNone/>
              <a:defRPr/>
            </a:lvl1pPr>
          </a:lstStyle>
          <a:p>
            <a:endParaRPr lang="it-IT" dirty="0"/>
          </a:p>
        </p:txBody>
      </p:sp>
      <p:sp>
        <p:nvSpPr>
          <p:cNvPr id="12" name="Title 1">
            <a:extLst>
              <a:ext uri="{FF2B5EF4-FFF2-40B4-BE49-F238E27FC236}">
                <a16:creationId xmlns:a16="http://schemas.microsoft.com/office/drawing/2014/main" id="{FCD81E1A-9FB2-AAA5-EED8-712C3223260F}"/>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Box 9">
            <a:extLst>
              <a:ext uri="{FF2B5EF4-FFF2-40B4-BE49-F238E27FC236}">
                <a16:creationId xmlns:a16="http://schemas.microsoft.com/office/drawing/2014/main" id="{EE52D270-D1A0-43B2-425A-4C5F5D3F0356}"/>
              </a:ext>
            </a:extLst>
          </p:cNvPr>
          <p:cNvSpPr txBox="1"/>
          <p:nvPr userDrawn="1"/>
        </p:nvSpPr>
        <p:spPr>
          <a:xfrm>
            <a:off x="2283317" y="7774835"/>
            <a:ext cx="2783716" cy="284247"/>
          </a:xfrm>
          <a:prstGeom prst="rect">
            <a:avLst/>
          </a:prstGeom>
          <a:noFill/>
        </p:spPr>
        <p:txBody>
          <a:bodyPr wrap="none" lIns="130622" tIns="65311" rIns="130622" bIns="65311" rtlCol="0" anchor="ctr">
            <a:spAutoFit/>
          </a:bodyPr>
          <a:lstStyle/>
          <a:p>
            <a:pPr marL="0" marR="0" lvl="0" indent="0" algn="l" defTabSz="1306220" rtl="0" eaLnBrk="1" fontAlgn="auto" latinLnBrk="0" hangingPunct="1">
              <a:lnSpc>
                <a:spcPct val="90000"/>
              </a:lnSpc>
              <a:spcBef>
                <a:spcPts val="0"/>
              </a:spcBef>
              <a:spcAft>
                <a:spcPts val="0"/>
              </a:spcAft>
              <a:buClrTx/>
              <a:buSzTx/>
              <a:buFontTx/>
              <a:buNone/>
              <a:tabLst/>
              <a:defRPr/>
            </a:pPr>
            <a:r>
              <a:rPr lang="en-US" sz="1100" dirty="0">
                <a:solidFill>
                  <a:srgbClr val="000000"/>
                </a:solidFill>
                <a:latin typeface="Arial" panose="020B0604020202020204" pitchFamily="34" charset="0"/>
                <a:cs typeface="Arial" panose="020B0604020202020204" pitchFamily="34" charset="0"/>
              </a:rPr>
              <a:t>Cyber Guru Srl – </a:t>
            </a:r>
            <a:r>
              <a:rPr lang="it-IT" sz="1100" dirty="0">
                <a:solidFill>
                  <a:srgbClr val="000000"/>
                </a:solidFill>
                <a:effectLst/>
                <a:latin typeface="Inter" panose="02000503000000020004" pitchFamily="2" charset="0"/>
              </a:rPr>
              <a:t>Tutti i diritti riservati. </a:t>
            </a:r>
            <a:endParaRPr lang="it-IT" sz="1100" dirty="0">
              <a:solidFill>
                <a:srgbClr val="000000"/>
              </a:solidFill>
              <a:effectLst/>
            </a:endParaRPr>
          </a:p>
        </p:txBody>
      </p:sp>
      <p:pic>
        <p:nvPicPr>
          <p:cNvPr id="4" name="Immagine 3" descr="Immagine che contiene testo, cartello&#10;&#10;Descrizione generata automaticamente">
            <a:extLst>
              <a:ext uri="{FF2B5EF4-FFF2-40B4-BE49-F238E27FC236}">
                <a16:creationId xmlns:a16="http://schemas.microsoft.com/office/drawing/2014/main" id="{65B69C08-68C7-44C2-E2F7-26DDE9009A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467" y="7624937"/>
            <a:ext cx="1679786" cy="482400"/>
          </a:xfrm>
          <a:prstGeom prst="rect">
            <a:avLst/>
          </a:prstGeom>
        </p:spPr>
      </p:pic>
      <p:sp>
        <p:nvSpPr>
          <p:cNvPr id="6" name="Text Placeholder 7">
            <a:extLst>
              <a:ext uri="{FF2B5EF4-FFF2-40B4-BE49-F238E27FC236}">
                <a16:creationId xmlns:a16="http://schemas.microsoft.com/office/drawing/2014/main" id="{7B6D14E5-14F1-BBC2-549B-F78EF5078293}"/>
              </a:ext>
            </a:extLst>
          </p:cNvPr>
          <p:cNvSpPr>
            <a:spLocks noGrp="1"/>
          </p:cNvSpPr>
          <p:nvPr>
            <p:ph type="body" sz="quarter" idx="13" hasCustomPrompt="1"/>
          </p:nvPr>
        </p:nvSpPr>
        <p:spPr>
          <a:xfrm>
            <a:off x="727075" y="1257602"/>
            <a:ext cx="13167360" cy="483212"/>
          </a:xfr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Tree>
    <p:extLst>
      <p:ext uri="{BB962C8B-B14F-4D97-AF65-F5344CB8AC3E}">
        <p14:creationId xmlns:p14="http://schemas.microsoft.com/office/powerpoint/2010/main" val="190677813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2 pictures, text">
    <p:bg>
      <p:bgPr>
        <a:solidFill>
          <a:schemeClr val="bg1"/>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1999443" y="4945486"/>
            <a:ext cx="4578491" cy="2461153"/>
          </a:xfrm>
        </p:spPr>
        <p:txBody>
          <a:bodyPr>
            <a:noAutofit/>
          </a:bodyPr>
          <a:lstStyle>
            <a:lvl1pPr marL="331091" indent="-331091">
              <a:defRPr sz="2600"/>
            </a:lvl1pPr>
            <a:lvl2pPr marL="725678" indent="-310682">
              <a:defRPr sz="2300"/>
            </a:lvl2pPr>
            <a:lvl3pPr marL="1140676" indent="-249452">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5" name="Segnaposto immagine 4">
            <a:extLst>
              <a:ext uri="{FF2B5EF4-FFF2-40B4-BE49-F238E27FC236}">
                <a16:creationId xmlns:a16="http://schemas.microsoft.com/office/drawing/2014/main" id="{DCCAEE11-2A5F-A15D-F8D1-A5F935A6A8BB}"/>
              </a:ext>
            </a:extLst>
          </p:cNvPr>
          <p:cNvSpPr>
            <a:spLocks noGrp="1"/>
          </p:cNvSpPr>
          <p:nvPr>
            <p:ph type="pic" sz="quarter" idx="16"/>
          </p:nvPr>
        </p:nvSpPr>
        <p:spPr>
          <a:xfrm>
            <a:off x="1999443" y="2125014"/>
            <a:ext cx="4578491" cy="2600153"/>
          </a:xfrm>
        </p:spPr>
        <p:txBody>
          <a:bodyPr/>
          <a:lstStyle>
            <a:lvl1pPr marL="0" indent="0">
              <a:buNone/>
              <a:defRPr/>
            </a:lvl1pPr>
          </a:lstStyle>
          <a:p>
            <a:endParaRPr lang="it-IT" dirty="0"/>
          </a:p>
        </p:txBody>
      </p:sp>
      <p:sp>
        <p:nvSpPr>
          <p:cNvPr id="6" name="Text Placeholder 10">
            <a:extLst>
              <a:ext uri="{FF2B5EF4-FFF2-40B4-BE49-F238E27FC236}">
                <a16:creationId xmlns:a16="http://schemas.microsoft.com/office/drawing/2014/main" id="{11E4625A-E169-D74B-46FF-91CEB279B133}"/>
              </a:ext>
            </a:extLst>
          </p:cNvPr>
          <p:cNvSpPr>
            <a:spLocks noGrp="1"/>
          </p:cNvSpPr>
          <p:nvPr>
            <p:ph type="body" sz="quarter" idx="17"/>
          </p:nvPr>
        </p:nvSpPr>
        <p:spPr>
          <a:xfrm>
            <a:off x="8116908" y="4945486"/>
            <a:ext cx="4578491" cy="2461153"/>
          </a:xfrm>
        </p:spPr>
        <p:txBody>
          <a:bodyPr>
            <a:noAutofit/>
          </a:bodyPr>
          <a:lstStyle>
            <a:lvl1pPr marL="331091" indent="-331091">
              <a:defRPr sz="2600"/>
            </a:lvl1pPr>
            <a:lvl2pPr marL="725678" indent="-310682">
              <a:defRPr sz="2300"/>
            </a:lvl2pPr>
            <a:lvl3pPr marL="1140676" indent="-249452">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7" name="Segnaposto immagine 4">
            <a:extLst>
              <a:ext uri="{FF2B5EF4-FFF2-40B4-BE49-F238E27FC236}">
                <a16:creationId xmlns:a16="http://schemas.microsoft.com/office/drawing/2014/main" id="{7831B38B-D587-C59D-D0C5-13E52958BF2E}"/>
              </a:ext>
            </a:extLst>
          </p:cNvPr>
          <p:cNvSpPr>
            <a:spLocks noGrp="1"/>
          </p:cNvSpPr>
          <p:nvPr>
            <p:ph type="pic" sz="quarter" idx="18"/>
          </p:nvPr>
        </p:nvSpPr>
        <p:spPr>
          <a:xfrm>
            <a:off x="8116908" y="2125014"/>
            <a:ext cx="4578491" cy="2600153"/>
          </a:xfrm>
        </p:spPr>
        <p:txBody>
          <a:bodyPr/>
          <a:lstStyle>
            <a:lvl1pPr marL="0" indent="0">
              <a:buNone/>
              <a:defRPr/>
            </a:lvl1pPr>
          </a:lstStyle>
          <a:p>
            <a:endParaRPr lang="it-IT" dirty="0"/>
          </a:p>
        </p:txBody>
      </p:sp>
      <p:sp>
        <p:nvSpPr>
          <p:cNvPr id="8" name="Title 1">
            <a:extLst>
              <a:ext uri="{FF2B5EF4-FFF2-40B4-BE49-F238E27FC236}">
                <a16:creationId xmlns:a16="http://schemas.microsoft.com/office/drawing/2014/main" id="{B1EF78D1-3788-8FA5-3D17-15C1D815A2DE}"/>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Box 9">
            <a:extLst>
              <a:ext uri="{FF2B5EF4-FFF2-40B4-BE49-F238E27FC236}">
                <a16:creationId xmlns:a16="http://schemas.microsoft.com/office/drawing/2014/main" id="{18337DB3-0D2F-EB4A-5178-C545568F160C}"/>
              </a:ext>
            </a:extLst>
          </p:cNvPr>
          <p:cNvSpPr txBox="1"/>
          <p:nvPr userDrawn="1"/>
        </p:nvSpPr>
        <p:spPr>
          <a:xfrm>
            <a:off x="2283317" y="7774835"/>
            <a:ext cx="2783716" cy="284247"/>
          </a:xfrm>
          <a:prstGeom prst="rect">
            <a:avLst/>
          </a:prstGeom>
          <a:noFill/>
        </p:spPr>
        <p:txBody>
          <a:bodyPr wrap="none" lIns="130622" tIns="65311" rIns="130622" bIns="65311" rtlCol="0" anchor="ctr">
            <a:spAutoFit/>
          </a:bodyPr>
          <a:lstStyle/>
          <a:p>
            <a:pPr marL="0" marR="0" lvl="0" indent="0" algn="l" defTabSz="1306220" rtl="0" eaLnBrk="1" fontAlgn="auto" latinLnBrk="0" hangingPunct="1">
              <a:lnSpc>
                <a:spcPct val="90000"/>
              </a:lnSpc>
              <a:spcBef>
                <a:spcPts val="0"/>
              </a:spcBef>
              <a:spcAft>
                <a:spcPts val="0"/>
              </a:spcAft>
              <a:buClrTx/>
              <a:buSzTx/>
              <a:buFontTx/>
              <a:buNone/>
              <a:tabLst/>
              <a:defRPr/>
            </a:pPr>
            <a:r>
              <a:rPr lang="en-US" sz="1100" dirty="0">
                <a:solidFill>
                  <a:srgbClr val="000000"/>
                </a:solidFill>
                <a:latin typeface="Arial" panose="020B0604020202020204" pitchFamily="34" charset="0"/>
                <a:cs typeface="Arial" panose="020B0604020202020204" pitchFamily="34" charset="0"/>
              </a:rPr>
              <a:t>Cyber Guru Srl – </a:t>
            </a:r>
            <a:r>
              <a:rPr lang="it-IT" sz="1100" dirty="0">
                <a:solidFill>
                  <a:srgbClr val="000000"/>
                </a:solidFill>
                <a:effectLst/>
                <a:latin typeface="Inter" panose="02000503000000020004" pitchFamily="2" charset="0"/>
              </a:rPr>
              <a:t>Tutti i diritti riservati. </a:t>
            </a:r>
            <a:endParaRPr lang="it-IT" sz="1100" dirty="0">
              <a:solidFill>
                <a:srgbClr val="000000"/>
              </a:solidFill>
              <a:effectLst/>
            </a:endParaRPr>
          </a:p>
        </p:txBody>
      </p:sp>
      <p:pic>
        <p:nvPicPr>
          <p:cNvPr id="9" name="Immagine 8" descr="Immagine che contiene testo, cartello&#10;&#10;Descrizione generata automaticamente">
            <a:extLst>
              <a:ext uri="{FF2B5EF4-FFF2-40B4-BE49-F238E27FC236}">
                <a16:creationId xmlns:a16="http://schemas.microsoft.com/office/drawing/2014/main" id="{3466D9DD-40C7-61A6-5DAC-C7103C8792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467" y="7624937"/>
            <a:ext cx="1679786" cy="482400"/>
          </a:xfrm>
          <a:prstGeom prst="rect">
            <a:avLst/>
          </a:prstGeom>
        </p:spPr>
      </p:pic>
    </p:spTree>
    <p:extLst>
      <p:ext uri="{BB962C8B-B14F-4D97-AF65-F5344CB8AC3E}">
        <p14:creationId xmlns:p14="http://schemas.microsoft.com/office/powerpoint/2010/main" val="314558986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3 Pictures, Tex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DEFFC89-8875-0B4F-2026-977F2A8FFDE5}"/>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4" name="TextBox 9">
            <a:extLst>
              <a:ext uri="{FF2B5EF4-FFF2-40B4-BE49-F238E27FC236}">
                <a16:creationId xmlns:a16="http://schemas.microsoft.com/office/drawing/2014/main" id="{4010B483-559C-0BAC-0DC8-61016432ABFA}"/>
              </a:ext>
            </a:extLst>
          </p:cNvPr>
          <p:cNvSpPr txBox="1"/>
          <p:nvPr userDrawn="1"/>
        </p:nvSpPr>
        <p:spPr>
          <a:xfrm>
            <a:off x="2283317" y="7774835"/>
            <a:ext cx="2783716" cy="284247"/>
          </a:xfrm>
          <a:prstGeom prst="rect">
            <a:avLst/>
          </a:prstGeom>
          <a:noFill/>
        </p:spPr>
        <p:txBody>
          <a:bodyPr wrap="none" lIns="130622" tIns="65311" rIns="130622" bIns="65311" rtlCol="0" anchor="ctr">
            <a:spAutoFit/>
          </a:bodyPr>
          <a:lstStyle/>
          <a:p>
            <a:pPr marL="0" marR="0" lvl="0" indent="0" algn="l" defTabSz="1306220" rtl="0" eaLnBrk="1" fontAlgn="auto" latinLnBrk="0" hangingPunct="1">
              <a:lnSpc>
                <a:spcPct val="90000"/>
              </a:lnSpc>
              <a:spcBef>
                <a:spcPts val="0"/>
              </a:spcBef>
              <a:spcAft>
                <a:spcPts val="0"/>
              </a:spcAft>
              <a:buClrTx/>
              <a:buSzTx/>
              <a:buFontTx/>
              <a:buNone/>
              <a:tabLst/>
              <a:defRPr/>
            </a:pPr>
            <a:r>
              <a:rPr lang="en-US" sz="1100" dirty="0">
                <a:solidFill>
                  <a:srgbClr val="000000"/>
                </a:solidFill>
                <a:latin typeface="Arial" panose="020B0604020202020204" pitchFamily="34" charset="0"/>
                <a:cs typeface="Arial" panose="020B0604020202020204" pitchFamily="34" charset="0"/>
              </a:rPr>
              <a:t>Cyber Guru Srl – </a:t>
            </a:r>
            <a:r>
              <a:rPr lang="it-IT" sz="1100" dirty="0">
                <a:solidFill>
                  <a:srgbClr val="000000"/>
                </a:solidFill>
                <a:effectLst/>
                <a:latin typeface="Inter" panose="02000503000000020004" pitchFamily="2" charset="0"/>
              </a:rPr>
              <a:t>Tutti i diritti riservati. </a:t>
            </a:r>
            <a:endParaRPr lang="it-IT" sz="1100" dirty="0">
              <a:solidFill>
                <a:srgbClr val="000000"/>
              </a:solidFill>
              <a:effectLst/>
            </a:endParaRPr>
          </a:p>
        </p:txBody>
      </p:sp>
      <p:pic>
        <p:nvPicPr>
          <p:cNvPr id="12" name="Immagine 11" descr="Immagine che contiene testo, cartello&#10;&#10;Descrizione generata automaticamente">
            <a:extLst>
              <a:ext uri="{FF2B5EF4-FFF2-40B4-BE49-F238E27FC236}">
                <a16:creationId xmlns:a16="http://schemas.microsoft.com/office/drawing/2014/main" id="{ABAD8BCC-1461-96D2-01D8-0DED0B250B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467" y="7624937"/>
            <a:ext cx="1679786" cy="482400"/>
          </a:xfrm>
          <a:prstGeom prst="rect">
            <a:avLst/>
          </a:prstGeom>
        </p:spPr>
      </p:pic>
      <p:sp>
        <p:nvSpPr>
          <p:cNvPr id="3" name="Text Placeholder 10">
            <a:extLst>
              <a:ext uri="{FF2B5EF4-FFF2-40B4-BE49-F238E27FC236}">
                <a16:creationId xmlns:a16="http://schemas.microsoft.com/office/drawing/2014/main" id="{5A81EE77-7B6A-6B7F-585E-545C2B1E98F5}"/>
              </a:ext>
            </a:extLst>
          </p:cNvPr>
          <p:cNvSpPr>
            <a:spLocks noGrp="1"/>
          </p:cNvSpPr>
          <p:nvPr>
            <p:ph type="body" sz="quarter" idx="14"/>
          </p:nvPr>
        </p:nvSpPr>
        <p:spPr>
          <a:xfrm>
            <a:off x="731520" y="4389120"/>
            <a:ext cx="3877056" cy="3017520"/>
          </a:xfrm>
        </p:spPr>
        <p:txBody>
          <a:bodyPr>
            <a:noAutofit/>
          </a:bodyPr>
          <a:lstStyle>
            <a:lvl1pPr marL="331091" indent="-331091">
              <a:defRPr sz="2600">
                <a:solidFill>
                  <a:srgbClr val="000000"/>
                </a:solidFill>
              </a:defRPr>
            </a:lvl1pPr>
            <a:lvl2pPr marL="809585" indent="-312949">
              <a:defRPr sz="2300">
                <a:solidFill>
                  <a:srgbClr val="000000"/>
                </a:solidFill>
              </a:defRPr>
            </a:lvl2pPr>
            <a:lvl3pPr marL="1306220" indent="-331091">
              <a:defRPr sz="2000"/>
            </a:lvl3pPr>
            <a:lvl4pPr>
              <a:defRPr sz="2000"/>
            </a:lvl4pPr>
            <a:lvl5pPr>
              <a:defRPr sz="2000"/>
            </a:lvl5pPr>
          </a:lstStyle>
          <a:p>
            <a:pPr lvl="0"/>
            <a:r>
              <a:rPr lang="en-US" dirty="0"/>
              <a:t>Click to edit Master text styles</a:t>
            </a:r>
          </a:p>
          <a:p>
            <a:pPr lvl="1"/>
            <a:r>
              <a:rPr lang="en-US" dirty="0"/>
              <a:t>Second level</a:t>
            </a:r>
          </a:p>
        </p:txBody>
      </p:sp>
      <p:sp>
        <p:nvSpPr>
          <p:cNvPr id="7" name="Text Placeholder 10">
            <a:extLst>
              <a:ext uri="{FF2B5EF4-FFF2-40B4-BE49-F238E27FC236}">
                <a16:creationId xmlns:a16="http://schemas.microsoft.com/office/drawing/2014/main" id="{924E05C2-4259-AF55-8304-A316D714666E}"/>
              </a:ext>
            </a:extLst>
          </p:cNvPr>
          <p:cNvSpPr>
            <a:spLocks noGrp="1"/>
          </p:cNvSpPr>
          <p:nvPr>
            <p:ph type="body" sz="quarter" idx="15"/>
          </p:nvPr>
        </p:nvSpPr>
        <p:spPr>
          <a:xfrm>
            <a:off x="5381016" y="4389120"/>
            <a:ext cx="3877056" cy="3017520"/>
          </a:xfrm>
        </p:spPr>
        <p:txBody>
          <a:bodyPr>
            <a:noAutofit/>
          </a:bodyPr>
          <a:lstStyle>
            <a:lvl1pPr marL="331091" indent="-331091">
              <a:defRPr sz="2600">
                <a:solidFill>
                  <a:srgbClr val="000000"/>
                </a:solidFill>
              </a:defRPr>
            </a:lvl1pPr>
            <a:lvl2pPr marL="809585" indent="-312949">
              <a:defRPr sz="2300">
                <a:solidFill>
                  <a:srgbClr val="000000"/>
                </a:solidFill>
              </a:defRPr>
            </a:lvl2pPr>
            <a:lvl3pPr marL="1306220" indent="-331091">
              <a:defRPr sz="2000"/>
            </a:lvl3pPr>
            <a:lvl4pPr>
              <a:defRPr sz="2000"/>
            </a:lvl4pPr>
            <a:lvl5pPr>
              <a:defRPr sz="2000"/>
            </a:lvl5pPr>
          </a:lstStyle>
          <a:p>
            <a:pPr lvl="0"/>
            <a:r>
              <a:rPr lang="en-US" dirty="0"/>
              <a:t>Click to edit Master text styles</a:t>
            </a:r>
          </a:p>
          <a:p>
            <a:pPr lvl="1"/>
            <a:r>
              <a:rPr lang="en-US" dirty="0"/>
              <a:t>Second level</a:t>
            </a:r>
          </a:p>
        </p:txBody>
      </p:sp>
      <p:sp>
        <p:nvSpPr>
          <p:cNvPr id="13" name="Text Placeholder 10">
            <a:extLst>
              <a:ext uri="{FF2B5EF4-FFF2-40B4-BE49-F238E27FC236}">
                <a16:creationId xmlns:a16="http://schemas.microsoft.com/office/drawing/2014/main" id="{1BBEEEC9-B703-A7DE-234B-A4DBB9582D2E}"/>
              </a:ext>
            </a:extLst>
          </p:cNvPr>
          <p:cNvSpPr>
            <a:spLocks noGrp="1"/>
          </p:cNvSpPr>
          <p:nvPr>
            <p:ph type="body" sz="quarter" idx="18"/>
          </p:nvPr>
        </p:nvSpPr>
        <p:spPr>
          <a:xfrm>
            <a:off x="10027163" y="4389120"/>
            <a:ext cx="3877056" cy="3017520"/>
          </a:xfrm>
        </p:spPr>
        <p:txBody>
          <a:bodyPr>
            <a:noAutofit/>
          </a:bodyPr>
          <a:lstStyle>
            <a:lvl1pPr marL="331091" indent="-331091">
              <a:defRPr sz="2600">
                <a:solidFill>
                  <a:srgbClr val="000000"/>
                </a:solidFill>
              </a:defRPr>
            </a:lvl1pPr>
            <a:lvl2pPr marL="809585" indent="-312949">
              <a:defRPr sz="2300">
                <a:solidFill>
                  <a:srgbClr val="000000"/>
                </a:solidFill>
              </a:defRPr>
            </a:lvl2pPr>
            <a:lvl3pPr marL="1306220" indent="-331091">
              <a:defRPr sz="2000"/>
            </a:lvl3pPr>
            <a:lvl4pPr>
              <a:defRPr sz="2000"/>
            </a:lvl4pPr>
            <a:lvl5pPr>
              <a:defRPr sz="2000"/>
            </a:lvl5pPr>
          </a:lstStyle>
          <a:p>
            <a:pPr lvl="0"/>
            <a:r>
              <a:rPr lang="en-US" dirty="0"/>
              <a:t>Click to edit Master text styles</a:t>
            </a:r>
          </a:p>
          <a:p>
            <a:pPr lvl="1"/>
            <a:r>
              <a:rPr lang="en-US" dirty="0"/>
              <a:t>Second level</a:t>
            </a:r>
          </a:p>
        </p:txBody>
      </p:sp>
      <p:sp>
        <p:nvSpPr>
          <p:cNvPr id="15" name="Segnaposto immagine 11">
            <a:extLst>
              <a:ext uri="{FF2B5EF4-FFF2-40B4-BE49-F238E27FC236}">
                <a16:creationId xmlns:a16="http://schemas.microsoft.com/office/drawing/2014/main" id="{462E87D8-A672-CB62-7D9A-A380EF70A6C9}"/>
              </a:ext>
            </a:extLst>
          </p:cNvPr>
          <p:cNvSpPr>
            <a:spLocks noGrp="1"/>
          </p:cNvSpPr>
          <p:nvPr>
            <p:ph type="pic" sz="quarter" idx="19"/>
          </p:nvPr>
        </p:nvSpPr>
        <p:spPr>
          <a:xfrm>
            <a:off x="731520" y="2179143"/>
            <a:ext cx="3876675" cy="2185987"/>
          </a:xfrm>
        </p:spPr>
        <p:txBody>
          <a:bodyPr/>
          <a:lstStyle>
            <a:lvl1pPr marL="0" indent="0">
              <a:buNone/>
              <a:defRPr/>
            </a:lvl1pPr>
          </a:lstStyle>
          <a:p>
            <a:endParaRPr lang="it-IT" dirty="0"/>
          </a:p>
        </p:txBody>
      </p:sp>
      <p:sp>
        <p:nvSpPr>
          <p:cNvPr id="16" name="Segnaposto immagine 11">
            <a:extLst>
              <a:ext uri="{FF2B5EF4-FFF2-40B4-BE49-F238E27FC236}">
                <a16:creationId xmlns:a16="http://schemas.microsoft.com/office/drawing/2014/main" id="{236254CC-6B18-D05A-B07F-484582763151}"/>
              </a:ext>
            </a:extLst>
          </p:cNvPr>
          <p:cNvSpPr>
            <a:spLocks noGrp="1"/>
          </p:cNvSpPr>
          <p:nvPr>
            <p:ph type="pic" sz="quarter" idx="20"/>
          </p:nvPr>
        </p:nvSpPr>
        <p:spPr>
          <a:xfrm>
            <a:off x="5381016" y="2179143"/>
            <a:ext cx="3876675" cy="2185987"/>
          </a:xfrm>
        </p:spPr>
        <p:txBody>
          <a:bodyPr/>
          <a:lstStyle>
            <a:lvl1pPr marL="0" indent="0">
              <a:buNone/>
              <a:defRPr/>
            </a:lvl1pPr>
          </a:lstStyle>
          <a:p>
            <a:endParaRPr lang="it-IT" dirty="0"/>
          </a:p>
        </p:txBody>
      </p:sp>
      <p:sp>
        <p:nvSpPr>
          <p:cNvPr id="17" name="Segnaposto immagine 11">
            <a:extLst>
              <a:ext uri="{FF2B5EF4-FFF2-40B4-BE49-F238E27FC236}">
                <a16:creationId xmlns:a16="http://schemas.microsoft.com/office/drawing/2014/main" id="{27351919-73B6-3EF6-196C-402E53CF32F1}"/>
              </a:ext>
            </a:extLst>
          </p:cNvPr>
          <p:cNvSpPr>
            <a:spLocks noGrp="1"/>
          </p:cNvSpPr>
          <p:nvPr>
            <p:ph type="pic" sz="quarter" idx="21"/>
          </p:nvPr>
        </p:nvSpPr>
        <p:spPr>
          <a:xfrm>
            <a:off x="10027163" y="2179143"/>
            <a:ext cx="3876675" cy="2185987"/>
          </a:xfrm>
        </p:spPr>
        <p:txBody>
          <a:bodyPr/>
          <a:lstStyle>
            <a:lvl1pPr marL="0" indent="0">
              <a:buNone/>
              <a:defRPr/>
            </a:lvl1pPr>
          </a:lstStyle>
          <a:p>
            <a:endParaRPr lang="it-IT" dirty="0"/>
          </a:p>
        </p:txBody>
      </p:sp>
      <p:sp>
        <p:nvSpPr>
          <p:cNvPr id="2" name="Text Placeholder 7">
            <a:extLst>
              <a:ext uri="{FF2B5EF4-FFF2-40B4-BE49-F238E27FC236}">
                <a16:creationId xmlns:a16="http://schemas.microsoft.com/office/drawing/2014/main" id="{A974CF79-7B80-EE76-7BA7-89C82E5F727E}"/>
              </a:ext>
            </a:extLst>
          </p:cNvPr>
          <p:cNvSpPr>
            <a:spLocks noGrp="1"/>
          </p:cNvSpPr>
          <p:nvPr>
            <p:ph type="body" sz="quarter" idx="13" hasCustomPrompt="1"/>
          </p:nvPr>
        </p:nvSpPr>
        <p:spPr>
          <a:xfrm>
            <a:off x="727075" y="1257602"/>
            <a:ext cx="13167360" cy="483212"/>
          </a:xfr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Tree>
    <p:extLst>
      <p:ext uri="{BB962C8B-B14F-4D97-AF65-F5344CB8AC3E}">
        <p14:creationId xmlns:p14="http://schemas.microsoft.com/office/powerpoint/2010/main" val="46639716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 White, Content">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F61A7DEF-3D98-0DCC-C8D0-1F7A6110D64B}"/>
              </a:ext>
            </a:extLst>
          </p:cNvPr>
          <p:cNvSpPr/>
          <p:nvPr userDrawn="1"/>
        </p:nvSpPr>
        <p:spPr>
          <a:xfrm>
            <a:off x="-4445" y="0"/>
            <a:ext cx="14630400" cy="8229600"/>
          </a:xfrm>
          <a:prstGeom prst="rect">
            <a:avLst/>
          </a:prstGeom>
          <a:gradFill>
            <a:gsLst>
              <a:gs pos="100000">
                <a:srgbClr val="000000">
                  <a:alpha val="55191"/>
                </a:srgbClr>
              </a:gs>
              <a:gs pos="0">
                <a:srgbClr val="032F67"/>
              </a:gs>
            </a:gsLst>
            <a:lin ang="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pic>
        <p:nvPicPr>
          <p:cNvPr id="4" name="Immagine 3" descr="Immagine che contiene testo, clipart&#10;&#10;Descrizione generata automaticamente">
            <a:extLst>
              <a:ext uri="{FF2B5EF4-FFF2-40B4-BE49-F238E27FC236}">
                <a16:creationId xmlns:a16="http://schemas.microsoft.com/office/drawing/2014/main" id="{4E177747-02A0-9F8A-5768-CAD39F0ADB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4101" y="7618772"/>
            <a:ext cx="1682608" cy="483211"/>
          </a:xfrm>
          <a:prstGeom prst="rect">
            <a:avLst/>
          </a:prstGeom>
        </p:spPr>
      </p:pic>
      <p:sp>
        <p:nvSpPr>
          <p:cNvPr id="6" name="Title 1">
            <a:extLst>
              <a:ext uri="{FF2B5EF4-FFF2-40B4-BE49-F238E27FC236}">
                <a16:creationId xmlns:a16="http://schemas.microsoft.com/office/drawing/2014/main" id="{FEEC55F3-FD34-4218-2C62-C46867720E82}"/>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7">
            <a:extLst>
              <a:ext uri="{FF2B5EF4-FFF2-40B4-BE49-F238E27FC236}">
                <a16:creationId xmlns:a16="http://schemas.microsoft.com/office/drawing/2014/main" id="{2B57F024-2166-E5D4-19C4-C10D2C263058}"/>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chemeClr val="bg1"/>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7" name="Segnaposto testo 10">
            <a:extLst>
              <a:ext uri="{FF2B5EF4-FFF2-40B4-BE49-F238E27FC236}">
                <a16:creationId xmlns:a16="http://schemas.microsoft.com/office/drawing/2014/main" id="{15E680B8-8A64-7B3F-A8C8-C998558D3EA9}"/>
              </a:ext>
            </a:extLst>
          </p:cNvPr>
          <p:cNvSpPr>
            <a:spLocks noGrp="1"/>
          </p:cNvSpPr>
          <p:nvPr>
            <p:ph type="body" sz="quarter" idx="10" hasCustomPrompt="1"/>
          </p:nvPr>
        </p:nvSpPr>
        <p:spPr>
          <a:xfrm>
            <a:off x="731838" y="1939214"/>
            <a:ext cx="13166725" cy="5344455"/>
          </a:xfrm>
          <a:prstGeom prst="rect">
            <a:avLst/>
          </a:prstGeom>
        </p:spPr>
        <p:txBody>
          <a:bodyPr lIns="0" tIns="0" rIns="0" bIns="0"/>
          <a:lstStyle>
            <a:lvl1pPr marL="0" indent="0">
              <a:buFontTx/>
              <a:buNone/>
              <a:defRPr sz="2400"/>
            </a:lvl1pPr>
            <a:lvl3pPr marL="14288" indent="0">
              <a:buFontTx/>
              <a:buNone/>
              <a:tabLst/>
              <a:defRPr/>
            </a:lvl3pPr>
            <a:lvl4pPr marL="14288" indent="0">
              <a:buFontTx/>
              <a:buNone/>
              <a:tabLst/>
              <a:defRPr/>
            </a:lvl4pPr>
            <a:lvl5pPr marL="2285886" indent="0">
              <a:buFontTx/>
              <a:buNone/>
              <a:defRPr/>
            </a:lvl5pPr>
          </a:lstStyle>
          <a:p>
            <a:pPr lvl="0"/>
            <a:r>
              <a:rPr lang="it-IT"/>
              <a:t>Secondo livello</a:t>
            </a:r>
          </a:p>
          <a:p>
            <a:pPr lvl="2"/>
            <a:r>
              <a:rPr lang="it-IT"/>
              <a:t>Terzo livello</a:t>
            </a:r>
          </a:p>
          <a:p>
            <a:pPr lvl="3"/>
            <a:r>
              <a:rPr lang="it-IT"/>
              <a:t>Quarto livello</a:t>
            </a:r>
          </a:p>
        </p:txBody>
      </p:sp>
    </p:spTree>
    <p:extLst>
      <p:ext uri="{BB962C8B-B14F-4D97-AF65-F5344CB8AC3E}">
        <p14:creationId xmlns:p14="http://schemas.microsoft.com/office/powerpoint/2010/main" val="2815554914"/>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ub, 3 Pictures, Text">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731520" y="4389120"/>
            <a:ext cx="3877056" cy="3017520"/>
          </a:xfrm>
        </p:spPr>
        <p:txBody>
          <a:bodyPr>
            <a:noAutofit/>
          </a:bodyPr>
          <a:lstStyle>
            <a:lvl1pPr marL="331091" indent="-331091">
              <a:defRPr sz="2600">
                <a:solidFill>
                  <a:srgbClr val="000000"/>
                </a:solidFill>
              </a:defRPr>
            </a:lvl1pPr>
            <a:lvl2pPr marL="809585" indent="-312949">
              <a:defRPr sz="2300">
                <a:solidFill>
                  <a:srgbClr val="000000"/>
                </a:solidFill>
              </a:defRPr>
            </a:lvl2pPr>
            <a:lvl3pPr marL="1306220" indent="-331091">
              <a:defRPr sz="2000"/>
            </a:lvl3pPr>
            <a:lvl4pPr>
              <a:defRPr sz="2000"/>
            </a:lvl4pPr>
            <a:lvl5pPr>
              <a:defRPr sz="2000"/>
            </a:lvl5pPr>
          </a:lstStyle>
          <a:p>
            <a:pPr lvl="0"/>
            <a:r>
              <a:rPr lang="en-US" dirty="0"/>
              <a:t>Click to edit Master text styles</a:t>
            </a:r>
          </a:p>
          <a:p>
            <a:pPr lvl="1"/>
            <a:r>
              <a:rPr lang="en-US" dirty="0"/>
              <a:t>Second level</a:t>
            </a:r>
          </a:p>
        </p:txBody>
      </p:sp>
      <p:sp>
        <p:nvSpPr>
          <p:cNvPr id="10" name="Text Placeholder 10"/>
          <p:cNvSpPr>
            <a:spLocks noGrp="1"/>
          </p:cNvSpPr>
          <p:nvPr>
            <p:ph type="body" sz="quarter" idx="15"/>
          </p:nvPr>
        </p:nvSpPr>
        <p:spPr>
          <a:xfrm>
            <a:off x="5381016" y="4389120"/>
            <a:ext cx="3877056" cy="3017520"/>
          </a:xfrm>
        </p:spPr>
        <p:txBody>
          <a:bodyPr>
            <a:noAutofit/>
          </a:bodyPr>
          <a:lstStyle>
            <a:lvl1pPr marL="331091" indent="-331091">
              <a:defRPr sz="2600">
                <a:solidFill>
                  <a:srgbClr val="000000"/>
                </a:solidFill>
              </a:defRPr>
            </a:lvl1pPr>
            <a:lvl2pPr marL="809585" indent="-312949">
              <a:defRPr sz="2300">
                <a:solidFill>
                  <a:srgbClr val="000000"/>
                </a:solidFill>
              </a:defRPr>
            </a:lvl2pPr>
            <a:lvl3pPr marL="1306220" indent="-331091">
              <a:defRPr sz="2000"/>
            </a:lvl3pPr>
            <a:lvl4pPr>
              <a:defRPr sz="2000"/>
            </a:lvl4pPr>
            <a:lvl5pPr>
              <a:defRPr sz="2000"/>
            </a:lvl5pPr>
          </a:lstStyle>
          <a:p>
            <a:pPr lvl="0"/>
            <a:r>
              <a:rPr lang="en-US" dirty="0"/>
              <a:t>Click to edit Master text styles</a:t>
            </a:r>
          </a:p>
          <a:p>
            <a:pPr lvl="1"/>
            <a:r>
              <a:rPr lang="en-US" dirty="0"/>
              <a:t>Second level</a:t>
            </a:r>
          </a:p>
        </p:txBody>
      </p:sp>
      <p:sp>
        <p:nvSpPr>
          <p:cNvPr id="14" name="Text Placeholder 10"/>
          <p:cNvSpPr>
            <a:spLocks noGrp="1"/>
          </p:cNvSpPr>
          <p:nvPr>
            <p:ph type="body" sz="quarter" idx="18"/>
          </p:nvPr>
        </p:nvSpPr>
        <p:spPr>
          <a:xfrm>
            <a:off x="10027163" y="4389120"/>
            <a:ext cx="3877056" cy="3017520"/>
          </a:xfrm>
        </p:spPr>
        <p:txBody>
          <a:bodyPr>
            <a:noAutofit/>
          </a:bodyPr>
          <a:lstStyle>
            <a:lvl1pPr marL="331091" indent="-331091">
              <a:defRPr sz="2600">
                <a:solidFill>
                  <a:srgbClr val="000000"/>
                </a:solidFill>
              </a:defRPr>
            </a:lvl1pPr>
            <a:lvl2pPr marL="809585" indent="-312949">
              <a:defRPr sz="2300">
                <a:solidFill>
                  <a:srgbClr val="000000"/>
                </a:solidFill>
              </a:defRPr>
            </a:lvl2pPr>
            <a:lvl3pPr marL="1306220" indent="-331091">
              <a:defRPr sz="2000"/>
            </a:lvl3pPr>
            <a:lvl4pPr>
              <a:defRPr sz="2000"/>
            </a:lvl4pPr>
            <a:lvl5pPr>
              <a:defRPr sz="2000"/>
            </a:lvl5pPr>
          </a:lstStyle>
          <a:p>
            <a:pPr lvl="0"/>
            <a:r>
              <a:rPr lang="en-US" dirty="0"/>
              <a:t>Click to edit Master text styles</a:t>
            </a:r>
          </a:p>
          <a:p>
            <a:pPr lvl="1"/>
            <a:r>
              <a:rPr lang="en-US" dirty="0"/>
              <a:t>Second level</a:t>
            </a:r>
          </a:p>
        </p:txBody>
      </p:sp>
      <p:sp>
        <p:nvSpPr>
          <p:cNvPr id="12" name="Segnaposto immagine 11">
            <a:extLst>
              <a:ext uri="{FF2B5EF4-FFF2-40B4-BE49-F238E27FC236}">
                <a16:creationId xmlns:a16="http://schemas.microsoft.com/office/drawing/2014/main" id="{1D0B04CB-C11C-2B58-16F5-016DDF0DD167}"/>
              </a:ext>
            </a:extLst>
          </p:cNvPr>
          <p:cNvSpPr>
            <a:spLocks noGrp="1"/>
          </p:cNvSpPr>
          <p:nvPr>
            <p:ph type="pic" sz="quarter" idx="19"/>
          </p:nvPr>
        </p:nvSpPr>
        <p:spPr>
          <a:xfrm>
            <a:off x="731520" y="2179143"/>
            <a:ext cx="3876675" cy="2185987"/>
          </a:xfrm>
        </p:spPr>
        <p:txBody>
          <a:bodyPr/>
          <a:lstStyle>
            <a:lvl1pPr marL="0" indent="0">
              <a:buNone/>
              <a:defRPr/>
            </a:lvl1pPr>
          </a:lstStyle>
          <a:p>
            <a:endParaRPr lang="it-IT" dirty="0"/>
          </a:p>
        </p:txBody>
      </p:sp>
      <p:sp>
        <p:nvSpPr>
          <p:cNvPr id="13" name="Segnaposto immagine 11">
            <a:extLst>
              <a:ext uri="{FF2B5EF4-FFF2-40B4-BE49-F238E27FC236}">
                <a16:creationId xmlns:a16="http://schemas.microsoft.com/office/drawing/2014/main" id="{224959BE-471F-235D-63A6-D979AE2D75A5}"/>
              </a:ext>
            </a:extLst>
          </p:cNvPr>
          <p:cNvSpPr>
            <a:spLocks noGrp="1"/>
          </p:cNvSpPr>
          <p:nvPr>
            <p:ph type="pic" sz="quarter" idx="20"/>
          </p:nvPr>
        </p:nvSpPr>
        <p:spPr>
          <a:xfrm>
            <a:off x="5381016" y="2179143"/>
            <a:ext cx="3876675" cy="2185987"/>
          </a:xfrm>
        </p:spPr>
        <p:txBody>
          <a:bodyPr/>
          <a:lstStyle>
            <a:lvl1pPr marL="0" indent="0">
              <a:buNone/>
              <a:defRPr/>
            </a:lvl1pPr>
          </a:lstStyle>
          <a:p>
            <a:endParaRPr lang="it-IT" dirty="0"/>
          </a:p>
        </p:txBody>
      </p:sp>
      <p:sp>
        <p:nvSpPr>
          <p:cNvPr id="15" name="Segnaposto immagine 11">
            <a:extLst>
              <a:ext uri="{FF2B5EF4-FFF2-40B4-BE49-F238E27FC236}">
                <a16:creationId xmlns:a16="http://schemas.microsoft.com/office/drawing/2014/main" id="{6D12CB3F-FC48-6D9F-0995-30D360DF525E}"/>
              </a:ext>
            </a:extLst>
          </p:cNvPr>
          <p:cNvSpPr>
            <a:spLocks noGrp="1"/>
          </p:cNvSpPr>
          <p:nvPr>
            <p:ph type="pic" sz="quarter" idx="21"/>
          </p:nvPr>
        </p:nvSpPr>
        <p:spPr>
          <a:xfrm>
            <a:off x="10027163" y="2179143"/>
            <a:ext cx="3876675" cy="2185987"/>
          </a:xfrm>
        </p:spPr>
        <p:txBody>
          <a:bodyPr/>
          <a:lstStyle>
            <a:lvl1pPr marL="0" indent="0">
              <a:buNone/>
              <a:defRPr/>
            </a:lvl1pPr>
          </a:lstStyle>
          <a:p>
            <a:endParaRPr lang="it-IT" dirty="0"/>
          </a:p>
        </p:txBody>
      </p:sp>
      <p:sp>
        <p:nvSpPr>
          <p:cNvPr id="6" name="Title 1">
            <a:extLst>
              <a:ext uri="{FF2B5EF4-FFF2-40B4-BE49-F238E27FC236}">
                <a16:creationId xmlns:a16="http://schemas.microsoft.com/office/drawing/2014/main" id="{0DAD82E3-9F85-9EA7-8E72-A98790910391}"/>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Box 9">
            <a:extLst>
              <a:ext uri="{FF2B5EF4-FFF2-40B4-BE49-F238E27FC236}">
                <a16:creationId xmlns:a16="http://schemas.microsoft.com/office/drawing/2014/main" id="{DEA5F30C-15E5-27A2-D6B8-068098AAEF44}"/>
              </a:ext>
            </a:extLst>
          </p:cNvPr>
          <p:cNvSpPr txBox="1"/>
          <p:nvPr userDrawn="1"/>
        </p:nvSpPr>
        <p:spPr>
          <a:xfrm>
            <a:off x="2283317" y="7774835"/>
            <a:ext cx="2783716" cy="284247"/>
          </a:xfrm>
          <a:prstGeom prst="rect">
            <a:avLst/>
          </a:prstGeom>
          <a:noFill/>
        </p:spPr>
        <p:txBody>
          <a:bodyPr wrap="none" lIns="130622" tIns="65311" rIns="130622" bIns="65311" rtlCol="0" anchor="ctr">
            <a:spAutoFit/>
          </a:bodyPr>
          <a:lstStyle/>
          <a:p>
            <a:pPr marL="0" marR="0" lvl="0" indent="0" algn="l" defTabSz="1306220" rtl="0" eaLnBrk="1" fontAlgn="auto" latinLnBrk="0" hangingPunct="1">
              <a:lnSpc>
                <a:spcPct val="90000"/>
              </a:lnSpc>
              <a:spcBef>
                <a:spcPts val="0"/>
              </a:spcBef>
              <a:spcAft>
                <a:spcPts val="0"/>
              </a:spcAft>
              <a:buClrTx/>
              <a:buSzTx/>
              <a:buFontTx/>
              <a:buNone/>
              <a:tabLst/>
              <a:defRPr/>
            </a:pPr>
            <a:r>
              <a:rPr lang="en-US" sz="1100" dirty="0">
                <a:solidFill>
                  <a:srgbClr val="000000"/>
                </a:solidFill>
                <a:latin typeface="Arial" panose="020B0604020202020204" pitchFamily="34" charset="0"/>
                <a:cs typeface="Arial" panose="020B0604020202020204" pitchFamily="34" charset="0"/>
              </a:rPr>
              <a:t>Cyber Guru Srl – </a:t>
            </a:r>
            <a:r>
              <a:rPr lang="it-IT" sz="1100" dirty="0">
                <a:solidFill>
                  <a:srgbClr val="000000"/>
                </a:solidFill>
                <a:effectLst/>
                <a:latin typeface="Inter" panose="02000503000000020004" pitchFamily="2" charset="0"/>
              </a:rPr>
              <a:t>Tutti i diritti riservati. </a:t>
            </a:r>
            <a:endParaRPr lang="it-IT" sz="1100" dirty="0">
              <a:solidFill>
                <a:srgbClr val="000000"/>
              </a:solidFill>
              <a:effectLst/>
            </a:endParaRPr>
          </a:p>
        </p:txBody>
      </p:sp>
      <p:pic>
        <p:nvPicPr>
          <p:cNvPr id="7" name="Immagine 6" descr="Immagine che contiene testo, cartello&#10;&#10;Descrizione generata automaticamente">
            <a:extLst>
              <a:ext uri="{FF2B5EF4-FFF2-40B4-BE49-F238E27FC236}">
                <a16:creationId xmlns:a16="http://schemas.microsoft.com/office/drawing/2014/main" id="{3EDF7CAE-2058-7873-4F1A-A44E8B753A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467" y="7624937"/>
            <a:ext cx="1679786" cy="482400"/>
          </a:xfrm>
          <a:prstGeom prst="rect">
            <a:avLst/>
          </a:prstGeom>
        </p:spPr>
      </p:pic>
      <p:sp>
        <p:nvSpPr>
          <p:cNvPr id="4" name="Text Placeholder 7">
            <a:extLst>
              <a:ext uri="{FF2B5EF4-FFF2-40B4-BE49-F238E27FC236}">
                <a16:creationId xmlns:a16="http://schemas.microsoft.com/office/drawing/2014/main" id="{5B5DC1E6-AA2A-2BCF-5B23-37606751B4D0}"/>
              </a:ext>
            </a:extLst>
          </p:cNvPr>
          <p:cNvSpPr>
            <a:spLocks noGrp="1"/>
          </p:cNvSpPr>
          <p:nvPr>
            <p:ph type="body" sz="quarter" idx="13" hasCustomPrompt="1"/>
          </p:nvPr>
        </p:nvSpPr>
        <p:spPr>
          <a:xfrm>
            <a:off x="727075" y="1257602"/>
            <a:ext cx="13167360" cy="483212"/>
          </a:xfrm>
        </p:spPr>
        <p:txBody>
          <a:bodyPr lIns="0">
            <a:noAutofit/>
          </a:bodyPr>
          <a:lstStyle>
            <a:lvl1pPr marL="0" indent="0">
              <a:lnSpc>
                <a:spcPct val="100000"/>
              </a:lnSpc>
              <a:spcBef>
                <a:spcPts val="0"/>
              </a:spcBef>
              <a:buNone/>
              <a:defRPr sz="2800">
                <a:solidFill>
                  <a:srgbClr val="131B3F"/>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Tree>
    <p:extLst>
      <p:ext uri="{BB962C8B-B14F-4D97-AF65-F5344CB8AC3E}">
        <p14:creationId xmlns:p14="http://schemas.microsoft.com/office/powerpoint/2010/main" val="4033887342"/>
      </p:ext>
    </p:extLst>
  </p:cSld>
  <p:clrMapOvr>
    <a:masterClrMapping/>
  </p:clrMapOvr>
  <p:transition>
    <p:fade/>
  </p:transition>
  <p:extLst>
    <p:ext uri="{DCECCB84-F9BA-43D5-87BE-67443E8EF086}">
      <p15:sldGuideLst xmlns:p15="http://schemas.microsoft.com/office/powerpoint/2012/main">
        <p15:guide id="1" orient="horz" pos="1345">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ub, 4 Pictures, Text">
    <p:spTree>
      <p:nvGrpSpPr>
        <p:cNvPr id="1" name=""/>
        <p:cNvGrpSpPr/>
        <p:nvPr/>
      </p:nvGrpSpPr>
      <p:grpSpPr>
        <a:xfrm>
          <a:off x="0" y="0"/>
          <a:ext cx="0" cy="0"/>
          <a:chOff x="0" y="0"/>
          <a:chExt cx="0" cy="0"/>
        </a:xfrm>
      </p:grpSpPr>
      <p:sp>
        <p:nvSpPr>
          <p:cNvPr id="11" name="Text Placeholder 10"/>
          <p:cNvSpPr>
            <a:spLocks noGrp="1"/>
          </p:cNvSpPr>
          <p:nvPr>
            <p:ph type="body" sz="quarter" idx="14" hasCustomPrompt="1"/>
          </p:nvPr>
        </p:nvSpPr>
        <p:spPr>
          <a:xfrm>
            <a:off x="740774" y="3839008"/>
            <a:ext cx="3150000" cy="3093066"/>
          </a:xfrm>
        </p:spPr>
        <p:txBody>
          <a:bodyPr>
            <a:noAutofit/>
          </a:bodyPr>
          <a:lstStyle>
            <a:lvl1pPr marL="331091" indent="-331091">
              <a:defRPr sz="2000">
                <a:solidFill>
                  <a:srgbClr val="000000"/>
                </a:solidFill>
              </a:defRPr>
            </a:lvl1pPr>
            <a:lvl2pPr marL="809585" indent="-312949">
              <a:defRPr sz="2000">
                <a:solidFill>
                  <a:srgbClr val="000000"/>
                </a:solidFill>
              </a:defRPr>
            </a:lvl2pPr>
            <a:lvl3pPr marL="1306220" indent="-331091">
              <a:defRPr sz="2000"/>
            </a:lvl3pPr>
            <a:lvl4pPr>
              <a:defRPr sz="2000"/>
            </a:lvl4pPr>
            <a:lvl5pPr>
              <a:defRPr sz="2000"/>
            </a:lvl5pPr>
          </a:lstStyle>
          <a:p>
            <a:pPr lvl="0"/>
            <a:r>
              <a:rPr lang="en-US" dirty="0"/>
              <a:t>Click to edit Master text styles</a:t>
            </a:r>
          </a:p>
        </p:txBody>
      </p:sp>
      <p:sp>
        <p:nvSpPr>
          <p:cNvPr id="6" name="Title 1">
            <a:extLst>
              <a:ext uri="{FF2B5EF4-FFF2-40B4-BE49-F238E27FC236}">
                <a16:creationId xmlns:a16="http://schemas.microsoft.com/office/drawing/2014/main" id="{0DAD82E3-9F85-9EA7-8E72-A98790910391}"/>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Box 9">
            <a:extLst>
              <a:ext uri="{FF2B5EF4-FFF2-40B4-BE49-F238E27FC236}">
                <a16:creationId xmlns:a16="http://schemas.microsoft.com/office/drawing/2014/main" id="{DEA5F30C-15E5-27A2-D6B8-068098AAEF44}"/>
              </a:ext>
            </a:extLst>
          </p:cNvPr>
          <p:cNvSpPr txBox="1"/>
          <p:nvPr userDrawn="1"/>
        </p:nvSpPr>
        <p:spPr>
          <a:xfrm>
            <a:off x="2283317" y="7774835"/>
            <a:ext cx="2783716" cy="284247"/>
          </a:xfrm>
          <a:prstGeom prst="rect">
            <a:avLst/>
          </a:prstGeom>
          <a:noFill/>
        </p:spPr>
        <p:txBody>
          <a:bodyPr wrap="none" lIns="130622" tIns="65311" rIns="130622" bIns="65311" rtlCol="0" anchor="ctr">
            <a:spAutoFit/>
          </a:bodyPr>
          <a:lstStyle/>
          <a:p>
            <a:pPr marL="0" marR="0" lvl="0" indent="0" algn="l" defTabSz="1306220" rtl="0" eaLnBrk="1" fontAlgn="auto" latinLnBrk="0" hangingPunct="1">
              <a:lnSpc>
                <a:spcPct val="90000"/>
              </a:lnSpc>
              <a:spcBef>
                <a:spcPts val="0"/>
              </a:spcBef>
              <a:spcAft>
                <a:spcPts val="0"/>
              </a:spcAft>
              <a:buClrTx/>
              <a:buSzTx/>
              <a:buFontTx/>
              <a:buNone/>
              <a:tabLst/>
              <a:defRPr/>
            </a:pPr>
            <a:r>
              <a:rPr lang="en-US" sz="1100" dirty="0">
                <a:solidFill>
                  <a:srgbClr val="000000"/>
                </a:solidFill>
                <a:latin typeface="Arial" panose="020B0604020202020204" pitchFamily="34" charset="0"/>
                <a:cs typeface="Arial" panose="020B0604020202020204" pitchFamily="34" charset="0"/>
              </a:rPr>
              <a:t>Cyber Guru Srl – </a:t>
            </a:r>
            <a:r>
              <a:rPr lang="it-IT" sz="1100" dirty="0">
                <a:solidFill>
                  <a:srgbClr val="000000"/>
                </a:solidFill>
                <a:effectLst/>
                <a:latin typeface="Inter" panose="02000503000000020004" pitchFamily="2" charset="0"/>
              </a:rPr>
              <a:t>Tutti i diritti riservati. </a:t>
            </a:r>
            <a:endParaRPr lang="it-IT" sz="1100" dirty="0">
              <a:solidFill>
                <a:srgbClr val="000000"/>
              </a:solidFill>
              <a:effectLst/>
            </a:endParaRPr>
          </a:p>
        </p:txBody>
      </p:sp>
      <p:pic>
        <p:nvPicPr>
          <p:cNvPr id="7" name="Immagine 6" descr="Immagine che contiene testo, cartello&#10;&#10;Descrizione generata automaticamente">
            <a:extLst>
              <a:ext uri="{FF2B5EF4-FFF2-40B4-BE49-F238E27FC236}">
                <a16:creationId xmlns:a16="http://schemas.microsoft.com/office/drawing/2014/main" id="{3EDF7CAE-2058-7873-4F1A-A44E8B753A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467" y="7624937"/>
            <a:ext cx="1679786" cy="482400"/>
          </a:xfrm>
          <a:prstGeom prst="rect">
            <a:avLst/>
          </a:prstGeom>
        </p:spPr>
      </p:pic>
      <p:sp>
        <p:nvSpPr>
          <p:cNvPr id="19" name="TextBox 24">
            <a:extLst>
              <a:ext uri="{FF2B5EF4-FFF2-40B4-BE49-F238E27FC236}">
                <a16:creationId xmlns:a16="http://schemas.microsoft.com/office/drawing/2014/main" id="{9582D719-5CA0-294B-5F61-62DA322E9A8D}"/>
              </a:ext>
            </a:extLst>
          </p:cNvPr>
          <p:cNvSpPr txBox="1"/>
          <p:nvPr/>
        </p:nvSpPr>
        <p:spPr>
          <a:xfrm>
            <a:off x="7404428" y="5006799"/>
            <a:ext cx="3146092" cy="1785104"/>
          </a:xfrm>
          <a:prstGeom prst="rect">
            <a:avLst/>
          </a:prstGeom>
          <a:noFill/>
        </p:spPr>
        <p:txBody>
          <a:bodyPr wrap="square" rtlCol="0">
            <a:spAutoFit/>
          </a:bodyPr>
          <a:lstStyle/>
          <a:p>
            <a:pPr marL="342900" indent="-342900">
              <a:buFont typeface="Courier New" panose="02070309020205020404" pitchFamily="49" charset="0"/>
              <a:buChar char="o"/>
            </a:pPr>
            <a:r>
              <a:rPr lang="it-IT" sz="2200" b="0" i="0">
                <a:solidFill>
                  <a:schemeClr val="bg1"/>
                </a:solidFill>
                <a:effectLst/>
              </a:rPr>
              <a:t>"Sed ut perspiciatis unde omnis iste</a:t>
            </a:r>
          </a:p>
          <a:p>
            <a:pPr marL="342900" indent="-342900">
              <a:buFont typeface="Courier New" panose="02070309020205020404" pitchFamily="49" charset="0"/>
              <a:buChar char="o"/>
            </a:pPr>
            <a:r>
              <a:rPr lang="it-IT" sz="2200" b="0" i="0">
                <a:solidFill>
                  <a:schemeClr val="bg1"/>
                </a:solidFill>
                <a:effectLst/>
              </a:rPr>
              <a:t>"Sed ut perspiciatis unde omnis iste</a:t>
            </a:r>
            <a:endParaRPr lang="it-IT" sz="2200">
              <a:solidFill>
                <a:schemeClr val="bg1"/>
              </a:solidFill>
            </a:endParaRPr>
          </a:p>
          <a:p>
            <a:pPr marL="342900" indent="-342900">
              <a:buFont typeface="Courier New" panose="02070309020205020404" pitchFamily="49" charset="0"/>
              <a:buChar char="o"/>
            </a:pPr>
            <a:r>
              <a:rPr lang="it-IT" sz="2200" b="0" i="0">
                <a:solidFill>
                  <a:schemeClr val="bg1"/>
                </a:solidFill>
                <a:effectLst/>
              </a:rPr>
              <a:t>"Sed ut perspiciatis</a:t>
            </a:r>
            <a:endParaRPr lang="it-IT" sz="2200">
              <a:solidFill>
                <a:schemeClr val="bg1"/>
              </a:solidFill>
            </a:endParaRPr>
          </a:p>
        </p:txBody>
      </p:sp>
      <p:sp>
        <p:nvSpPr>
          <p:cNvPr id="29" name="Segnaposto immagine 11">
            <a:extLst>
              <a:ext uri="{FF2B5EF4-FFF2-40B4-BE49-F238E27FC236}">
                <a16:creationId xmlns:a16="http://schemas.microsoft.com/office/drawing/2014/main" id="{B0345DB9-4F33-85A1-7E6A-CAC148B23EF6}"/>
              </a:ext>
            </a:extLst>
          </p:cNvPr>
          <p:cNvSpPr>
            <a:spLocks noGrp="1"/>
          </p:cNvSpPr>
          <p:nvPr>
            <p:ph type="pic" sz="quarter" idx="22"/>
          </p:nvPr>
        </p:nvSpPr>
        <p:spPr>
          <a:xfrm>
            <a:off x="740774" y="2140673"/>
            <a:ext cx="3150000" cy="1682725"/>
          </a:xfrm>
        </p:spPr>
        <p:txBody>
          <a:bodyPr/>
          <a:lstStyle>
            <a:lvl1pPr marL="0" indent="0">
              <a:buNone/>
              <a:defRPr/>
            </a:lvl1pPr>
          </a:lstStyle>
          <a:p>
            <a:endParaRPr lang="it-IT" dirty="0"/>
          </a:p>
        </p:txBody>
      </p:sp>
      <p:sp>
        <p:nvSpPr>
          <p:cNvPr id="38" name="Text Placeholder 10">
            <a:extLst>
              <a:ext uri="{FF2B5EF4-FFF2-40B4-BE49-F238E27FC236}">
                <a16:creationId xmlns:a16="http://schemas.microsoft.com/office/drawing/2014/main" id="{BB94CECC-2A72-61CE-8BE3-38E664DDA8FB}"/>
              </a:ext>
            </a:extLst>
          </p:cNvPr>
          <p:cNvSpPr>
            <a:spLocks noGrp="1"/>
          </p:cNvSpPr>
          <p:nvPr>
            <p:ph type="body" sz="quarter" idx="23" hasCustomPrompt="1"/>
          </p:nvPr>
        </p:nvSpPr>
        <p:spPr>
          <a:xfrm>
            <a:off x="4078334" y="3839008"/>
            <a:ext cx="3150000" cy="3093066"/>
          </a:xfrm>
        </p:spPr>
        <p:txBody>
          <a:bodyPr>
            <a:noAutofit/>
          </a:bodyPr>
          <a:lstStyle>
            <a:lvl1pPr marL="331091" indent="-331091">
              <a:defRPr sz="2000">
                <a:solidFill>
                  <a:srgbClr val="000000"/>
                </a:solidFill>
              </a:defRPr>
            </a:lvl1pPr>
            <a:lvl2pPr marL="809585" indent="-312949">
              <a:defRPr sz="2000">
                <a:solidFill>
                  <a:srgbClr val="000000"/>
                </a:solidFill>
              </a:defRPr>
            </a:lvl2pPr>
            <a:lvl3pPr marL="1306220" indent="-331091">
              <a:defRPr sz="2000"/>
            </a:lvl3pPr>
            <a:lvl4pPr>
              <a:defRPr sz="2000"/>
            </a:lvl4pPr>
            <a:lvl5pPr>
              <a:defRPr sz="2000"/>
            </a:lvl5pPr>
          </a:lstStyle>
          <a:p>
            <a:pPr lvl="0"/>
            <a:r>
              <a:rPr lang="en-US" dirty="0"/>
              <a:t>Click to edit Master text styles</a:t>
            </a:r>
          </a:p>
        </p:txBody>
      </p:sp>
      <p:sp>
        <p:nvSpPr>
          <p:cNvPr id="39" name="Segnaposto immagine 11">
            <a:extLst>
              <a:ext uri="{FF2B5EF4-FFF2-40B4-BE49-F238E27FC236}">
                <a16:creationId xmlns:a16="http://schemas.microsoft.com/office/drawing/2014/main" id="{8B092A4C-6AD8-A684-B35F-9960134AE21C}"/>
              </a:ext>
            </a:extLst>
          </p:cNvPr>
          <p:cNvSpPr>
            <a:spLocks noGrp="1"/>
          </p:cNvSpPr>
          <p:nvPr>
            <p:ph type="pic" sz="quarter" idx="24"/>
          </p:nvPr>
        </p:nvSpPr>
        <p:spPr>
          <a:xfrm>
            <a:off x="4078334" y="2140673"/>
            <a:ext cx="3150000" cy="1682725"/>
          </a:xfrm>
        </p:spPr>
        <p:txBody>
          <a:bodyPr/>
          <a:lstStyle>
            <a:lvl1pPr marL="0" indent="0">
              <a:buNone/>
              <a:defRPr/>
            </a:lvl1pPr>
          </a:lstStyle>
          <a:p>
            <a:endParaRPr lang="it-IT" dirty="0"/>
          </a:p>
        </p:txBody>
      </p:sp>
      <p:sp>
        <p:nvSpPr>
          <p:cNvPr id="40" name="Text Placeholder 10">
            <a:extLst>
              <a:ext uri="{FF2B5EF4-FFF2-40B4-BE49-F238E27FC236}">
                <a16:creationId xmlns:a16="http://schemas.microsoft.com/office/drawing/2014/main" id="{8F6EEFE2-0F44-B875-C8F6-946269B817DD}"/>
              </a:ext>
            </a:extLst>
          </p:cNvPr>
          <p:cNvSpPr>
            <a:spLocks noGrp="1"/>
          </p:cNvSpPr>
          <p:nvPr>
            <p:ph type="body" sz="quarter" idx="25" hasCustomPrompt="1"/>
          </p:nvPr>
        </p:nvSpPr>
        <p:spPr>
          <a:xfrm>
            <a:off x="7415894" y="3839008"/>
            <a:ext cx="3150000" cy="3093066"/>
          </a:xfrm>
        </p:spPr>
        <p:txBody>
          <a:bodyPr>
            <a:noAutofit/>
          </a:bodyPr>
          <a:lstStyle>
            <a:lvl1pPr marL="331091" indent="-331091">
              <a:defRPr sz="2000">
                <a:solidFill>
                  <a:srgbClr val="000000"/>
                </a:solidFill>
              </a:defRPr>
            </a:lvl1pPr>
            <a:lvl2pPr marL="809585" indent="-312949">
              <a:defRPr sz="2000">
                <a:solidFill>
                  <a:srgbClr val="000000"/>
                </a:solidFill>
              </a:defRPr>
            </a:lvl2pPr>
            <a:lvl3pPr marL="1306220" indent="-331091">
              <a:defRPr sz="2000"/>
            </a:lvl3pPr>
            <a:lvl4pPr>
              <a:defRPr sz="2000"/>
            </a:lvl4pPr>
            <a:lvl5pPr>
              <a:defRPr sz="2000"/>
            </a:lvl5pPr>
          </a:lstStyle>
          <a:p>
            <a:pPr lvl="0"/>
            <a:r>
              <a:rPr lang="en-US" dirty="0"/>
              <a:t>Click to edit Master text styles</a:t>
            </a:r>
          </a:p>
        </p:txBody>
      </p:sp>
      <p:sp>
        <p:nvSpPr>
          <p:cNvPr id="41" name="Segnaposto immagine 11">
            <a:extLst>
              <a:ext uri="{FF2B5EF4-FFF2-40B4-BE49-F238E27FC236}">
                <a16:creationId xmlns:a16="http://schemas.microsoft.com/office/drawing/2014/main" id="{60908A11-AEFF-9B43-77B5-5B694ABF1C28}"/>
              </a:ext>
            </a:extLst>
          </p:cNvPr>
          <p:cNvSpPr>
            <a:spLocks noGrp="1"/>
          </p:cNvSpPr>
          <p:nvPr>
            <p:ph type="pic" sz="quarter" idx="26"/>
          </p:nvPr>
        </p:nvSpPr>
        <p:spPr>
          <a:xfrm>
            <a:off x="7415894" y="2140673"/>
            <a:ext cx="3150000" cy="1682725"/>
          </a:xfrm>
        </p:spPr>
        <p:txBody>
          <a:bodyPr/>
          <a:lstStyle>
            <a:lvl1pPr marL="0" indent="0">
              <a:buNone/>
              <a:defRPr/>
            </a:lvl1pPr>
          </a:lstStyle>
          <a:p>
            <a:endParaRPr lang="it-IT" dirty="0"/>
          </a:p>
        </p:txBody>
      </p:sp>
      <p:sp>
        <p:nvSpPr>
          <p:cNvPr id="42" name="Text Placeholder 10">
            <a:extLst>
              <a:ext uri="{FF2B5EF4-FFF2-40B4-BE49-F238E27FC236}">
                <a16:creationId xmlns:a16="http://schemas.microsoft.com/office/drawing/2014/main" id="{AB537178-7605-ECAF-93BD-3F737F0F5050}"/>
              </a:ext>
            </a:extLst>
          </p:cNvPr>
          <p:cNvSpPr>
            <a:spLocks noGrp="1"/>
          </p:cNvSpPr>
          <p:nvPr>
            <p:ph type="body" sz="quarter" idx="27" hasCustomPrompt="1"/>
          </p:nvPr>
        </p:nvSpPr>
        <p:spPr>
          <a:xfrm>
            <a:off x="10753454" y="3839008"/>
            <a:ext cx="3150000" cy="3093066"/>
          </a:xfrm>
        </p:spPr>
        <p:txBody>
          <a:bodyPr>
            <a:noAutofit/>
          </a:bodyPr>
          <a:lstStyle>
            <a:lvl1pPr marL="331091" indent="-331091">
              <a:defRPr sz="2000">
                <a:solidFill>
                  <a:srgbClr val="000000"/>
                </a:solidFill>
              </a:defRPr>
            </a:lvl1pPr>
            <a:lvl2pPr marL="809585" indent="-312949">
              <a:defRPr sz="2000">
                <a:solidFill>
                  <a:srgbClr val="000000"/>
                </a:solidFill>
              </a:defRPr>
            </a:lvl2pPr>
            <a:lvl3pPr marL="1306220" indent="-331091">
              <a:defRPr sz="2000"/>
            </a:lvl3pPr>
            <a:lvl4pPr>
              <a:defRPr sz="2000"/>
            </a:lvl4pPr>
            <a:lvl5pPr>
              <a:defRPr sz="2000"/>
            </a:lvl5pPr>
          </a:lstStyle>
          <a:p>
            <a:pPr lvl="0"/>
            <a:r>
              <a:rPr lang="en-US" dirty="0"/>
              <a:t>Click to edit Master text styles</a:t>
            </a:r>
          </a:p>
        </p:txBody>
      </p:sp>
      <p:sp>
        <p:nvSpPr>
          <p:cNvPr id="43" name="Segnaposto immagine 11">
            <a:extLst>
              <a:ext uri="{FF2B5EF4-FFF2-40B4-BE49-F238E27FC236}">
                <a16:creationId xmlns:a16="http://schemas.microsoft.com/office/drawing/2014/main" id="{C1CD708A-5531-21F7-0B93-DCEA8371D2C1}"/>
              </a:ext>
            </a:extLst>
          </p:cNvPr>
          <p:cNvSpPr>
            <a:spLocks noGrp="1"/>
          </p:cNvSpPr>
          <p:nvPr>
            <p:ph type="pic" sz="quarter" idx="28"/>
          </p:nvPr>
        </p:nvSpPr>
        <p:spPr>
          <a:xfrm>
            <a:off x="10753454" y="2140673"/>
            <a:ext cx="3150000" cy="1682725"/>
          </a:xfrm>
        </p:spPr>
        <p:txBody>
          <a:bodyPr/>
          <a:lstStyle>
            <a:lvl1pPr marL="0" indent="0">
              <a:buNone/>
              <a:defRPr/>
            </a:lvl1pPr>
          </a:lstStyle>
          <a:p>
            <a:endParaRPr lang="it-IT" dirty="0"/>
          </a:p>
        </p:txBody>
      </p:sp>
      <p:sp>
        <p:nvSpPr>
          <p:cNvPr id="4" name="Text Placeholder 7">
            <a:extLst>
              <a:ext uri="{FF2B5EF4-FFF2-40B4-BE49-F238E27FC236}">
                <a16:creationId xmlns:a16="http://schemas.microsoft.com/office/drawing/2014/main" id="{F4A6122D-4E8F-4D56-0A8E-EEE4240E35BC}"/>
              </a:ext>
            </a:extLst>
          </p:cNvPr>
          <p:cNvSpPr>
            <a:spLocks noGrp="1"/>
          </p:cNvSpPr>
          <p:nvPr>
            <p:ph type="body" sz="quarter" idx="13" hasCustomPrompt="1"/>
          </p:nvPr>
        </p:nvSpPr>
        <p:spPr>
          <a:xfrm>
            <a:off x="727075" y="1257602"/>
            <a:ext cx="13167360" cy="483212"/>
          </a:xfrm>
        </p:spPr>
        <p:txBody>
          <a:bodyPr lIns="0">
            <a:noAutofit/>
          </a:bodyPr>
          <a:lstStyle>
            <a:lvl1pPr marL="0" indent="0">
              <a:lnSpc>
                <a:spcPct val="100000"/>
              </a:lnSpc>
              <a:spcBef>
                <a:spcPts val="0"/>
              </a:spcBef>
              <a:buNone/>
              <a:defRPr sz="2800">
                <a:solidFill>
                  <a:srgbClr val="131B3F"/>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Tree>
    <p:extLst>
      <p:ext uri="{BB962C8B-B14F-4D97-AF65-F5344CB8AC3E}">
        <p14:creationId xmlns:p14="http://schemas.microsoft.com/office/powerpoint/2010/main" val="89698990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ub Orange, 4 Pictures, Text">
    <p:spTree>
      <p:nvGrpSpPr>
        <p:cNvPr id="1" name=""/>
        <p:cNvGrpSpPr/>
        <p:nvPr/>
      </p:nvGrpSpPr>
      <p:grpSpPr>
        <a:xfrm>
          <a:off x="0" y="0"/>
          <a:ext cx="0" cy="0"/>
          <a:chOff x="0" y="0"/>
          <a:chExt cx="0" cy="0"/>
        </a:xfrm>
      </p:grpSpPr>
      <p:sp>
        <p:nvSpPr>
          <p:cNvPr id="11" name="Text Placeholder 10"/>
          <p:cNvSpPr>
            <a:spLocks noGrp="1"/>
          </p:cNvSpPr>
          <p:nvPr>
            <p:ph type="body" sz="quarter" idx="14" hasCustomPrompt="1"/>
          </p:nvPr>
        </p:nvSpPr>
        <p:spPr>
          <a:xfrm>
            <a:off x="740774" y="3839008"/>
            <a:ext cx="3150000" cy="3093066"/>
          </a:xfrm>
        </p:spPr>
        <p:txBody>
          <a:bodyPr>
            <a:noAutofit/>
          </a:bodyPr>
          <a:lstStyle>
            <a:lvl1pPr marL="331091" indent="-331091">
              <a:defRPr sz="2000">
                <a:solidFill>
                  <a:srgbClr val="000000"/>
                </a:solidFill>
              </a:defRPr>
            </a:lvl1pPr>
            <a:lvl2pPr marL="809585" indent="-312949">
              <a:defRPr sz="2000">
                <a:solidFill>
                  <a:srgbClr val="000000"/>
                </a:solidFill>
              </a:defRPr>
            </a:lvl2pPr>
            <a:lvl3pPr marL="1306220" indent="-331091">
              <a:defRPr sz="2000"/>
            </a:lvl3pPr>
            <a:lvl4pPr>
              <a:defRPr sz="2000"/>
            </a:lvl4pPr>
            <a:lvl5pPr>
              <a:defRPr sz="2000"/>
            </a:lvl5pPr>
          </a:lstStyle>
          <a:p>
            <a:pPr lvl="0"/>
            <a:r>
              <a:rPr lang="en-US" dirty="0"/>
              <a:t>Click to edit Master text styles</a:t>
            </a:r>
          </a:p>
        </p:txBody>
      </p:sp>
      <p:sp>
        <p:nvSpPr>
          <p:cNvPr id="6" name="Title 1">
            <a:extLst>
              <a:ext uri="{FF2B5EF4-FFF2-40B4-BE49-F238E27FC236}">
                <a16:creationId xmlns:a16="http://schemas.microsoft.com/office/drawing/2014/main" id="{0DAD82E3-9F85-9EA7-8E72-A98790910391}"/>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Box 9">
            <a:extLst>
              <a:ext uri="{FF2B5EF4-FFF2-40B4-BE49-F238E27FC236}">
                <a16:creationId xmlns:a16="http://schemas.microsoft.com/office/drawing/2014/main" id="{DEA5F30C-15E5-27A2-D6B8-068098AAEF44}"/>
              </a:ext>
            </a:extLst>
          </p:cNvPr>
          <p:cNvSpPr txBox="1"/>
          <p:nvPr userDrawn="1"/>
        </p:nvSpPr>
        <p:spPr>
          <a:xfrm>
            <a:off x="2283317" y="7774835"/>
            <a:ext cx="2783716" cy="284247"/>
          </a:xfrm>
          <a:prstGeom prst="rect">
            <a:avLst/>
          </a:prstGeom>
          <a:noFill/>
        </p:spPr>
        <p:txBody>
          <a:bodyPr wrap="none" lIns="130622" tIns="65311" rIns="130622" bIns="65311" rtlCol="0" anchor="ctr">
            <a:spAutoFit/>
          </a:bodyPr>
          <a:lstStyle/>
          <a:p>
            <a:pPr marL="0" marR="0" lvl="0" indent="0" algn="l" defTabSz="1306220" rtl="0" eaLnBrk="1" fontAlgn="auto" latinLnBrk="0" hangingPunct="1">
              <a:lnSpc>
                <a:spcPct val="90000"/>
              </a:lnSpc>
              <a:spcBef>
                <a:spcPts val="0"/>
              </a:spcBef>
              <a:spcAft>
                <a:spcPts val="0"/>
              </a:spcAft>
              <a:buClrTx/>
              <a:buSzTx/>
              <a:buFontTx/>
              <a:buNone/>
              <a:tabLst/>
              <a:defRPr/>
            </a:pPr>
            <a:r>
              <a:rPr lang="en-US" sz="1100" dirty="0">
                <a:solidFill>
                  <a:srgbClr val="000000"/>
                </a:solidFill>
                <a:latin typeface="Arial" panose="020B0604020202020204" pitchFamily="34" charset="0"/>
                <a:cs typeface="Arial" panose="020B0604020202020204" pitchFamily="34" charset="0"/>
              </a:rPr>
              <a:t>Cyber Guru Srl – </a:t>
            </a:r>
            <a:r>
              <a:rPr lang="it-IT" sz="1100" dirty="0">
                <a:solidFill>
                  <a:srgbClr val="000000"/>
                </a:solidFill>
                <a:effectLst/>
                <a:latin typeface="Inter" panose="02000503000000020004" pitchFamily="2" charset="0"/>
              </a:rPr>
              <a:t>Tutti i diritti riservati. </a:t>
            </a:r>
            <a:endParaRPr lang="it-IT" sz="1100" dirty="0">
              <a:solidFill>
                <a:srgbClr val="000000"/>
              </a:solidFill>
              <a:effectLst/>
            </a:endParaRPr>
          </a:p>
        </p:txBody>
      </p:sp>
      <p:pic>
        <p:nvPicPr>
          <p:cNvPr id="7" name="Immagine 6" descr="Immagine che contiene testo, cartello&#10;&#10;Descrizione generata automaticamente">
            <a:extLst>
              <a:ext uri="{FF2B5EF4-FFF2-40B4-BE49-F238E27FC236}">
                <a16:creationId xmlns:a16="http://schemas.microsoft.com/office/drawing/2014/main" id="{3EDF7CAE-2058-7873-4F1A-A44E8B753A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467" y="7624937"/>
            <a:ext cx="1679786" cy="482400"/>
          </a:xfrm>
          <a:prstGeom prst="rect">
            <a:avLst/>
          </a:prstGeom>
        </p:spPr>
      </p:pic>
      <p:sp>
        <p:nvSpPr>
          <p:cNvPr id="19" name="TextBox 24">
            <a:extLst>
              <a:ext uri="{FF2B5EF4-FFF2-40B4-BE49-F238E27FC236}">
                <a16:creationId xmlns:a16="http://schemas.microsoft.com/office/drawing/2014/main" id="{9582D719-5CA0-294B-5F61-62DA322E9A8D}"/>
              </a:ext>
            </a:extLst>
          </p:cNvPr>
          <p:cNvSpPr txBox="1"/>
          <p:nvPr/>
        </p:nvSpPr>
        <p:spPr>
          <a:xfrm>
            <a:off x="7404428" y="5006799"/>
            <a:ext cx="3146092" cy="1785104"/>
          </a:xfrm>
          <a:prstGeom prst="rect">
            <a:avLst/>
          </a:prstGeom>
          <a:noFill/>
        </p:spPr>
        <p:txBody>
          <a:bodyPr wrap="square" rtlCol="0">
            <a:spAutoFit/>
          </a:bodyPr>
          <a:lstStyle/>
          <a:p>
            <a:pPr marL="342900" indent="-342900">
              <a:buFont typeface="Courier New" panose="02070309020205020404" pitchFamily="49" charset="0"/>
              <a:buChar char="o"/>
            </a:pPr>
            <a:r>
              <a:rPr lang="it-IT" sz="2200" b="0" i="0">
                <a:solidFill>
                  <a:schemeClr val="bg1"/>
                </a:solidFill>
                <a:effectLst/>
              </a:rPr>
              <a:t>"Sed ut perspiciatis unde omnis iste</a:t>
            </a:r>
          </a:p>
          <a:p>
            <a:pPr marL="342900" indent="-342900">
              <a:buFont typeface="Courier New" panose="02070309020205020404" pitchFamily="49" charset="0"/>
              <a:buChar char="o"/>
            </a:pPr>
            <a:r>
              <a:rPr lang="it-IT" sz="2200" b="0" i="0">
                <a:solidFill>
                  <a:schemeClr val="bg1"/>
                </a:solidFill>
                <a:effectLst/>
              </a:rPr>
              <a:t>"Sed ut perspiciatis unde omnis iste</a:t>
            </a:r>
            <a:endParaRPr lang="it-IT" sz="2200">
              <a:solidFill>
                <a:schemeClr val="bg1"/>
              </a:solidFill>
            </a:endParaRPr>
          </a:p>
          <a:p>
            <a:pPr marL="342900" indent="-342900">
              <a:buFont typeface="Courier New" panose="02070309020205020404" pitchFamily="49" charset="0"/>
              <a:buChar char="o"/>
            </a:pPr>
            <a:r>
              <a:rPr lang="it-IT" sz="2200" b="0" i="0">
                <a:solidFill>
                  <a:schemeClr val="bg1"/>
                </a:solidFill>
                <a:effectLst/>
              </a:rPr>
              <a:t>"Sed ut perspiciatis</a:t>
            </a:r>
            <a:endParaRPr lang="it-IT" sz="2200">
              <a:solidFill>
                <a:schemeClr val="bg1"/>
              </a:solidFill>
            </a:endParaRPr>
          </a:p>
        </p:txBody>
      </p:sp>
      <p:sp>
        <p:nvSpPr>
          <p:cNvPr id="29" name="Segnaposto immagine 11">
            <a:extLst>
              <a:ext uri="{FF2B5EF4-FFF2-40B4-BE49-F238E27FC236}">
                <a16:creationId xmlns:a16="http://schemas.microsoft.com/office/drawing/2014/main" id="{B0345DB9-4F33-85A1-7E6A-CAC148B23EF6}"/>
              </a:ext>
            </a:extLst>
          </p:cNvPr>
          <p:cNvSpPr>
            <a:spLocks noGrp="1"/>
          </p:cNvSpPr>
          <p:nvPr>
            <p:ph type="pic" sz="quarter" idx="22"/>
          </p:nvPr>
        </p:nvSpPr>
        <p:spPr>
          <a:xfrm>
            <a:off x="740774" y="2140673"/>
            <a:ext cx="3150000" cy="1682725"/>
          </a:xfrm>
        </p:spPr>
        <p:txBody>
          <a:bodyPr/>
          <a:lstStyle>
            <a:lvl1pPr marL="0" indent="0">
              <a:buNone/>
              <a:defRPr/>
            </a:lvl1pPr>
          </a:lstStyle>
          <a:p>
            <a:endParaRPr lang="it-IT" dirty="0"/>
          </a:p>
        </p:txBody>
      </p:sp>
      <p:sp>
        <p:nvSpPr>
          <p:cNvPr id="38" name="Text Placeholder 10">
            <a:extLst>
              <a:ext uri="{FF2B5EF4-FFF2-40B4-BE49-F238E27FC236}">
                <a16:creationId xmlns:a16="http://schemas.microsoft.com/office/drawing/2014/main" id="{BB94CECC-2A72-61CE-8BE3-38E664DDA8FB}"/>
              </a:ext>
            </a:extLst>
          </p:cNvPr>
          <p:cNvSpPr>
            <a:spLocks noGrp="1"/>
          </p:cNvSpPr>
          <p:nvPr>
            <p:ph type="body" sz="quarter" idx="23" hasCustomPrompt="1"/>
          </p:nvPr>
        </p:nvSpPr>
        <p:spPr>
          <a:xfrm>
            <a:off x="4078334" y="3839008"/>
            <a:ext cx="3150000" cy="3093066"/>
          </a:xfrm>
        </p:spPr>
        <p:txBody>
          <a:bodyPr>
            <a:noAutofit/>
          </a:bodyPr>
          <a:lstStyle>
            <a:lvl1pPr marL="331091" indent="-331091">
              <a:defRPr sz="2000">
                <a:solidFill>
                  <a:srgbClr val="000000"/>
                </a:solidFill>
              </a:defRPr>
            </a:lvl1pPr>
            <a:lvl2pPr marL="809585" indent="-312949">
              <a:defRPr sz="2000">
                <a:solidFill>
                  <a:srgbClr val="000000"/>
                </a:solidFill>
              </a:defRPr>
            </a:lvl2pPr>
            <a:lvl3pPr marL="1306220" indent="-331091">
              <a:defRPr sz="2000"/>
            </a:lvl3pPr>
            <a:lvl4pPr>
              <a:defRPr sz="2000"/>
            </a:lvl4pPr>
            <a:lvl5pPr>
              <a:defRPr sz="2000"/>
            </a:lvl5pPr>
          </a:lstStyle>
          <a:p>
            <a:pPr lvl="0"/>
            <a:r>
              <a:rPr lang="en-US" dirty="0"/>
              <a:t>Click to edit Master text styles</a:t>
            </a:r>
          </a:p>
        </p:txBody>
      </p:sp>
      <p:sp>
        <p:nvSpPr>
          <p:cNvPr id="39" name="Segnaposto immagine 11">
            <a:extLst>
              <a:ext uri="{FF2B5EF4-FFF2-40B4-BE49-F238E27FC236}">
                <a16:creationId xmlns:a16="http://schemas.microsoft.com/office/drawing/2014/main" id="{8B092A4C-6AD8-A684-B35F-9960134AE21C}"/>
              </a:ext>
            </a:extLst>
          </p:cNvPr>
          <p:cNvSpPr>
            <a:spLocks noGrp="1"/>
          </p:cNvSpPr>
          <p:nvPr>
            <p:ph type="pic" sz="quarter" idx="24"/>
          </p:nvPr>
        </p:nvSpPr>
        <p:spPr>
          <a:xfrm>
            <a:off x="4078334" y="2140673"/>
            <a:ext cx="3150000" cy="1682725"/>
          </a:xfrm>
        </p:spPr>
        <p:txBody>
          <a:bodyPr/>
          <a:lstStyle>
            <a:lvl1pPr marL="0" indent="0">
              <a:buNone/>
              <a:defRPr/>
            </a:lvl1pPr>
          </a:lstStyle>
          <a:p>
            <a:endParaRPr lang="it-IT" dirty="0"/>
          </a:p>
        </p:txBody>
      </p:sp>
      <p:sp>
        <p:nvSpPr>
          <p:cNvPr id="40" name="Text Placeholder 10">
            <a:extLst>
              <a:ext uri="{FF2B5EF4-FFF2-40B4-BE49-F238E27FC236}">
                <a16:creationId xmlns:a16="http://schemas.microsoft.com/office/drawing/2014/main" id="{8F6EEFE2-0F44-B875-C8F6-946269B817DD}"/>
              </a:ext>
            </a:extLst>
          </p:cNvPr>
          <p:cNvSpPr>
            <a:spLocks noGrp="1"/>
          </p:cNvSpPr>
          <p:nvPr>
            <p:ph type="body" sz="quarter" idx="25" hasCustomPrompt="1"/>
          </p:nvPr>
        </p:nvSpPr>
        <p:spPr>
          <a:xfrm>
            <a:off x="7415894" y="3839008"/>
            <a:ext cx="3150000" cy="3093066"/>
          </a:xfrm>
        </p:spPr>
        <p:txBody>
          <a:bodyPr>
            <a:noAutofit/>
          </a:bodyPr>
          <a:lstStyle>
            <a:lvl1pPr marL="331091" indent="-331091">
              <a:defRPr sz="2000">
                <a:solidFill>
                  <a:srgbClr val="000000"/>
                </a:solidFill>
              </a:defRPr>
            </a:lvl1pPr>
            <a:lvl2pPr marL="809585" indent="-312949">
              <a:defRPr sz="2000">
                <a:solidFill>
                  <a:srgbClr val="000000"/>
                </a:solidFill>
              </a:defRPr>
            </a:lvl2pPr>
            <a:lvl3pPr marL="1306220" indent="-331091">
              <a:defRPr sz="2000"/>
            </a:lvl3pPr>
            <a:lvl4pPr>
              <a:defRPr sz="2000"/>
            </a:lvl4pPr>
            <a:lvl5pPr>
              <a:defRPr sz="2000"/>
            </a:lvl5pPr>
          </a:lstStyle>
          <a:p>
            <a:pPr lvl="0"/>
            <a:r>
              <a:rPr lang="en-US" dirty="0"/>
              <a:t>Click to edit Master text styles</a:t>
            </a:r>
          </a:p>
        </p:txBody>
      </p:sp>
      <p:sp>
        <p:nvSpPr>
          <p:cNvPr id="41" name="Segnaposto immagine 11">
            <a:extLst>
              <a:ext uri="{FF2B5EF4-FFF2-40B4-BE49-F238E27FC236}">
                <a16:creationId xmlns:a16="http://schemas.microsoft.com/office/drawing/2014/main" id="{60908A11-AEFF-9B43-77B5-5B694ABF1C28}"/>
              </a:ext>
            </a:extLst>
          </p:cNvPr>
          <p:cNvSpPr>
            <a:spLocks noGrp="1"/>
          </p:cNvSpPr>
          <p:nvPr>
            <p:ph type="pic" sz="quarter" idx="26"/>
          </p:nvPr>
        </p:nvSpPr>
        <p:spPr>
          <a:xfrm>
            <a:off x="7415894" y="2140673"/>
            <a:ext cx="3150000" cy="1682725"/>
          </a:xfrm>
        </p:spPr>
        <p:txBody>
          <a:bodyPr/>
          <a:lstStyle>
            <a:lvl1pPr marL="0" indent="0">
              <a:buNone/>
              <a:defRPr/>
            </a:lvl1pPr>
          </a:lstStyle>
          <a:p>
            <a:endParaRPr lang="it-IT" dirty="0"/>
          </a:p>
        </p:txBody>
      </p:sp>
      <p:sp>
        <p:nvSpPr>
          <p:cNvPr id="42" name="Text Placeholder 10">
            <a:extLst>
              <a:ext uri="{FF2B5EF4-FFF2-40B4-BE49-F238E27FC236}">
                <a16:creationId xmlns:a16="http://schemas.microsoft.com/office/drawing/2014/main" id="{AB537178-7605-ECAF-93BD-3F737F0F5050}"/>
              </a:ext>
            </a:extLst>
          </p:cNvPr>
          <p:cNvSpPr>
            <a:spLocks noGrp="1"/>
          </p:cNvSpPr>
          <p:nvPr>
            <p:ph type="body" sz="quarter" idx="27" hasCustomPrompt="1"/>
          </p:nvPr>
        </p:nvSpPr>
        <p:spPr>
          <a:xfrm>
            <a:off x="10753454" y="3839008"/>
            <a:ext cx="3150000" cy="3093066"/>
          </a:xfrm>
        </p:spPr>
        <p:txBody>
          <a:bodyPr>
            <a:noAutofit/>
          </a:bodyPr>
          <a:lstStyle>
            <a:lvl1pPr marL="331091" indent="-331091">
              <a:defRPr sz="2000">
                <a:solidFill>
                  <a:srgbClr val="000000"/>
                </a:solidFill>
              </a:defRPr>
            </a:lvl1pPr>
            <a:lvl2pPr marL="809585" indent="-312949">
              <a:defRPr sz="2000">
                <a:solidFill>
                  <a:srgbClr val="000000"/>
                </a:solidFill>
              </a:defRPr>
            </a:lvl2pPr>
            <a:lvl3pPr marL="1306220" indent="-331091">
              <a:defRPr sz="2000"/>
            </a:lvl3pPr>
            <a:lvl4pPr>
              <a:defRPr sz="2000"/>
            </a:lvl4pPr>
            <a:lvl5pPr>
              <a:defRPr sz="2000"/>
            </a:lvl5pPr>
          </a:lstStyle>
          <a:p>
            <a:pPr lvl="0"/>
            <a:r>
              <a:rPr lang="en-US" dirty="0"/>
              <a:t>Click to edit Master text styles</a:t>
            </a:r>
          </a:p>
        </p:txBody>
      </p:sp>
      <p:sp>
        <p:nvSpPr>
          <p:cNvPr id="43" name="Segnaposto immagine 11">
            <a:extLst>
              <a:ext uri="{FF2B5EF4-FFF2-40B4-BE49-F238E27FC236}">
                <a16:creationId xmlns:a16="http://schemas.microsoft.com/office/drawing/2014/main" id="{C1CD708A-5531-21F7-0B93-DCEA8371D2C1}"/>
              </a:ext>
            </a:extLst>
          </p:cNvPr>
          <p:cNvSpPr>
            <a:spLocks noGrp="1"/>
          </p:cNvSpPr>
          <p:nvPr>
            <p:ph type="pic" sz="quarter" idx="28"/>
          </p:nvPr>
        </p:nvSpPr>
        <p:spPr>
          <a:xfrm>
            <a:off x="10753454" y="2140673"/>
            <a:ext cx="3150000" cy="1682725"/>
          </a:xfrm>
        </p:spPr>
        <p:txBody>
          <a:bodyPr/>
          <a:lstStyle>
            <a:lvl1pPr marL="0" indent="0">
              <a:buNone/>
              <a:defRPr/>
            </a:lvl1pPr>
          </a:lstStyle>
          <a:p>
            <a:endParaRPr lang="it-IT" dirty="0"/>
          </a:p>
        </p:txBody>
      </p:sp>
      <p:sp>
        <p:nvSpPr>
          <p:cNvPr id="4" name="Text Placeholder 7">
            <a:extLst>
              <a:ext uri="{FF2B5EF4-FFF2-40B4-BE49-F238E27FC236}">
                <a16:creationId xmlns:a16="http://schemas.microsoft.com/office/drawing/2014/main" id="{F4A6122D-4E8F-4D56-0A8E-EEE4240E35BC}"/>
              </a:ext>
            </a:extLst>
          </p:cNvPr>
          <p:cNvSpPr>
            <a:spLocks noGrp="1"/>
          </p:cNvSpPr>
          <p:nvPr>
            <p:ph type="body" sz="quarter" idx="13" hasCustomPrompt="1"/>
          </p:nvPr>
        </p:nvSpPr>
        <p:spPr>
          <a:xfrm>
            <a:off x="727075" y="1257602"/>
            <a:ext cx="13167360" cy="483212"/>
          </a:xfr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Tree>
    <p:extLst>
      <p:ext uri="{BB962C8B-B14F-4D97-AF65-F5344CB8AC3E}">
        <p14:creationId xmlns:p14="http://schemas.microsoft.com/office/powerpoint/2010/main" val="395037927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Image, Titl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315199" y="2545492"/>
            <a:ext cx="6588125" cy="4727505"/>
          </a:xfrm>
        </p:spPr>
        <p:txBody>
          <a:bodyPr/>
          <a:lstStyle>
            <a:lvl1pPr marL="0" indent="0">
              <a:buNone/>
              <a:defRPr>
                <a:solidFill>
                  <a:srgbClr val="131B3F"/>
                </a:solidFill>
              </a:defRPr>
            </a:lvl1pPr>
            <a:lvl2pPr marL="653110" indent="0">
              <a:buNone/>
              <a:defRPr>
                <a:solidFill>
                  <a:srgbClr val="131B3F"/>
                </a:solidFill>
              </a:defRPr>
            </a:lvl2pPr>
            <a:lvl3pPr marL="1240909" indent="0">
              <a:buNone/>
              <a:defRPr>
                <a:solidFill>
                  <a:srgbClr val="131B3F"/>
                </a:solidFill>
              </a:defRPr>
            </a:lvl3pPr>
            <a:lvl4pPr marL="1763398" indent="0">
              <a:buNone/>
              <a:defRPr>
                <a:solidFill>
                  <a:srgbClr val="131B3F"/>
                </a:solidFill>
              </a:defRPr>
            </a:lvl4pPr>
            <a:lvl5pPr marL="2285886" indent="0">
              <a:buNone/>
              <a:defRPr>
                <a:solidFill>
                  <a:srgbClr val="131B3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olo 3">
            <a:extLst>
              <a:ext uri="{FF2B5EF4-FFF2-40B4-BE49-F238E27FC236}">
                <a16:creationId xmlns:a16="http://schemas.microsoft.com/office/drawing/2014/main" id="{D916F0A4-E391-0A5A-CB4D-A5F30DF25569}"/>
              </a:ext>
            </a:extLst>
          </p:cNvPr>
          <p:cNvSpPr>
            <a:spLocks noGrp="1"/>
          </p:cNvSpPr>
          <p:nvPr>
            <p:ph type="title"/>
          </p:nvPr>
        </p:nvSpPr>
        <p:spPr>
          <a:xfrm>
            <a:off x="7315200" y="521657"/>
            <a:ext cx="6583680" cy="1665089"/>
          </a:xfrm>
        </p:spPr>
        <p:txBody>
          <a:bodyPr/>
          <a:lstStyle>
            <a:lvl1pPr>
              <a:lnSpc>
                <a:spcPts val="5000"/>
              </a:lnSpc>
              <a:defRPr>
                <a:solidFill>
                  <a:srgbClr val="071036"/>
                </a:solidFill>
              </a:defRPr>
            </a:lvl1pPr>
          </a:lstStyle>
          <a:p>
            <a:r>
              <a:rPr lang="it-IT" dirty="0"/>
              <a:t>Fare clic per modificare</a:t>
            </a:r>
          </a:p>
        </p:txBody>
      </p:sp>
      <p:grpSp>
        <p:nvGrpSpPr>
          <p:cNvPr id="8" name="Gruppo 7">
            <a:extLst>
              <a:ext uri="{FF2B5EF4-FFF2-40B4-BE49-F238E27FC236}">
                <a16:creationId xmlns:a16="http://schemas.microsoft.com/office/drawing/2014/main" id="{757B7F19-1B14-5A2C-95C2-ADB836FE7BD1}"/>
              </a:ext>
            </a:extLst>
          </p:cNvPr>
          <p:cNvGrpSpPr/>
          <p:nvPr userDrawn="1"/>
        </p:nvGrpSpPr>
        <p:grpSpPr>
          <a:xfrm>
            <a:off x="7239000" y="7631743"/>
            <a:ext cx="4463502" cy="482400"/>
            <a:chOff x="7239000" y="7631743"/>
            <a:chExt cx="4463502" cy="482400"/>
          </a:xfrm>
        </p:grpSpPr>
        <p:sp>
          <p:nvSpPr>
            <p:cNvPr id="2" name="TextBox 9">
              <a:extLst>
                <a:ext uri="{FF2B5EF4-FFF2-40B4-BE49-F238E27FC236}">
                  <a16:creationId xmlns:a16="http://schemas.microsoft.com/office/drawing/2014/main" id="{75A9D697-7A61-5180-C0E6-483125B82B36}"/>
                </a:ext>
              </a:extLst>
            </p:cNvPr>
            <p:cNvSpPr txBox="1"/>
            <p:nvPr userDrawn="1"/>
          </p:nvSpPr>
          <p:spPr>
            <a:xfrm>
              <a:off x="8918786" y="7774351"/>
              <a:ext cx="2783716" cy="284247"/>
            </a:xfrm>
            <a:prstGeom prst="rect">
              <a:avLst/>
            </a:prstGeom>
            <a:noFill/>
          </p:spPr>
          <p:txBody>
            <a:bodyPr wrap="none" lIns="130622" tIns="65311" rIns="130622" bIns="65311" rtlCol="0" anchor="ctr">
              <a:spAutoFit/>
            </a:bodyPr>
            <a:lstStyle/>
            <a:p>
              <a:pPr marL="0" marR="0" lvl="0" indent="0" algn="l" defTabSz="1306220" rtl="0" eaLnBrk="1" fontAlgn="auto" latinLnBrk="0" hangingPunct="1">
                <a:lnSpc>
                  <a:spcPct val="90000"/>
                </a:lnSpc>
                <a:spcBef>
                  <a:spcPts val="0"/>
                </a:spcBef>
                <a:spcAft>
                  <a:spcPts val="0"/>
                </a:spcAft>
                <a:buClrTx/>
                <a:buSzTx/>
                <a:buFontTx/>
                <a:buNone/>
                <a:tabLst/>
                <a:defRPr/>
              </a:pPr>
              <a:r>
                <a:rPr lang="en-US" sz="1100" dirty="0">
                  <a:solidFill>
                    <a:srgbClr val="000000"/>
                  </a:solidFill>
                  <a:latin typeface="Arial" panose="020B0604020202020204" pitchFamily="34" charset="0"/>
                  <a:cs typeface="Arial" panose="020B0604020202020204" pitchFamily="34" charset="0"/>
                </a:rPr>
                <a:t>Cyber Guru Srl – </a:t>
              </a:r>
              <a:r>
                <a:rPr lang="it-IT" sz="1100" dirty="0">
                  <a:solidFill>
                    <a:srgbClr val="000000"/>
                  </a:solidFill>
                  <a:effectLst/>
                  <a:latin typeface="Inter" panose="02000503000000020004" pitchFamily="2" charset="0"/>
                </a:rPr>
                <a:t>Tutti i diritti riservati.</a:t>
              </a:r>
              <a:endParaRPr lang="it-IT" sz="1100" dirty="0">
                <a:solidFill>
                  <a:srgbClr val="000000"/>
                </a:solidFill>
                <a:effectLst/>
              </a:endParaRPr>
            </a:p>
          </p:txBody>
        </p:sp>
        <p:pic>
          <p:nvPicPr>
            <p:cNvPr id="6" name="Immagine 5" descr="Immagine che contiene testo, cartello&#10;&#10;Descrizione generata automaticamente">
              <a:extLst>
                <a:ext uri="{FF2B5EF4-FFF2-40B4-BE49-F238E27FC236}">
                  <a16:creationId xmlns:a16="http://schemas.microsoft.com/office/drawing/2014/main" id="{6FE6BABE-DC02-05A5-C9E8-4C820E5771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39000" y="7631743"/>
              <a:ext cx="1679786" cy="482400"/>
            </a:xfrm>
            <a:prstGeom prst="rect">
              <a:avLst/>
            </a:prstGeom>
          </p:spPr>
        </p:pic>
      </p:grpSp>
      <p:sp>
        <p:nvSpPr>
          <p:cNvPr id="12" name="Segnaposto contenuto 11">
            <a:extLst>
              <a:ext uri="{FF2B5EF4-FFF2-40B4-BE49-F238E27FC236}">
                <a16:creationId xmlns:a16="http://schemas.microsoft.com/office/drawing/2014/main" id="{2FD341E2-7F67-9560-C137-16F9E4775730}"/>
              </a:ext>
            </a:extLst>
          </p:cNvPr>
          <p:cNvSpPr>
            <a:spLocks noGrp="1"/>
          </p:cNvSpPr>
          <p:nvPr>
            <p:ph sz="quarter" idx="10"/>
          </p:nvPr>
        </p:nvSpPr>
        <p:spPr>
          <a:xfrm>
            <a:off x="0" y="0"/>
            <a:ext cx="6789270" cy="82296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59532442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8BF6675-CE0E-8A6C-E2B5-873A08895F92}"/>
              </a:ext>
            </a:extLst>
          </p:cNvPr>
          <p:cNvSpPr txBox="1">
            <a:spLocks/>
          </p:cNvSpPr>
          <p:nvPr userDrawn="1"/>
        </p:nvSpPr>
        <p:spPr>
          <a:xfrm>
            <a:off x="731520" y="521658"/>
            <a:ext cx="13167360" cy="1005840"/>
          </a:xfrm>
          <a:prstGeom prst="rect">
            <a:avLst/>
          </a:prstGeom>
        </p:spPr>
        <p:txBody>
          <a:bodyPr vert="horz" lIns="0" tIns="0" rIns="130622" bIns="65311" rtlCol="0" anchor="t" anchorCtr="0">
            <a:noAutofit/>
          </a:bodyPr>
          <a:lstStyle>
            <a:lvl1pPr algn="l" defTabSz="1306220" rtl="0" eaLnBrk="1" latinLnBrk="0" hangingPunct="1">
              <a:lnSpc>
                <a:spcPct val="90000"/>
              </a:lnSpc>
              <a:spcBef>
                <a:spcPct val="0"/>
              </a:spcBef>
              <a:buNone/>
              <a:defRPr sz="4400" b="1" i="0" kern="1200" cap="none">
                <a:solidFill>
                  <a:schemeClr val="bg1"/>
                </a:solidFill>
                <a:latin typeface="Arial" panose="020B0604020202020204" pitchFamily="34" charset="0"/>
                <a:ea typeface="+mj-ea"/>
                <a:cs typeface="Arial" panose="020B0604020202020204" pitchFamily="34" charset="0"/>
              </a:defRPr>
            </a:lvl1pPr>
          </a:lstStyle>
          <a:p>
            <a:endParaRPr lang="en-US" dirty="0"/>
          </a:p>
        </p:txBody>
      </p:sp>
      <p:sp>
        <p:nvSpPr>
          <p:cNvPr id="4" name="TextBox 9">
            <a:extLst>
              <a:ext uri="{FF2B5EF4-FFF2-40B4-BE49-F238E27FC236}">
                <a16:creationId xmlns:a16="http://schemas.microsoft.com/office/drawing/2014/main" id="{4FD22FEF-E53E-E5A4-1970-A63B295E73BC}"/>
              </a:ext>
            </a:extLst>
          </p:cNvPr>
          <p:cNvSpPr txBox="1"/>
          <p:nvPr userDrawn="1"/>
        </p:nvSpPr>
        <p:spPr>
          <a:xfrm>
            <a:off x="2283317" y="7774835"/>
            <a:ext cx="2783716" cy="284247"/>
          </a:xfrm>
          <a:prstGeom prst="rect">
            <a:avLst/>
          </a:prstGeom>
          <a:noFill/>
        </p:spPr>
        <p:txBody>
          <a:bodyPr wrap="none" lIns="130622" tIns="65311" rIns="130622" bIns="65311" rtlCol="0" anchor="ctr">
            <a:spAutoFit/>
          </a:bodyPr>
          <a:lstStyle/>
          <a:p>
            <a:pPr marL="0" marR="0" lvl="0" indent="0" algn="l" defTabSz="1306220" rtl="0" eaLnBrk="1" fontAlgn="auto" latinLnBrk="0" hangingPunct="1">
              <a:lnSpc>
                <a:spcPct val="90000"/>
              </a:lnSpc>
              <a:spcBef>
                <a:spcPts val="0"/>
              </a:spcBef>
              <a:spcAft>
                <a:spcPts val="0"/>
              </a:spcAft>
              <a:buClrTx/>
              <a:buSzTx/>
              <a:buFontTx/>
              <a:buNone/>
              <a:tabLst/>
              <a:defRPr/>
            </a:pPr>
            <a:r>
              <a:rPr lang="en-US" sz="1100" dirty="0">
                <a:solidFill>
                  <a:srgbClr val="000000"/>
                </a:solidFill>
                <a:latin typeface="Arial" panose="020B0604020202020204" pitchFamily="34" charset="0"/>
                <a:cs typeface="Arial" panose="020B0604020202020204" pitchFamily="34" charset="0"/>
              </a:rPr>
              <a:t>Cyber Guru Srl – </a:t>
            </a:r>
            <a:r>
              <a:rPr lang="it-IT" sz="1100" dirty="0">
                <a:solidFill>
                  <a:srgbClr val="000000"/>
                </a:solidFill>
                <a:effectLst/>
                <a:latin typeface="Inter" panose="02000503000000020004" pitchFamily="2" charset="0"/>
              </a:rPr>
              <a:t>Tutti i diritti riservati. </a:t>
            </a:r>
            <a:endParaRPr lang="it-IT" sz="1100" dirty="0">
              <a:solidFill>
                <a:srgbClr val="000000"/>
              </a:solidFill>
              <a:effectLst/>
            </a:endParaRPr>
          </a:p>
        </p:txBody>
      </p:sp>
      <p:pic>
        <p:nvPicPr>
          <p:cNvPr id="6" name="Immagine 5" descr="Immagine che contiene testo, cartello&#10;&#10;Descrizione generata automaticamente">
            <a:extLst>
              <a:ext uri="{FF2B5EF4-FFF2-40B4-BE49-F238E27FC236}">
                <a16:creationId xmlns:a16="http://schemas.microsoft.com/office/drawing/2014/main" id="{A11085B6-EA5F-0A9E-AF25-7958D2D9B8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467" y="7624937"/>
            <a:ext cx="1679786" cy="482400"/>
          </a:xfrm>
          <a:prstGeom prst="rect">
            <a:avLst/>
          </a:prstGeom>
        </p:spPr>
      </p:pic>
    </p:spTree>
    <p:extLst>
      <p:ext uri="{BB962C8B-B14F-4D97-AF65-F5344CB8AC3E}">
        <p14:creationId xmlns:p14="http://schemas.microsoft.com/office/powerpoint/2010/main" val="136598118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1" name="Rectangle 10"/>
          <p:cNvSpPr/>
          <p:nvPr userDrawn="1"/>
        </p:nvSpPr>
        <p:spPr>
          <a:xfrm>
            <a:off x="0" y="7657779"/>
            <a:ext cx="7997371" cy="571822"/>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3" name="Text Placeholder 2"/>
          <p:cNvSpPr>
            <a:spLocks noGrp="1"/>
          </p:cNvSpPr>
          <p:nvPr>
            <p:ph type="body" idx="1"/>
          </p:nvPr>
        </p:nvSpPr>
        <p:spPr>
          <a:xfrm>
            <a:off x="2316480" y="6429134"/>
            <a:ext cx="10792358" cy="571823"/>
          </a:xfrm>
        </p:spPr>
        <p:txBody>
          <a:bodyPr anchor="b" anchorCtr="0">
            <a:noAutofit/>
          </a:bodyPr>
          <a:lstStyle>
            <a:lvl1pPr marL="0" indent="0" algn="r">
              <a:lnSpc>
                <a:spcPct val="90000"/>
              </a:lnSpc>
              <a:spcBef>
                <a:spcPts val="0"/>
              </a:spcBef>
              <a:buNone/>
              <a:defRPr sz="2400" b="1">
                <a:solidFill>
                  <a:srgbClr val="FF9712"/>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dirty="0"/>
              <a:t>Click to edit Master text styles</a:t>
            </a:r>
          </a:p>
        </p:txBody>
      </p:sp>
      <p:sp>
        <p:nvSpPr>
          <p:cNvPr id="48" name="Text Placeholder 2"/>
          <p:cNvSpPr>
            <a:spLocks noGrp="1"/>
          </p:cNvSpPr>
          <p:nvPr>
            <p:ph type="body" idx="13"/>
          </p:nvPr>
        </p:nvSpPr>
        <p:spPr>
          <a:xfrm>
            <a:off x="2316480" y="7009970"/>
            <a:ext cx="10792358" cy="457200"/>
          </a:xfrm>
        </p:spPr>
        <p:txBody>
          <a:bodyPr anchor="t">
            <a:noAutofit/>
          </a:bodyPr>
          <a:lstStyle>
            <a:lvl1pPr marL="0" indent="0" algn="r">
              <a:lnSpc>
                <a:spcPct val="90000"/>
              </a:lnSpc>
              <a:spcBef>
                <a:spcPts val="0"/>
              </a:spcBef>
              <a:buNone/>
              <a:defRPr sz="2200" i="0">
                <a:solidFill>
                  <a:srgbClr val="FF9712"/>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a:t>Click to edit Master text styles</a:t>
            </a:r>
          </a:p>
        </p:txBody>
      </p:sp>
      <p:sp>
        <p:nvSpPr>
          <p:cNvPr id="5" name="Title 1">
            <a:extLst>
              <a:ext uri="{FF2B5EF4-FFF2-40B4-BE49-F238E27FC236}">
                <a16:creationId xmlns:a16="http://schemas.microsoft.com/office/drawing/2014/main" id="{6B38FE5C-61BF-8A9B-026A-DAD33344B766}"/>
              </a:ext>
            </a:extLst>
          </p:cNvPr>
          <p:cNvSpPr>
            <a:spLocks noGrp="1"/>
          </p:cNvSpPr>
          <p:nvPr>
            <p:ph type="title" hasCustomPrompt="1"/>
          </p:nvPr>
        </p:nvSpPr>
        <p:spPr>
          <a:xfrm>
            <a:off x="1465371" y="2196662"/>
            <a:ext cx="11643467" cy="3196166"/>
          </a:xfrm>
        </p:spPr>
        <p:txBody>
          <a:bodyPr lIns="0" tIns="0" rIns="0" bIns="0" anchor="t"/>
          <a:lstStyle>
            <a:lvl1pPr algn="l">
              <a:defRPr sz="3600" b="1" i="0" cap="none" baseline="0">
                <a:solidFill>
                  <a:srgbClr val="131B3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TextBox 9">
            <a:extLst>
              <a:ext uri="{FF2B5EF4-FFF2-40B4-BE49-F238E27FC236}">
                <a16:creationId xmlns:a16="http://schemas.microsoft.com/office/drawing/2014/main" id="{3A2EB5C7-419C-9AF6-79BA-10E7BEDA73BB}"/>
              </a:ext>
            </a:extLst>
          </p:cNvPr>
          <p:cNvSpPr txBox="1"/>
          <p:nvPr userDrawn="1"/>
        </p:nvSpPr>
        <p:spPr>
          <a:xfrm>
            <a:off x="2283317" y="7774835"/>
            <a:ext cx="2783716" cy="284247"/>
          </a:xfrm>
          <a:prstGeom prst="rect">
            <a:avLst/>
          </a:prstGeom>
          <a:noFill/>
        </p:spPr>
        <p:txBody>
          <a:bodyPr wrap="none" lIns="130622" tIns="65311" rIns="130622" bIns="65311" rtlCol="0" anchor="ctr">
            <a:spAutoFit/>
          </a:bodyPr>
          <a:lstStyle/>
          <a:p>
            <a:pPr marL="0" marR="0" lvl="0" indent="0" algn="l" defTabSz="1306220" rtl="0" eaLnBrk="1" fontAlgn="auto" latinLnBrk="0" hangingPunct="1">
              <a:lnSpc>
                <a:spcPct val="90000"/>
              </a:lnSpc>
              <a:spcBef>
                <a:spcPts val="0"/>
              </a:spcBef>
              <a:spcAft>
                <a:spcPts val="0"/>
              </a:spcAft>
              <a:buClrTx/>
              <a:buSzTx/>
              <a:buFontTx/>
              <a:buNone/>
              <a:tabLst/>
              <a:defRPr/>
            </a:pPr>
            <a:r>
              <a:rPr lang="en-US" sz="1100" dirty="0">
                <a:solidFill>
                  <a:srgbClr val="000000"/>
                </a:solidFill>
                <a:latin typeface="Arial" panose="020B0604020202020204" pitchFamily="34" charset="0"/>
                <a:cs typeface="Arial" panose="020B0604020202020204" pitchFamily="34" charset="0"/>
              </a:rPr>
              <a:t>Cyber Guru Srl – </a:t>
            </a:r>
            <a:r>
              <a:rPr lang="it-IT" sz="1100" dirty="0">
                <a:solidFill>
                  <a:srgbClr val="000000"/>
                </a:solidFill>
                <a:effectLst/>
                <a:latin typeface="Inter" panose="02000503000000020004" pitchFamily="2" charset="0"/>
              </a:rPr>
              <a:t>Tutti i diritti riservati. </a:t>
            </a:r>
            <a:endParaRPr lang="it-IT" sz="1100" dirty="0">
              <a:solidFill>
                <a:srgbClr val="000000"/>
              </a:solidFill>
              <a:effectLst/>
            </a:endParaRPr>
          </a:p>
        </p:txBody>
      </p:sp>
      <p:pic>
        <p:nvPicPr>
          <p:cNvPr id="6" name="Immagine 5" descr="Immagine che contiene testo, cartello&#10;&#10;Descrizione generata automaticamente">
            <a:extLst>
              <a:ext uri="{FF2B5EF4-FFF2-40B4-BE49-F238E27FC236}">
                <a16:creationId xmlns:a16="http://schemas.microsoft.com/office/drawing/2014/main" id="{22189A51-D3A0-05BD-306A-8CA966A6B8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467" y="7624937"/>
            <a:ext cx="1679786" cy="482400"/>
          </a:xfrm>
          <a:prstGeom prst="rect">
            <a:avLst/>
          </a:prstGeom>
        </p:spPr>
      </p:pic>
    </p:spTree>
    <p:extLst>
      <p:ext uri="{BB962C8B-B14F-4D97-AF65-F5344CB8AC3E}">
        <p14:creationId xmlns:p14="http://schemas.microsoft.com/office/powerpoint/2010/main" val="4170385255"/>
      </p:ext>
    </p:extLst>
  </p:cSld>
  <p:clrMapOvr>
    <a:masterClrMapping/>
  </p:clrMapOvr>
  <p:transition>
    <p:fade/>
  </p:transition>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5" name="Segnaposto contenuto 4">
            <a:extLst>
              <a:ext uri="{FF2B5EF4-FFF2-40B4-BE49-F238E27FC236}">
                <a16:creationId xmlns:a16="http://schemas.microsoft.com/office/drawing/2014/main" id="{C628D910-FB5A-219F-B154-8284F6FACBA1}"/>
              </a:ext>
            </a:extLst>
          </p:cNvPr>
          <p:cNvSpPr>
            <a:spLocks noGrp="1"/>
          </p:cNvSpPr>
          <p:nvPr>
            <p:ph sz="quarter" idx="12"/>
          </p:nvPr>
        </p:nvSpPr>
        <p:spPr>
          <a:xfrm>
            <a:off x="731838" y="1570038"/>
            <a:ext cx="13166725" cy="5516562"/>
          </a:xfrm>
          <a:prstGeom prst="rect">
            <a:avLst/>
          </a:prstGeom>
        </p:spPr>
        <p:txBody>
          <a:bodyPr/>
          <a:lstStyle>
            <a:lvl1pPr marL="0" indent="0">
              <a:buNone/>
              <a:defRPr sz="2400" baseline="0">
                <a:solidFill>
                  <a:srgbClr val="131B3F"/>
                </a:solidFill>
                <a:latin typeface="Arial" panose="020B0604020202020204" pitchFamily="34" charset="0"/>
              </a:defRPr>
            </a:lvl1pPr>
            <a:lvl2pPr marL="653110" indent="0">
              <a:buFont typeface="Arial" panose="020B0604020202020204" pitchFamily="34" charset="0"/>
              <a:buNone/>
              <a:defRPr sz="2400" baseline="0">
                <a:solidFill>
                  <a:srgbClr val="131B3F"/>
                </a:solidFill>
                <a:latin typeface="Arial" panose="020B0604020202020204" pitchFamily="34" charset="0"/>
              </a:defRPr>
            </a:lvl2pPr>
            <a:lvl3pPr marL="1240909" indent="0">
              <a:buNone/>
              <a:defRPr sz="2400" baseline="0">
                <a:solidFill>
                  <a:srgbClr val="131B3F"/>
                </a:solidFill>
                <a:latin typeface="Arial" panose="020B0604020202020204" pitchFamily="34" charset="0"/>
              </a:defRPr>
            </a:lvl3pPr>
            <a:lvl4pPr marL="1763398" indent="0">
              <a:buNone/>
              <a:defRPr sz="2400" baseline="0">
                <a:solidFill>
                  <a:srgbClr val="131B3F"/>
                </a:solidFill>
                <a:latin typeface="Arial" panose="020B0604020202020204" pitchFamily="34" charset="0"/>
              </a:defRPr>
            </a:lvl4pPr>
            <a:lvl5pPr marL="2285886" indent="0">
              <a:buNone/>
              <a:defRPr sz="2400" baseline="0">
                <a:solidFill>
                  <a:srgbClr val="131B3F"/>
                </a:solidFill>
                <a:latin typeface="Arial" panose="020B0604020202020204" pitchFamily="34" charset="0"/>
              </a:defRPr>
            </a:lvl5pPr>
          </a:lstStyle>
          <a:p>
            <a:pPr lvl="0"/>
            <a:r>
              <a:rPr lang="it-IT"/>
              <a:t>Fare clic per modificare gli stili del testo dello schema</a:t>
            </a:r>
          </a:p>
        </p:txBody>
      </p:sp>
    </p:spTree>
    <p:extLst>
      <p:ext uri="{BB962C8B-B14F-4D97-AF65-F5344CB8AC3E}">
        <p14:creationId xmlns:p14="http://schemas.microsoft.com/office/powerpoint/2010/main" val="173917681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ub Orange, Content">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8058786-CD7C-26FB-0704-28A8CB3B5882}"/>
              </a:ext>
            </a:extLst>
          </p:cNvPr>
          <p:cNvSpPr txBox="1"/>
          <p:nvPr userDrawn="1"/>
        </p:nvSpPr>
        <p:spPr>
          <a:xfrm>
            <a:off x="3177766" y="7921782"/>
            <a:ext cx="0" cy="0"/>
          </a:xfrm>
          <a:prstGeom prst="rect">
            <a:avLst/>
          </a:prstGeom>
          <a:noFill/>
        </p:spPr>
        <p:txBody>
          <a:bodyPr wrap="none" rtlCol="0">
            <a:noAutofit/>
          </a:bodyPr>
          <a:lstStyle/>
          <a:p>
            <a:pPr>
              <a:lnSpc>
                <a:spcPct val="90000"/>
              </a:lnSpc>
            </a:pPr>
            <a:endParaRPr lang="it-IT" dirty="0"/>
          </a:p>
        </p:txBody>
      </p:sp>
      <p:sp>
        <p:nvSpPr>
          <p:cNvPr id="5" name="CasellaDiTesto 4">
            <a:extLst>
              <a:ext uri="{FF2B5EF4-FFF2-40B4-BE49-F238E27FC236}">
                <a16:creationId xmlns:a16="http://schemas.microsoft.com/office/drawing/2014/main" id="{EC52A7DC-0586-CD19-1517-F7608EDB799D}"/>
              </a:ext>
            </a:extLst>
          </p:cNvPr>
          <p:cNvSpPr txBox="1"/>
          <p:nvPr userDrawn="1"/>
        </p:nvSpPr>
        <p:spPr>
          <a:xfrm>
            <a:off x="3766242" y="7813141"/>
            <a:ext cx="0" cy="0"/>
          </a:xfrm>
          <a:prstGeom prst="rect">
            <a:avLst/>
          </a:prstGeom>
          <a:noFill/>
        </p:spPr>
        <p:txBody>
          <a:bodyPr wrap="none" rtlCol="0">
            <a:noAutofit/>
          </a:bodyPr>
          <a:lstStyle/>
          <a:p>
            <a:pPr>
              <a:lnSpc>
                <a:spcPct val="90000"/>
              </a:lnSpc>
            </a:pPr>
            <a:endParaRPr lang="it-IT" dirty="0"/>
          </a:p>
        </p:txBody>
      </p:sp>
      <p:sp>
        <p:nvSpPr>
          <p:cNvPr id="7" name="Title 1">
            <a:extLst>
              <a:ext uri="{FF2B5EF4-FFF2-40B4-BE49-F238E27FC236}">
                <a16:creationId xmlns:a16="http://schemas.microsoft.com/office/drawing/2014/main" id="{8486F33B-7DC1-625A-C509-B6855EF9AAF0}"/>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7">
            <a:extLst>
              <a:ext uri="{FF2B5EF4-FFF2-40B4-BE49-F238E27FC236}">
                <a16:creationId xmlns:a16="http://schemas.microsoft.com/office/drawing/2014/main" id="{723F8D94-114F-CBBB-45E5-C4319B1EB3CD}"/>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10" name="Segnaposto testo 10">
            <a:extLst>
              <a:ext uri="{FF2B5EF4-FFF2-40B4-BE49-F238E27FC236}">
                <a16:creationId xmlns:a16="http://schemas.microsoft.com/office/drawing/2014/main" id="{1F39C54A-0B15-F8B0-F31E-0ACA16833C87}"/>
              </a:ext>
            </a:extLst>
          </p:cNvPr>
          <p:cNvSpPr>
            <a:spLocks noGrp="1"/>
          </p:cNvSpPr>
          <p:nvPr>
            <p:ph type="body" sz="quarter" idx="10" hasCustomPrompt="1"/>
          </p:nvPr>
        </p:nvSpPr>
        <p:spPr>
          <a:xfrm>
            <a:off x="731838" y="1939214"/>
            <a:ext cx="13166725" cy="5344455"/>
          </a:xfrm>
          <a:prstGeom prst="rect">
            <a:avLst/>
          </a:prstGeom>
        </p:spPr>
        <p:txBody>
          <a:bodyPr lIns="0" tIns="0" rIns="0" bIns="0"/>
          <a:lstStyle>
            <a:lvl1pPr marL="0" indent="0">
              <a:buFontTx/>
              <a:buNone/>
              <a:defRPr sz="2400">
                <a:solidFill>
                  <a:srgbClr val="131B3F"/>
                </a:solidFill>
              </a:defRPr>
            </a:lvl1pPr>
            <a:lvl3pPr marL="14288" indent="0">
              <a:buFontTx/>
              <a:buNone/>
              <a:tabLst/>
              <a:defRPr>
                <a:solidFill>
                  <a:srgbClr val="131B3F"/>
                </a:solidFill>
              </a:defRPr>
            </a:lvl3pPr>
            <a:lvl4pPr marL="14288" indent="0">
              <a:buFontTx/>
              <a:buNone/>
              <a:tabLst/>
              <a:defRPr>
                <a:solidFill>
                  <a:srgbClr val="131B3F"/>
                </a:solidFill>
              </a:defRPr>
            </a:lvl4pPr>
            <a:lvl5pPr marL="2285886" indent="0">
              <a:buFontTx/>
              <a:buNone/>
              <a:defRPr/>
            </a:lvl5pPr>
          </a:lstStyle>
          <a:p>
            <a:pPr lvl="0"/>
            <a:r>
              <a:rPr lang="it-IT"/>
              <a:t>Secondo livello</a:t>
            </a:r>
          </a:p>
          <a:p>
            <a:pPr lvl="2"/>
            <a:r>
              <a:rPr lang="it-IT"/>
              <a:t>Terzo livello</a:t>
            </a:r>
          </a:p>
          <a:p>
            <a:pPr lvl="3"/>
            <a:r>
              <a:rPr lang="it-IT"/>
              <a:t>Quarto livello</a:t>
            </a:r>
          </a:p>
        </p:txBody>
      </p:sp>
    </p:spTree>
    <p:extLst>
      <p:ext uri="{BB962C8B-B14F-4D97-AF65-F5344CB8AC3E}">
        <p14:creationId xmlns:p14="http://schemas.microsoft.com/office/powerpoint/2010/main" val="1174580104"/>
      </p:ext>
    </p:extLst>
  </p:cSld>
  <p:clrMapOvr>
    <a:masterClrMapping/>
  </p:clrMapOvr>
  <p:transition>
    <p:fade/>
  </p:transition>
  <p:extLst>
    <p:ext uri="{DCECCB84-F9BA-43D5-87BE-67443E8EF086}">
      <p15:sldGuideLst xmlns:p15="http://schemas.microsoft.com/office/powerpoint/2012/main">
        <p15:guide id="1" orient="horz" pos="5019">
          <p15:clr>
            <a:srgbClr val="FBAE40"/>
          </p15:clr>
        </p15:guide>
        <p15:guide id="2" pos="4608">
          <p15:clr>
            <a:srgbClr val="FBAE40"/>
          </p15:clr>
        </p15:guide>
        <p15:guide id="3" pos="435">
          <p15:clr>
            <a:srgbClr val="FBAE40"/>
          </p15:clr>
        </p15:guide>
        <p15:guide id="4" pos="8758">
          <p15:clr>
            <a:srgbClr val="FBAE40"/>
          </p15:clr>
        </p15:guide>
        <p15:guide id="5" orient="horz" pos="1209">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ub,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EEC55F3-FD34-4218-2C62-C46867720E82}"/>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7">
            <a:extLst>
              <a:ext uri="{FF2B5EF4-FFF2-40B4-BE49-F238E27FC236}">
                <a16:creationId xmlns:a16="http://schemas.microsoft.com/office/drawing/2014/main" id="{2B57F024-2166-E5D4-19C4-C10D2C263058}"/>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131B3F"/>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7" name="Segnaposto testo 10">
            <a:extLst>
              <a:ext uri="{FF2B5EF4-FFF2-40B4-BE49-F238E27FC236}">
                <a16:creationId xmlns:a16="http://schemas.microsoft.com/office/drawing/2014/main" id="{15E680B8-8A64-7B3F-A8C8-C998558D3EA9}"/>
              </a:ext>
            </a:extLst>
          </p:cNvPr>
          <p:cNvSpPr>
            <a:spLocks noGrp="1"/>
          </p:cNvSpPr>
          <p:nvPr>
            <p:ph type="body" sz="quarter" idx="10" hasCustomPrompt="1"/>
          </p:nvPr>
        </p:nvSpPr>
        <p:spPr>
          <a:xfrm>
            <a:off x="731838" y="1939214"/>
            <a:ext cx="13166725" cy="5344455"/>
          </a:xfrm>
          <a:prstGeom prst="rect">
            <a:avLst/>
          </a:prstGeom>
        </p:spPr>
        <p:txBody>
          <a:bodyPr lIns="0" tIns="0" rIns="0" bIns="0"/>
          <a:lstStyle>
            <a:lvl1pPr marL="0" indent="0">
              <a:buFontTx/>
              <a:buNone/>
              <a:defRPr sz="2400">
                <a:solidFill>
                  <a:srgbClr val="131B3F"/>
                </a:solidFill>
              </a:defRPr>
            </a:lvl1pPr>
            <a:lvl3pPr marL="14288" indent="0">
              <a:buFontTx/>
              <a:buNone/>
              <a:tabLst/>
              <a:defRPr>
                <a:solidFill>
                  <a:srgbClr val="131B3F"/>
                </a:solidFill>
              </a:defRPr>
            </a:lvl3pPr>
            <a:lvl4pPr marL="14288" indent="0">
              <a:buFontTx/>
              <a:buNone/>
              <a:tabLst/>
              <a:defRPr>
                <a:solidFill>
                  <a:srgbClr val="131B3F"/>
                </a:solidFill>
              </a:defRPr>
            </a:lvl4pPr>
            <a:lvl5pPr marL="2285886" indent="0">
              <a:buFontTx/>
              <a:buNone/>
              <a:defRPr/>
            </a:lvl5pPr>
          </a:lstStyle>
          <a:p>
            <a:pPr lvl="0"/>
            <a:r>
              <a:rPr lang="it-IT"/>
              <a:t>Secondo livello</a:t>
            </a:r>
          </a:p>
          <a:p>
            <a:pPr lvl="2"/>
            <a:r>
              <a:rPr lang="it-IT"/>
              <a:t>Terzo livello</a:t>
            </a:r>
          </a:p>
          <a:p>
            <a:pPr lvl="3"/>
            <a:r>
              <a:rPr lang="it-IT"/>
              <a:t>Quarto livello</a:t>
            </a:r>
          </a:p>
        </p:txBody>
      </p:sp>
    </p:spTree>
    <p:extLst>
      <p:ext uri="{BB962C8B-B14F-4D97-AF65-F5344CB8AC3E}">
        <p14:creationId xmlns:p14="http://schemas.microsoft.com/office/powerpoint/2010/main" val="44185100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ubtitle orange">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8058786-CD7C-26FB-0704-28A8CB3B5882}"/>
              </a:ext>
            </a:extLst>
          </p:cNvPr>
          <p:cNvSpPr txBox="1"/>
          <p:nvPr userDrawn="1"/>
        </p:nvSpPr>
        <p:spPr>
          <a:xfrm>
            <a:off x="3177766" y="7921782"/>
            <a:ext cx="0" cy="0"/>
          </a:xfrm>
          <a:prstGeom prst="rect">
            <a:avLst/>
          </a:prstGeom>
          <a:noFill/>
        </p:spPr>
        <p:txBody>
          <a:bodyPr wrap="none" rtlCol="0">
            <a:noAutofit/>
          </a:bodyPr>
          <a:lstStyle/>
          <a:p>
            <a:pPr>
              <a:lnSpc>
                <a:spcPct val="90000"/>
              </a:lnSpc>
            </a:pPr>
            <a:endParaRPr lang="it-IT" dirty="0"/>
          </a:p>
        </p:txBody>
      </p:sp>
      <p:sp>
        <p:nvSpPr>
          <p:cNvPr id="5" name="CasellaDiTesto 4">
            <a:extLst>
              <a:ext uri="{FF2B5EF4-FFF2-40B4-BE49-F238E27FC236}">
                <a16:creationId xmlns:a16="http://schemas.microsoft.com/office/drawing/2014/main" id="{EC52A7DC-0586-CD19-1517-F7608EDB799D}"/>
              </a:ext>
            </a:extLst>
          </p:cNvPr>
          <p:cNvSpPr txBox="1"/>
          <p:nvPr userDrawn="1"/>
        </p:nvSpPr>
        <p:spPr>
          <a:xfrm>
            <a:off x="3766242" y="7813141"/>
            <a:ext cx="0" cy="0"/>
          </a:xfrm>
          <a:prstGeom prst="rect">
            <a:avLst/>
          </a:prstGeom>
          <a:noFill/>
        </p:spPr>
        <p:txBody>
          <a:bodyPr wrap="none" rtlCol="0">
            <a:noAutofit/>
          </a:bodyPr>
          <a:lstStyle/>
          <a:p>
            <a:pPr>
              <a:lnSpc>
                <a:spcPct val="90000"/>
              </a:lnSpc>
            </a:pPr>
            <a:endParaRPr lang="it-IT" dirty="0"/>
          </a:p>
        </p:txBody>
      </p:sp>
      <p:sp>
        <p:nvSpPr>
          <p:cNvPr id="8" name="Text Placeholder 7"/>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11" name="CasellaDiTesto 10">
            <a:extLst>
              <a:ext uri="{FF2B5EF4-FFF2-40B4-BE49-F238E27FC236}">
                <a16:creationId xmlns:a16="http://schemas.microsoft.com/office/drawing/2014/main" id="{1E03BFD1-34DE-2CBB-A28B-73145BE989D5}"/>
              </a:ext>
            </a:extLst>
          </p:cNvPr>
          <p:cNvSpPr txBox="1"/>
          <p:nvPr userDrawn="1"/>
        </p:nvSpPr>
        <p:spPr>
          <a:xfrm>
            <a:off x="4125951" y="9433932"/>
            <a:ext cx="0" cy="0"/>
          </a:xfrm>
          <a:prstGeom prst="rect">
            <a:avLst/>
          </a:prstGeom>
          <a:noFill/>
        </p:spPr>
        <p:txBody>
          <a:bodyPr wrap="none" rtlCol="0">
            <a:noAutofit/>
          </a:bodyPr>
          <a:lstStyle/>
          <a:p>
            <a:pPr>
              <a:lnSpc>
                <a:spcPct val="90000"/>
              </a:lnSpc>
            </a:pPr>
            <a:endParaRPr lang="it-IT" dirty="0"/>
          </a:p>
        </p:txBody>
      </p:sp>
      <p:sp>
        <p:nvSpPr>
          <p:cNvPr id="12" name="CasellaDiTesto 11">
            <a:extLst>
              <a:ext uri="{FF2B5EF4-FFF2-40B4-BE49-F238E27FC236}">
                <a16:creationId xmlns:a16="http://schemas.microsoft.com/office/drawing/2014/main" id="{0A05F3EC-BAF1-938C-3881-85405A9AB15E}"/>
              </a:ext>
            </a:extLst>
          </p:cNvPr>
          <p:cNvSpPr txBox="1"/>
          <p:nvPr userDrawn="1"/>
        </p:nvSpPr>
        <p:spPr>
          <a:xfrm>
            <a:off x="1360714" y="9535886"/>
            <a:ext cx="0" cy="0"/>
          </a:xfrm>
          <a:prstGeom prst="rect">
            <a:avLst/>
          </a:prstGeom>
          <a:noFill/>
        </p:spPr>
        <p:txBody>
          <a:bodyPr wrap="none" rtlCol="0">
            <a:noAutofit/>
          </a:bodyPr>
          <a:lstStyle/>
          <a:p>
            <a:pPr>
              <a:lnSpc>
                <a:spcPct val="90000"/>
              </a:lnSpc>
            </a:pPr>
            <a:endParaRPr lang="it-IT" dirty="0"/>
          </a:p>
        </p:txBody>
      </p:sp>
      <p:sp>
        <p:nvSpPr>
          <p:cNvPr id="2" name="Title 1">
            <a:extLst>
              <a:ext uri="{FF2B5EF4-FFF2-40B4-BE49-F238E27FC236}">
                <a16:creationId xmlns:a16="http://schemas.microsoft.com/office/drawing/2014/main" id="{CEF66F29-5635-4AE1-771F-31FB29450AA5}"/>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220530780"/>
      </p:ext>
    </p:extLst>
  </p:cSld>
  <p:clrMapOvr>
    <a:masterClrMapping/>
  </p:clrMapOvr>
  <p:transition>
    <p:fade/>
  </p:transition>
  <p:extLst>
    <p:ext uri="{DCECCB84-F9BA-43D5-87BE-67443E8EF086}">
      <p15:sldGuideLst xmlns:p15="http://schemas.microsoft.com/office/powerpoint/2012/main">
        <p15:guide id="1" orient="horz" pos="5019">
          <p15:clr>
            <a:srgbClr val="FBAE40"/>
          </p15:clr>
        </p15:guide>
        <p15:guide id="2" pos="4608">
          <p15:clr>
            <a:srgbClr val="FBAE40"/>
          </p15:clr>
        </p15:guide>
        <p15:guide id="3" pos="435">
          <p15:clr>
            <a:srgbClr val="FBAE40"/>
          </p15:clr>
        </p15:guide>
        <p15:guide id="4" pos="875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orange">
    <p:spTree>
      <p:nvGrpSpPr>
        <p:cNvPr id="1" name=""/>
        <p:cNvGrpSpPr/>
        <p:nvPr/>
      </p:nvGrpSpPr>
      <p:grpSpPr>
        <a:xfrm>
          <a:off x="0" y="0"/>
          <a:ext cx="0" cy="0"/>
          <a:chOff x="0" y="0"/>
          <a:chExt cx="0" cy="0"/>
        </a:xfrm>
      </p:grpSpPr>
      <p:sp>
        <p:nvSpPr>
          <p:cNvPr id="15" name="Rettangolo 14">
            <a:extLst>
              <a:ext uri="{FF2B5EF4-FFF2-40B4-BE49-F238E27FC236}">
                <a16:creationId xmlns:a16="http://schemas.microsoft.com/office/drawing/2014/main" id="{888DF6EE-292F-54C3-9B13-A49899E05F6F}"/>
              </a:ext>
            </a:extLst>
          </p:cNvPr>
          <p:cNvSpPr/>
          <p:nvPr userDrawn="1"/>
        </p:nvSpPr>
        <p:spPr>
          <a:xfrm>
            <a:off x="-4445" y="0"/>
            <a:ext cx="14630400" cy="8229600"/>
          </a:xfrm>
          <a:prstGeom prst="rect">
            <a:avLst/>
          </a:prstGeom>
          <a:gradFill>
            <a:gsLst>
              <a:gs pos="100000">
                <a:srgbClr val="000000">
                  <a:alpha val="55191"/>
                </a:srgbClr>
              </a:gs>
              <a:gs pos="0">
                <a:srgbClr val="032F67"/>
              </a:gs>
            </a:gsLst>
            <a:lin ang="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4" name="CasellaDiTesto 3">
            <a:extLst>
              <a:ext uri="{FF2B5EF4-FFF2-40B4-BE49-F238E27FC236}">
                <a16:creationId xmlns:a16="http://schemas.microsoft.com/office/drawing/2014/main" id="{28058786-CD7C-26FB-0704-28A8CB3B5882}"/>
              </a:ext>
            </a:extLst>
          </p:cNvPr>
          <p:cNvSpPr txBox="1"/>
          <p:nvPr userDrawn="1"/>
        </p:nvSpPr>
        <p:spPr>
          <a:xfrm>
            <a:off x="3177766" y="7921782"/>
            <a:ext cx="0" cy="0"/>
          </a:xfrm>
          <a:prstGeom prst="rect">
            <a:avLst/>
          </a:prstGeom>
          <a:noFill/>
        </p:spPr>
        <p:txBody>
          <a:bodyPr wrap="none" rtlCol="0">
            <a:noAutofit/>
          </a:bodyPr>
          <a:lstStyle/>
          <a:p>
            <a:pPr>
              <a:lnSpc>
                <a:spcPct val="90000"/>
              </a:lnSpc>
            </a:pPr>
            <a:endParaRPr lang="it-IT" dirty="0"/>
          </a:p>
        </p:txBody>
      </p:sp>
      <p:sp>
        <p:nvSpPr>
          <p:cNvPr id="5" name="CasellaDiTesto 4">
            <a:extLst>
              <a:ext uri="{FF2B5EF4-FFF2-40B4-BE49-F238E27FC236}">
                <a16:creationId xmlns:a16="http://schemas.microsoft.com/office/drawing/2014/main" id="{EC52A7DC-0586-CD19-1517-F7608EDB799D}"/>
              </a:ext>
            </a:extLst>
          </p:cNvPr>
          <p:cNvSpPr txBox="1"/>
          <p:nvPr userDrawn="1"/>
        </p:nvSpPr>
        <p:spPr>
          <a:xfrm>
            <a:off x="3766242" y="7813141"/>
            <a:ext cx="0" cy="0"/>
          </a:xfrm>
          <a:prstGeom prst="rect">
            <a:avLst/>
          </a:prstGeom>
          <a:noFill/>
        </p:spPr>
        <p:txBody>
          <a:bodyPr wrap="none" rtlCol="0">
            <a:noAutofit/>
          </a:bodyPr>
          <a:lstStyle/>
          <a:p>
            <a:pPr>
              <a:lnSpc>
                <a:spcPct val="90000"/>
              </a:lnSpc>
            </a:pPr>
            <a:endParaRPr lang="it-IT" dirty="0"/>
          </a:p>
        </p:txBody>
      </p:sp>
      <p:sp>
        <p:nvSpPr>
          <p:cNvPr id="8" name="Text Placeholder 7"/>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11" name="CasellaDiTesto 10">
            <a:extLst>
              <a:ext uri="{FF2B5EF4-FFF2-40B4-BE49-F238E27FC236}">
                <a16:creationId xmlns:a16="http://schemas.microsoft.com/office/drawing/2014/main" id="{1E03BFD1-34DE-2CBB-A28B-73145BE989D5}"/>
              </a:ext>
            </a:extLst>
          </p:cNvPr>
          <p:cNvSpPr txBox="1"/>
          <p:nvPr userDrawn="1"/>
        </p:nvSpPr>
        <p:spPr>
          <a:xfrm>
            <a:off x="4125951" y="9433932"/>
            <a:ext cx="0" cy="0"/>
          </a:xfrm>
          <a:prstGeom prst="rect">
            <a:avLst/>
          </a:prstGeom>
          <a:noFill/>
        </p:spPr>
        <p:txBody>
          <a:bodyPr wrap="none" rtlCol="0">
            <a:noAutofit/>
          </a:bodyPr>
          <a:lstStyle/>
          <a:p>
            <a:pPr>
              <a:lnSpc>
                <a:spcPct val="90000"/>
              </a:lnSpc>
            </a:pPr>
            <a:endParaRPr lang="it-IT" dirty="0"/>
          </a:p>
        </p:txBody>
      </p:sp>
      <p:sp>
        <p:nvSpPr>
          <p:cNvPr id="12" name="CasellaDiTesto 11">
            <a:extLst>
              <a:ext uri="{FF2B5EF4-FFF2-40B4-BE49-F238E27FC236}">
                <a16:creationId xmlns:a16="http://schemas.microsoft.com/office/drawing/2014/main" id="{0A05F3EC-BAF1-938C-3881-85405A9AB15E}"/>
              </a:ext>
            </a:extLst>
          </p:cNvPr>
          <p:cNvSpPr txBox="1"/>
          <p:nvPr userDrawn="1"/>
        </p:nvSpPr>
        <p:spPr>
          <a:xfrm>
            <a:off x="1360714" y="9535886"/>
            <a:ext cx="0" cy="0"/>
          </a:xfrm>
          <a:prstGeom prst="rect">
            <a:avLst/>
          </a:prstGeom>
          <a:noFill/>
        </p:spPr>
        <p:txBody>
          <a:bodyPr wrap="none" rtlCol="0">
            <a:noAutofit/>
          </a:bodyPr>
          <a:lstStyle/>
          <a:p>
            <a:pPr>
              <a:lnSpc>
                <a:spcPct val="90000"/>
              </a:lnSpc>
            </a:pPr>
            <a:endParaRPr lang="it-IT" dirty="0"/>
          </a:p>
        </p:txBody>
      </p:sp>
      <p:pic>
        <p:nvPicPr>
          <p:cNvPr id="14" name="Immagine 13" descr="Immagine che contiene testo, clipart&#10;&#10;Descrizione generata automaticamente">
            <a:extLst>
              <a:ext uri="{FF2B5EF4-FFF2-40B4-BE49-F238E27FC236}">
                <a16:creationId xmlns:a16="http://schemas.microsoft.com/office/drawing/2014/main" id="{CD3C5E05-25A4-4F8E-619F-D41CB50241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4101" y="7618772"/>
            <a:ext cx="1682608" cy="483211"/>
          </a:xfrm>
          <a:prstGeom prst="rect">
            <a:avLst/>
          </a:prstGeom>
        </p:spPr>
      </p:pic>
      <p:sp>
        <p:nvSpPr>
          <p:cNvPr id="2" name="Title 1">
            <a:extLst>
              <a:ext uri="{FF2B5EF4-FFF2-40B4-BE49-F238E27FC236}">
                <a16:creationId xmlns:a16="http://schemas.microsoft.com/office/drawing/2014/main" id="{CEF66F29-5635-4AE1-771F-31FB29450AA5}"/>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319052391"/>
      </p:ext>
    </p:extLst>
  </p:cSld>
  <p:clrMapOvr>
    <a:masterClrMapping/>
  </p:clrMapOvr>
  <p:transition>
    <p:fade/>
  </p:transition>
  <p:extLst>
    <p:ext uri="{DCECCB84-F9BA-43D5-87BE-67443E8EF086}">
      <p15:sldGuideLst xmlns:p15="http://schemas.microsoft.com/office/powerpoint/2012/main">
        <p15:guide id="1" orient="horz" pos="5019">
          <p15:clr>
            <a:srgbClr val="FBAE40"/>
          </p15:clr>
        </p15:guide>
        <p15:guide id="2" pos="4608">
          <p15:clr>
            <a:srgbClr val="FBAE40"/>
          </p15:clr>
        </p15:guide>
        <p15:guide id="3" pos="435">
          <p15:clr>
            <a:srgbClr val="FBAE40"/>
          </p15:clr>
        </p15:guide>
        <p15:guide id="4" pos="875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ubtitle ">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8058786-CD7C-26FB-0704-28A8CB3B5882}"/>
              </a:ext>
            </a:extLst>
          </p:cNvPr>
          <p:cNvSpPr txBox="1"/>
          <p:nvPr userDrawn="1"/>
        </p:nvSpPr>
        <p:spPr>
          <a:xfrm>
            <a:off x="3177766" y="7921782"/>
            <a:ext cx="0" cy="0"/>
          </a:xfrm>
          <a:prstGeom prst="rect">
            <a:avLst/>
          </a:prstGeom>
          <a:noFill/>
        </p:spPr>
        <p:txBody>
          <a:bodyPr wrap="none" rtlCol="0">
            <a:noAutofit/>
          </a:bodyPr>
          <a:lstStyle/>
          <a:p>
            <a:pPr>
              <a:lnSpc>
                <a:spcPct val="90000"/>
              </a:lnSpc>
            </a:pPr>
            <a:endParaRPr lang="it-IT" dirty="0"/>
          </a:p>
        </p:txBody>
      </p:sp>
      <p:sp>
        <p:nvSpPr>
          <p:cNvPr id="5" name="CasellaDiTesto 4">
            <a:extLst>
              <a:ext uri="{FF2B5EF4-FFF2-40B4-BE49-F238E27FC236}">
                <a16:creationId xmlns:a16="http://schemas.microsoft.com/office/drawing/2014/main" id="{EC52A7DC-0586-CD19-1517-F7608EDB799D}"/>
              </a:ext>
            </a:extLst>
          </p:cNvPr>
          <p:cNvSpPr txBox="1"/>
          <p:nvPr userDrawn="1"/>
        </p:nvSpPr>
        <p:spPr>
          <a:xfrm>
            <a:off x="3766242" y="7813141"/>
            <a:ext cx="0" cy="0"/>
          </a:xfrm>
          <a:prstGeom prst="rect">
            <a:avLst/>
          </a:prstGeom>
          <a:noFill/>
        </p:spPr>
        <p:txBody>
          <a:bodyPr wrap="none" rtlCol="0">
            <a:noAutofit/>
          </a:bodyPr>
          <a:lstStyle/>
          <a:p>
            <a:pPr>
              <a:lnSpc>
                <a:spcPct val="90000"/>
              </a:lnSpc>
            </a:pPr>
            <a:endParaRPr lang="it-IT" dirty="0"/>
          </a:p>
        </p:txBody>
      </p:sp>
      <p:sp>
        <p:nvSpPr>
          <p:cNvPr id="11" name="CasellaDiTesto 10">
            <a:extLst>
              <a:ext uri="{FF2B5EF4-FFF2-40B4-BE49-F238E27FC236}">
                <a16:creationId xmlns:a16="http://schemas.microsoft.com/office/drawing/2014/main" id="{1E03BFD1-34DE-2CBB-A28B-73145BE989D5}"/>
              </a:ext>
            </a:extLst>
          </p:cNvPr>
          <p:cNvSpPr txBox="1"/>
          <p:nvPr userDrawn="1"/>
        </p:nvSpPr>
        <p:spPr>
          <a:xfrm>
            <a:off x="4125951" y="9433932"/>
            <a:ext cx="0" cy="0"/>
          </a:xfrm>
          <a:prstGeom prst="rect">
            <a:avLst/>
          </a:prstGeom>
          <a:noFill/>
        </p:spPr>
        <p:txBody>
          <a:bodyPr wrap="none" rtlCol="0">
            <a:noAutofit/>
          </a:bodyPr>
          <a:lstStyle/>
          <a:p>
            <a:pPr>
              <a:lnSpc>
                <a:spcPct val="90000"/>
              </a:lnSpc>
            </a:pPr>
            <a:endParaRPr lang="it-IT" dirty="0"/>
          </a:p>
        </p:txBody>
      </p:sp>
      <p:sp>
        <p:nvSpPr>
          <p:cNvPr id="12" name="CasellaDiTesto 11">
            <a:extLst>
              <a:ext uri="{FF2B5EF4-FFF2-40B4-BE49-F238E27FC236}">
                <a16:creationId xmlns:a16="http://schemas.microsoft.com/office/drawing/2014/main" id="{0A05F3EC-BAF1-938C-3881-85405A9AB15E}"/>
              </a:ext>
            </a:extLst>
          </p:cNvPr>
          <p:cNvSpPr txBox="1"/>
          <p:nvPr userDrawn="1"/>
        </p:nvSpPr>
        <p:spPr>
          <a:xfrm>
            <a:off x="1360714" y="9535886"/>
            <a:ext cx="0" cy="0"/>
          </a:xfrm>
          <a:prstGeom prst="rect">
            <a:avLst/>
          </a:prstGeom>
          <a:noFill/>
        </p:spPr>
        <p:txBody>
          <a:bodyPr wrap="none" rtlCol="0">
            <a:noAutofit/>
          </a:bodyPr>
          <a:lstStyle/>
          <a:p>
            <a:pPr>
              <a:lnSpc>
                <a:spcPct val="90000"/>
              </a:lnSpc>
            </a:pPr>
            <a:endParaRPr lang="it-IT" dirty="0"/>
          </a:p>
        </p:txBody>
      </p:sp>
      <p:sp>
        <p:nvSpPr>
          <p:cNvPr id="2" name="Text Placeholder 7">
            <a:extLst>
              <a:ext uri="{FF2B5EF4-FFF2-40B4-BE49-F238E27FC236}">
                <a16:creationId xmlns:a16="http://schemas.microsoft.com/office/drawing/2014/main" id="{555C5DF5-B005-EC02-02C9-1669BE2B6C8F}"/>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131B3F"/>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3" name="Title 1">
            <a:extLst>
              <a:ext uri="{FF2B5EF4-FFF2-40B4-BE49-F238E27FC236}">
                <a16:creationId xmlns:a16="http://schemas.microsoft.com/office/drawing/2014/main" id="{C67D2D01-82DA-6E3B-60FF-5B0464DAF3FF}"/>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218444428"/>
      </p:ext>
    </p:extLst>
  </p:cSld>
  <p:clrMapOvr>
    <a:masterClrMapping/>
  </p:clrMapOvr>
  <p:transition>
    <p:fade/>
  </p:transition>
  <p:extLst>
    <p:ext uri="{DCECCB84-F9BA-43D5-87BE-67443E8EF086}">
      <p15:sldGuideLst xmlns:p15="http://schemas.microsoft.com/office/powerpoint/2012/main">
        <p15:guide id="1" orient="horz" pos="5019">
          <p15:clr>
            <a:srgbClr val="FBAE40"/>
          </p15:clr>
        </p15:guide>
        <p15:guide id="2" pos="4608">
          <p15:clr>
            <a:srgbClr val="FBAE40"/>
          </p15:clr>
        </p15:guide>
        <p15:guide id="3" pos="435">
          <p15:clr>
            <a:srgbClr val="FBAE40"/>
          </p15:clr>
        </p15:guide>
        <p15:guide id="4" pos="875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Comparis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4BB42-90D7-B4DB-3F96-9A776E037A9A}"/>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7" name="Segnaposto testo 10">
            <a:extLst>
              <a:ext uri="{FF2B5EF4-FFF2-40B4-BE49-F238E27FC236}">
                <a16:creationId xmlns:a16="http://schemas.microsoft.com/office/drawing/2014/main" id="{153055DC-75BA-7293-5CAF-5C2CD6A45B9D}"/>
              </a:ext>
            </a:extLst>
          </p:cNvPr>
          <p:cNvSpPr>
            <a:spLocks noGrp="1"/>
          </p:cNvSpPr>
          <p:nvPr>
            <p:ph type="body" sz="quarter" idx="10" hasCustomPrompt="1"/>
          </p:nvPr>
        </p:nvSpPr>
        <p:spPr>
          <a:xfrm>
            <a:off x="731839" y="1769846"/>
            <a:ext cx="6475412" cy="5545356"/>
          </a:xfrm>
          <a:prstGeom prst="rect">
            <a:avLst/>
          </a:prstGeom>
        </p:spPr>
        <p:txBody>
          <a:bodyPr lIns="0" tIns="0" rIns="0" bIns="0"/>
          <a:lstStyle>
            <a:lvl1pPr marL="0" indent="0">
              <a:buFontTx/>
              <a:buNone/>
              <a:defRPr sz="2400">
                <a:solidFill>
                  <a:srgbClr val="131B3F"/>
                </a:solidFill>
              </a:defRPr>
            </a:lvl1pPr>
            <a:lvl3pPr marL="14288" indent="0">
              <a:buFontTx/>
              <a:buNone/>
              <a:tabLst/>
              <a:defRPr/>
            </a:lvl3pPr>
            <a:lvl4pPr marL="14288" indent="0">
              <a:buFontTx/>
              <a:buNone/>
              <a:tabLst/>
              <a:defRPr/>
            </a:lvl4pPr>
            <a:lvl5pPr marL="2285886" indent="0">
              <a:buFontTx/>
              <a:buNone/>
              <a:defRPr/>
            </a:lvl5pPr>
          </a:lstStyle>
          <a:p>
            <a:pPr lvl="0"/>
            <a:r>
              <a:rPr lang="it-IT"/>
              <a:t>Secondo livello</a:t>
            </a:r>
          </a:p>
        </p:txBody>
      </p:sp>
      <p:sp>
        <p:nvSpPr>
          <p:cNvPr id="9" name="Segnaposto testo 10">
            <a:extLst>
              <a:ext uri="{FF2B5EF4-FFF2-40B4-BE49-F238E27FC236}">
                <a16:creationId xmlns:a16="http://schemas.microsoft.com/office/drawing/2014/main" id="{C13934E7-EE12-A3DA-E289-5AEB94A5B4AD}"/>
              </a:ext>
            </a:extLst>
          </p:cNvPr>
          <p:cNvSpPr>
            <a:spLocks noGrp="1"/>
          </p:cNvSpPr>
          <p:nvPr>
            <p:ph type="body" sz="quarter" idx="11" hasCustomPrompt="1"/>
          </p:nvPr>
        </p:nvSpPr>
        <p:spPr>
          <a:xfrm>
            <a:off x="7447948" y="1769846"/>
            <a:ext cx="6475412" cy="5545356"/>
          </a:xfrm>
          <a:prstGeom prst="rect">
            <a:avLst/>
          </a:prstGeom>
        </p:spPr>
        <p:txBody>
          <a:bodyPr lIns="0" tIns="0" rIns="0" bIns="0"/>
          <a:lstStyle>
            <a:lvl1pPr marL="0" indent="0">
              <a:buFontTx/>
              <a:buNone/>
              <a:defRPr sz="2400">
                <a:solidFill>
                  <a:srgbClr val="131B3F"/>
                </a:solidFill>
              </a:defRPr>
            </a:lvl1pPr>
            <a:lvl3pPr marL="14288" indent="0">
              <a:buFontTx/>
              <a:buNone/>
              <a:tabLst/>
              <a:defRPr/>
            </a:lvl3pPr>
            <a:lvl4pPr marL="14288" indent="0">
              <a:buFontTx/>
              <a:buNone/>
              <a:tabLst/>
              <a:defRPr/>
            </a:lvl4pPr>
            <a:lvl5pPr marL="2285886" indent="0">
              <a:buFontTx/>
              <a:buNone/>
              <a:defRPr/>
            </a:lvl5pPr>
          </a:lstStyle>
          <a:p>
            <a:pPr lvl="0"/>
            <a:r>
              <a:rPr lang="it-IT"/>
              <a:t>Secondo livello</a:t>
            </a:r>
          </a:p>
        </p:txBody>
      </p:sp>
    </p:spTree>
    <p:extLst>
      <p:ext uri="{BB962C8B-B14F-4D97-AF65-F5344CB8AC3E}">
        <p14:creationId xmlns:p14="http://schemas.microsoft.com/office/powerpoint/2010/main" val="304558457"/>
      </p:ext>
    </p:extLst>
  </p:cSld>
  <p:clrMapOvr>
    <a:masterClrMapping/>
  </p:clrMapOvr>
  <p:transition>
    <p:fade/>
  </p:transition>
  <p:extLst>
    <p:ext uri="{DCECCB84-F9BA-43D5-87BE-67443E8EF086}">
      <p15:sldGuideLst xmlns:p15="http://schemas.microsoft.com/office/powerpoint/2012/main">
        <p15:guide id="1" orient="horz" pos="2592">
          <p15:clr>
            <a:srgbClr val="FBAE40"/>
          </p15:clr>
        </p15:guide>
        <p15:guide id="2" pos="4540">
          <p15:clr>
            <a:srgbClr val="FBAE40"/>
          </p15:clr>
        </p15:guide>
        <p15:guide id="3" pos="467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Headline, 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31520" y="1737360"/>
            <a:ext cx="6464301" cy="901066"/>
          </a:xfrm>
          <a:prstGeom prst="rect">
            <a:avLst/>
          </a:prstGeom>
        </p:spPr>
        <p:txBody>
          <a:bodyPr lIns="0" tIns="0" rIns="0" bIns="0" anchor="t" anchorCtr="0">
            <a:normAutofit/>
          </a:bodyPr>
          <a:lstStyle>
            <a:lvl1pPr marL="0" indent="0">
              <a:buNone/>
              <a:defRPr sz="2800" b="0">
                <a:solidFill>
                  <a:srgbClr val="FF9712"/>
                </a:solidFill>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5" name="Text Placeholder 4"/>
          <p:cNvSpPr>
            <a:spLocks noGrp="1"/>
          </p:cNvSpPr>
          <p:nvPr>
            <p:ph type="body" sz="quarter" idx="3" hasCustomPrompt="1"/>
          </p:nvPr>
        </p:nvSpPr>
        <p:spPr>
          <a:xfrm>
            <a:off x="7432041" y="1737360"/>
            <a:ext cx="6466840" cy="901066"/>
          </a:xfrm>
          <a:prstGeom prst="rect">
            <a:avLst/>
          </a:prstGeom>
        </p:spPr>
        <p:txBody>
          <a:bodyPr lIns="0" tIns="0" rIns="0" bIns="0" anchor="t" anchorCtr="0">
            <a:normAutofit/>
          </a:bodyPr>
          <a:lstStyle>
            <a:lvl1pPr marL="0" indent="0">
              <a:buNone/>
              <a:defRPr sz="2800" b="0">
                <a:solidFill>
                  <a:srgbClr val="FF9712"/>
                </a:solidFill>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a:t>Click to edit Master text styles</a:t>
            </a:r>
          </a:p>
        </p:txBody>
      </p:sp>
      <p:sp>
        <p:nvSpPr>
          <p:cNvPr id="10" name="Title 1">
            <a:extLst>
              <a:ext uri="{FF2B5EF4-FFF2-40B4-BE49-F238E27FC236}">
                <a16:creationId xmlns:a16="http://schemas.microsoft.com/office/drawing/2014/main" id="{9F6E8481-BCBF-3313-B4B6-07B6A69D8D95}"/>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11" name="Segnaposto contenuto 8">
            <a:extLst>
              <a:ext uri="{FF2B5EF4-FFF2-40B4-BE49-F238E27FC236}">
                <a16:creationId xmlns:a16="http://schemas.microsoft.com/office/drawing/2014/main" id="{FDA88B85-0ED3-C2A8-7521-D5832D5AF7C1}"/>
              </a:ext>
            </a:extLst>
          </p:cNvPr>
          <p:cNvSpPr>
            <a:spLocks noGrp="1"/>
          </p:cNvSpPr>
          <p:nvPr>
            <p:ph sz="quarter" idx="12"/>
          </p:nvPr>
        </p:nvSpPr>
        <p:spPr>
          <a:xfrm>
            <a:off x="727075" y="2854325"/>
            <a:ext cx="6469063" cy="4637088"/>
          </a:xfrm>
          <a:prstGeom prst="rect">
            <a:avLst/>
          </a:prstGeom>
        </p:spPr>
        <p:txBody>
          <a:bodyPr/>
          <a:lstStyle>
            <a:lvl1pPr marL="0" indent="0">
              <a:buFontTx/>
              <a:buNone/>
              <a:defRPr sz="2400" baseline="0">
                <a:solidFill>
                  <a:srgbClr val="131B3F"/>
                </a:solidFill>
                <a:latin typeface="Arial" panose="020B0604020202020204" pitchFamily="34" charset="0"/>
              </a:defRPr>
            </a:lvl1pPr>
            <a:lvl2pPr>
              <a:buFontTx/>
              <a:buNone/>
              <a:defRPr sz="2000" baseline="0">
                <a:solidFill>
                  <a:srgbClr val="131B3F"/>
                </a:solidFill>
                <a:latin typeface="Arial" panose="020B0604020202020204" pitchFamily="34" charset="0"/>
              </a:defRPr>
            </a:lvl2pPr>
            <a:lvl3pPr marL="1240909" indent="0">
              <a:buFontTx/>
              <a:buNone/>
              <a:defRPr sz="2000" baseline="0">
                <a:solidFill>
                  <a:srgbClr val="131B3F"/>
                </a:solidFill>
                <a:latin typeface="Arial" panose="020B0604020202020204" pitchFamily="34" charset="0"/>
              </a:defRPr>
            </a:lvl3pPr>
            <a:lvl4pPr marL="1763398" indent="0">
              <a:buFontTx/>
              <a:buNone/>
              <a:defRPr sz="2000" baseline="0">
                <a:solidFill>
                  <a:srgbClr val="131B3F"/>
                </a:solidFill>
                <a:latin typeface="Arial" panose="020B0604020202020204" pitchFamily="34" charset="0"/>
              </a:defRPr>
            </a:lvl4pPr>
            <a:lvl5pPr marL="2285886" indent="0">
              <a:buFontTx/>
              <a:buNone/>
              <a:defRPr sz="2000" baseline="0">
                <a:solidFill>
                  <a:srgbClr val="131B3F"/>
                </a:solidFill>
                <a:latin typeface="Arial" panose="020B0604020202020204" pitchFamily="34" charset="0"/>
              </a:defRPr>
            </a:lvl5pPr>
          </a:lstStyle>
          <a:p>
            <a:pPr lvl="0"/>
            <a:r>
              <a:rPr lang="it-IT"/>
              <a:t>Fare clic per modificare gli stili del testo dello schema</a:t>
            </a:r>
          </a:p>
        </p:txBody>
      </p:sp>
      <p:sp>
        <p:nvSpPr>
          <p:cNvPr id="12" name="Segnaposto contenuto 8">
            <a:extLst>
              <a:ext uri="{FF2B5EF4-FFF2-40B4-BE49-F238E27FC236}">
                <a16:creationId xmlns:a16="http://schemas.microsoft.com/office/drawing/2014/main" id="{F07793D4-2945-0A74-AEF6-DA4817A82B8F}"/>
              </a:ext>
            </a:extLst>
          </p:cNvPr>
          <p:cNvSpPr>
            <a:spLocks noGrp="1"/>
          </p:cNvSpPr>
          <p:nvPr>
            <p:ph sz="quarter" idx="13"/>
          </p:nvPr>
        </p:nvSpPr>
        <p:spPr>
          <a:xfrm>
            <a:off x="7434262" y="2854325"/>
            <a:ext cx="6469063" cy="4637088"/>
          </a:xfrm>
          <a:prstGeom prst="rect">
            <a:avLst/>
          </a:prstGeom>
        </p:spPr>
        <p:txBody>
          <a:bodyPr/>
          <a:lstStyle>
            <a:lvl1pPr marL="0" indent="0">
              <a:buFontTx/>
              <a:buNone/>
              <a:defRPr sz="2400" baseline="0">
                <a:solidFill>
                  <a:srgbClr val="131B3F"/>
                </a:solidFill>
                <a:latin typeface="Arial" panose="020B0604020202020204" pitchFamily="34" charset="0"/>
              </a:defRPr>
            </a:lvl1pPr>
            <a:lvl2pPr>
              <a:buFontTx/>
              <a:buNone/>
              <a:defRPr sz="2000" baseline="0">
                <a:solidFill>
                  <a:srgbClr val="131B3F"/>
                </a:solidFill>
                <a:latin typeface="Arial" panose="020B0604020202020204" pitchFamily="34" charset="0"/>
              </a:defRPr>
            </a:lvl2pPr>
            <a:lvl3pPr marL="1240909" indent="0">
              <a:buFontTx/>
              <a:buNone/>
              <a:defRPr sz="2000" baseline="0">
                <a:solidFill>
                  <a:srgbClr val="131B3F"/>
                </a:solidFill>
                <a:latin typeface="Arial" panose="020B0604020202020204" pitchFamily="34" charset="0"/>
              </a:defRPr>
            </a:lvl3pPr>
            <a:lvl4pPr marL="1763398" indent="0">
              <a:buFontTx/>
              <a:buNone/>
              <a:defRPr sz="2000" baseline="0">
                <a:solidFill>
                  <a:srgbClr val="131B3F"/>
                </a:solidFill>
                <a:latin typeface="Arial" panose="020B0604020202020204" pitchFamily="34" charset="0"/>
              </a:defRPr>
            </a:lvl4pPr>
            <a:lvl5pPr marL="2285886" indent="0">
              <a:buFontTx/>
              <a:buNone/>
              <a:defRPr sz="2000" baseline="0">
                <a:solidFill>
                  <a:srgbClr val="131B3F"/>
                </a:solidFill>
                <a:latin typeface="Arial" panose="020B0604020202020204" pitchFamily="34" charset="0"/>
              </a:defRPr>
            </a:lvl5pPr>
          </a:lstStyle>
          <a:p>
            <a:pPr lvl="0"/>
            <a:r>
              <a:rPr lang="it-IT"/>
              <a:t>Fare clic per modificare gli stili del testo dello schema</a:t>
            </a:r>
          </a:p>
        </p:txBody>
      </p:sp>
    </p:spTree>
    <p:extLst>
      <p:ext uri="{BB962C8B-B14F-4D97-AF65-F5344CB8AC3E}">
        <p14:creationId xmlns:p14="http://schemas.microsoft.com/office/powerpoint/2010/main" val="692538771"/>
      </p:ext>
    </p:extLst>
  </p:cSld>
  <p:clrMapOvr>
    <a:masterClrMapping/>
  </p:clrMapOvr>
  <p:transition>
    <p:fade/>
  </p:transition>
  <p:extLst>
    <p:ext uri="{DCECCB84-F9BA-43D5-87BE-67443E8EF086}">
      <p15:sldGuideLst xmlns:p15="http://schemas.microsoft.com/office/powerpoint/2012/main">
        <p15:guide id="1" orient="horz" pos="179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Headline, 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31520" y="1737360"/>
            <a:ext cx="6464301" cy="901066"/>
          </a:xfrm>
          <a:prstGeom prst="rect">
            <a:avLst/>
          </a:prstGeom>
        </p:spPr>
        <p:txBody>
          <a:bodyPr lIns="0" tIns="0" rIns="0" bIns="0" anchor="t" anchorCtr="0">
            <a:normAutofit/>
          </a:bodyPr>
          <a:lstStyle>
            <a:lvl1pPr marL="0" indent="0">
              <a:buNone/>
              <a:defRPr sz="2800" b="0">
                <a:solidFill>
                  <a:srgbClr val="FF9712"/>
                </a:solidFill>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5" name="Text Placeholder 4"/>
          <p:cNvSpPr>
            <a:spLocks noGrp="1"/>
          </p:cNvSpPr>
          <p:nvPr>
            <p:ph type="body" sz="quarter" idx="3" hasCustomPrompt="1"/>
          </p:nvPr>
        </p:nvSpPr>
        <p:spPr>
          <a:xfrm>
            <a:off x="7432041" y="1737360"/>
            <a:ext cx="6466840" cy="901066"/>
          </a:xfrm>
          <a:prstGeom prst="rect">
            <a:avLst/>
          </a:prstGeom>
        </p:spPr>
        <p:txBody>
          <a:bodyPr lIns="0" tIns="0" rIns="0" bIns="0" anchor="t" anchorCtr="0">
            <a:normAutofit/>
          </a:bodyPr>
          <a:lstStyle>
            <a:lvl1pPr marL="0" indent="0">
              <a:buNone/>
              <a:defRPr sz="2800" b="0">
                <a:solidFill>
                  <a:srgbClr val="FF9712"/>
                </a:solidFill>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a:t>Click to edit Master text styles</a:t>
            </a:r>
          </a:p>
        </p:txBody>
      </p:sp>
      <p:sp>
        <p:nvSpPr>
          <p:cNvPr id="10" name="Title 1">
            <a:extLst>
              <a:ext uri="{FF2B5EF4-FFF2-40B4-BE49-F238E27FC236}">
                <a16:creationId xmlns:a16="http://schemas.microsoft.com/office/drawing/2014/main" id="{9F6E8481-BCBF-3313-B4B6-07B6A69D8D95}"/>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11" name="Segnaposto contenuto 8">
            <a:extLst>
              <a:ext uri="{FF2B5EF4-FFF2-40B4-BE49-F238E27FC236}">
                <a16:creationId xmlns:a16="http://schemas.microsoft.com/office/drawing/2014/main" id="{FDA88B85-0ED3-C2A8-7521-D5832D5AF7C1}"/>
              </a:ext>
            </a:extLst>
          </p:cNvPr>
          <p:cNvSpPr>
            <a:spLocks noGrp="1"/>
          </p:cNvSpPr>
          <p:nvPr>
            <p:ph sz="quarter" idx="12"/>
          </p:nvPr>
        </p:nvSpPr>
        <p:spPr>
          <a:xfrm>
            <a:off x="727075" y="2854325"/>
            <a:ext cx="6469063" cy="4637088"/>
          </a:xfrm>
          <a:prstGeom prst="rect">
            <a:avLst/>
          </a:prstGeom>
        </p:spPr>
        <p:txBody>
          <a:bodyPr/>
          <a:lstStyle>
            <a:lvl1pPr marL="342900" indent="-342900">
              <a:buFont typeface="Courier New" panose="02070309020205020404" pitchFamily="49" charset="0"/>
              <a:buChar char="o"/>
              <a:defRPr sz="2400" baseline="0">
                <a:solidFill>
                  <a:srgbClr val="131B3F"/>
                </a:solidFill>
                <a:latin typeface="Arial" panose="020B0604020202020204" pitchFamily="34" charset="0"/>
              </a:defRPr>
            </a:lvl1pPr>
            <a:lvl2pPr>
              <a:buFontTx/>
              <a:buNone/>
              <a:defRPr sz="2000" baseline="0">
                <a:solidFill>
                  <a:srgbClr val="131B3F"/>
                </a:solidFill>
                <a:latin typeface="Arial" panose="020B0604020202020204" pitchFamily="34" charset="0"/>
              </a:defRPr>
            </a:lvl2pPr>
            <a:lvl3pPr marL="1240909" indent="0">
              <a:buFontTx/>
              <a:buNone/>
              <a:defRPr sz="2000" baseline="0">
                <a:solidFill>
                  <a:srgbClr val="131B3F"/>
                </a:solidFill>
                <a:latin typeface="Arial" panose="020B0604020202020204" pitchFamily="34" charset="0"/>
              </a:defRPr>
            </a:lvl3pPr>
            <a:lvl4pPr marL="1763398" indent="0">
              <a:buFontTx/>
              <a:buNone/>
              <a:defRPr sz="2000" baseline="0">
                <a:solidFill>
                  <a:srgbClr val="131B3F"/>
                </a:solidFill>
                <a:latin typeface="Arial" panose="020B0604020202020204" pitchFamily="34" charset="0"/>
              </a:defRPr>
            </a:lvl4pPr>
            <a:lvl5pPr marL="2285886" indent="0">
              <a:buFontTx/>
              <a:buNone/>
              <a:defRPr sz="2000" baseline="0">
                <a:solidFill>
                  <a:srgbClr val="131B3F"/>
                </a:solidFill>
                <a:latin typeface="Arial" panose="020B0604020202020204" pitchFamily="34" charset="0"/>
              </a:defRPr>
            </a:lvl5pPr>
          </a:lstStyle>
          <a:p>
            <a:pPr lvl="0"/>
            <a:r>
              <a:rPr lang="it-IT"/>
              <a:t>Fare clic per modificare gli stili del testo dello schema</a:t>
            </a:r>
          </a:p>
        </p:txBody>
      </p:sp>
      <p:sp>
        <p:nvSpPr>
          <p:cNvPr id="12" name="Segnaposto contenuto 8">
            <a:extLst>
              <a:ext uri="{FF2B5EF4-FFF2-40B4-BE49-F238E27FC236}">
                <a16:creationId xmlns:a16="http://schemas.microsoft.com/office/drawing/2014/main" id="{F07793D4-2945-0A74-AEF6-DA4817A82B8F}"/>
              </a:ext>
            </a:extLst>
          </p:cNvPr>
          <p:cNvSpPr>
            <a:spLocks noGrp="1"/>
          </p:cNvSpPr>
          <p:nvPr>
            <p:ph sz="quarter" idx="13"/>
          </p:nvPr>
        </p:nvSpPr>
        <p:spPr>
          <a:xfrm>
            <a:off x="7434262" y="2854325"/>
            <a:ext cx="6469063" cy="4637088"/>
          </a:xfrm>
          <a:prstGeom prst="rect">
            <a:avLst/>
          </a:prstGeom>
        </p:spPr>
        <p:txBody>
          <a:bodyPr/>
          <a:lstStyle>
            <a:lvl1pPr marL="342900" indent="-342900">
              <a:buFont typeface="Courier New" panose="02070309020205020404" pitchFamily="49" charset="0"/>
              <a:buChar char="o"/>
              <a:defRPr sz="2400" baseline="0">
                <a:solidFill>
                  <a:srgbClr val="131B3F"/>
                </a:solidFill>
                <a:latin typeface="Arial" panose="020B0604020202020204" pitchFamily="34" charset="0"/>
              </a:defRPr>
            </a:lvl1pPr>
            <a:lvl2pPr>
              <a:buFontTx/>
              <a:buNone/>
              <a:defRPr sz="2000" baseline="0">
                <a:solidFill>
                  <a:srgbClr val="131B3F"/>
                </a:solidFill>
                <a:latin typeface="Arial" panose="020B0604020202020204" pitchFamily="34" charset="0"/>
              </a:defRPr>
            </a:lvl2pPr>
            <a:lvl3pPr marL="1240909" indent="0">
              <a:buFontTx/>
              <a:buNone/>
              <a:defRPr sz="2000" baseline="0">
                <a:solidFill>
                  <a:srgbClr val="131B3F"/>
                </a:solidFill>
                <a:latin typeface="Arial" panose="020B0604020202020204" pitchFamily="34" charset="0"/>
              </a:defRPr>
            </a:lvl3pPr>
            <a:lvl4pPr marL="1763398" indent="0">
              <a:buFontTx/>
              <a:buNone/>
              <a:defRPr sz="2000" baseline="0">
                <a:solidFill>
                  <a:srgbClr val="131B3F"/>
                </a:solidFill>
                <a:latin typeface="Arial" panose="020B0604020202020204" pitchFamily="34" charset="0"/>
              </a:defRPr>
            </a:lvl4pPr>
            <a:lvl5pPr marL="2285886" indent="0">
              <a:buFontTx/>
              <a:buNone/>
              <a:defRPr sz="2000" baseline="0">
                <a:solidFill>
                  <a:srgbClr val="131B3F"/>
                </a:solidFill>
                <a:latin typeface="Arial" panose="020B0604020202020204" pitchFamily="34" charset="0"/>
              </a:defRPr>
            </a:lvl5pPr>
          </a:lstStyle>
          <a:p>
            <a:pPr lvl="0"/>
            <a:r>
              <a:rPr lang="it-IT"/>
              <a:t>Fare clic per modificare gli stili del testo dello schema</a:t>
            </a:r>
          </a:p>
        </p:txBody>
      </p:sp>
    </p:spTree>
    <p:extLst>
      <p:ext uri="{BB962C8B-B14F-4D97-AF65-F5344CB8AC3E}">
        <p14:creationId xmlns:p14="http://schemas.microsoft.com/office/powerpoint/2010/main" val="2654025622"/>
      </p:ext>
    </p:extLst>
  </p:cSld>
  <p:clrMapOvr>
    <a:masterClrMapping/>
  </p:clrMapOvr>
  <p:transition>
    <p:fade/>
  </p:transition>
  <p:extLst>
    <p:ext uri="{DCECCB84-F9BA-43D5-87BE-67443E8EF086}">
      <p15:sldGuideLst xmlns:p15="http://schemas.microsoft.com/office/powerpoint/2012/main">
        <p15:guide id="1" orient="horz" pos="1798">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B5DE77B-A14F-E319-714B-E1C2E73C7C47}"/>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02191335"/>
      </p:ext>
    </p:extLst>
  </p:cSld>
  <p:clrMapOvr>
    <a:masterClrMapping/>
  </p:clrMapOvr>
  <p:transition>
    <p:fade/>
  </p:transition>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Picture, Text">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E8B3679-76BF-F665-AF37-8BE33DE37D05}"/>
              </a:ext>
            </a:extLst>
          </p:cNvPr>
          <p:cNvSpPr>
            <a:spLocks noGrp="1"/>
          </p:cNvSpPr>
          <p:nvPr>
            <p:ph type="pic" sz="quarter" idx="10"/>
          </p:nvPr>
        </p:nvSpPr>
        <p:spPr>
          <a:xfrm>
            <a:off x="8289925" y="1738313"/>
            <a:ext cx="5608638" cy="5670550"/>
          </a:xfrm>
          <a:prstGeom prst="rect">
            <a:avLst/>
          </a:prstGeom>
        </p:spPr>
        <p:txBody>
          <a:bodyPr lIns="0" tIns="0" rIns="0" bIns="0"/>
          <a:lstStyle>
            <a:lvl1pPr marL="0" indent="0">
              <a:buNone/>
              <a:defRPr/>
            </a:lvl1pPr>
          </a:lstStyle>
          <a:p>
            <a:endParaRPr lang="it-IT" dirty="0"/>
          </a:p>
        </p:txBody>
      </p:sp>
      <p:sp>
        <p:nvSpPr>
          <p:cNvPr id="10" name="Title 1">
            <a:extLst>
              <a:ext uri="{FF2B5EF4-FFF2-40B4-BE49-F238E27FC236}">
                <a16:creationId xmlns:a16="http://schemas.microsoft.com/office/drawing/2014/main" id="{1BE9F991-053C-A8B3-D6A1-12B223A07336}"/>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18" name="Segnaposto contenuto 17">
            <a:extLst>
              <a:ext uri="{FF2B5EF4-FFF2-40B4-BE49-F238E27FC236}">
                <a16:creationId xmlns:a16="http://schemas.microsoft.com/office/drawing/2014/main" id="{03F3A5D8-59A3-5412-AD21-D7C5CD7DA3F0}"/>
              </a:ext>
            </a:extLst>
          </p:cNvPr>
          <p:cNvSpPr>
            <a:spLocks noGrp="1"/>
          </p:cNvSpPr>
          <p:nvPr>
            <p:ph sz="quarter" idx="11"/>
          </p:nvPr>
        </p:nvSpPr>
        <p:spPr>
          <a:xfrm>
            <a:off x="727075" y="1738313"/>
            <a:ext cx="7391400" cy="5670550"/>
          </a:xfrm>
          <a:prstGeom prst="rect">
            <a:avLst/>
          </a:prstGeom>
        </p:spPr>
        <p:txBody>
          <a:bodyPr lIns="0" tIns="0" rIns="0" bIns="0"/>
          <a:lstStyle>
            <a:lvl1pPr marL="0" indent="0">
              <a:buFontTx/>
              <a:buNone/>
              <a:tabLst/>
              <a:defRPr sz="2400" baseline="0">
                <a:solidFill>
                  <a:srgbClr val="131B3F"/>
                </a:solidFill>
                <a:latin typeface="Arial" panose="020B0604020202020204" pitchFamily="34" charset="0"/>
              </a:defRPr>
            </a:lvl1pPr>
            <a:lvl2pPr>
              <a:defRPr sz="2000" baseline="0">
                <a:latin typeface="Arial" panose="020B0604020202020204" pitchFamily="34" charset="0"/>
              </a:defRPr>
            </a:lvl2pPr>
            <a:lvl3pPr>
              <a:defRPr sz="2000" baseline="0">
                <a:latin typeface="Arial" panose="020B0604020202020204" pitchFamily="34" charset="0"/>
              </a:defRPr>
            </a:lvl3pPr>
            <a:lvl4pPr>
              <a:defRPr sz="2000" baseline="0">
                <a:latin typeface="Arial" panose="020B0604020202020204" pitchFamily="34" charset="0"/>
              </a:defRPr>
            </a:lvl4pPr>
            <a:lvl5pPr>
              <a:defRPr sz="2000" baseline="0">
                <a:latin typeface="Arial" panose="020B0604020202020204" pitchFamily="34" charset="0"/>
              </a:defRPr>
            </a:lvl5pPr>
          </a:lstStyle>
          <a:p>
            <a:pPr lvl="0"/>
            <a:r>
              <a:rPr lang="it-IT"/>
              <a:t>Fare clic per modificare gli stili del testo dello schema</a:t>
            </a:r>
          </a:p>
        </p:txBody>
      </p:sp>
    </p:spTree>
    <p:extLst>
      <p:ext uri="{BB962C8B-B14F-4D97-AF65-F5344CB8AC3E}">
        <p14:creationId xmlns:p14="http://schemas.microsoft.com/office/powerpoint/2010/main" val="401065421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Sub, 2 Pictures, Tex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CD81E1A-9FB2-AAA5-EED8-712C3223260F}"/>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7">
            <a:extLst>
              <a:ext uri="{FF2B5EF4-FFF2-40B4-BE49-F238E27FC236}">
                <a16:creationId xmlns:a16="http://schemas.microsoft.com/office/drawing/2014/main" id="{469CCA80-EE01-0707-A74D-289545977841}"/>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16" name="Segnaposto immagine 5">
            <a:extLst>
              <a:ext uri="{FF2B5EF4-FFF2-40B4-BE49-F238E27FC236}">
                <a16:creationId xmlns:a16="http://schemas.microsoft.com/office/drawing/2014/main" id="{E9C6C30D-E0DF-CCA4-24AC-10E7D3B9FDB9}"/>
              </a:ext>
            </a:extLst>
          </p:cNvPr>
          <p:cNvSpPr>
            <a:spLocks noGrp="1"/>
          </p:cNvSpPr>
          <p:nvPr>
            <p:ph type="pic" sz="quarter" idx="16"/>
          </p:nvPr>
        </p:nvSpPr>
        <p:spPr>
          <a:xfrm>
            <a:off x="731839" y="2147060"/>
            <a:ext cx="6217602" cy="2284370"/>
          </a:xfrm>
          <a:prstGeom prst="rect">
            <a:avLst/>
          </a:prstGeom>
        </p:spPr>
        <p:txBody>
          <a:bodyPr/>
          <a:lstStyle>
            <a:lvl1pPr marL="0" indent="0">
              <a:buNone/>
              <a:defRPr/>
            </a:lvl1pPr>
          </a:lstStyle>
          <a:p>
            <a:endParaRPr lang="it-IT" dirty="0"/>
          </a:p>
        </p:txBody>
      </p:sp>
      <p:sp>
        <p:nvSpPr>
          <p:cNvPr id="17" name="Segnaposto immagine 5">
            <a:extLst>
              <a:ext uri="{FF2B5EF4-FFF2-40B4-BE49-F238E27FC236}">
                <a16:creationId xmlns:a16="http://schemas.microsoft.com/office/drawing/2014/main" id="{194C7059-24C6-754C-8A25-34831859B117}"/>
              </a:ext>
            </a:extLst>
          </p:cNvPr>
          <p:cNvSpPr>
            <a:spLocks noGrp="1"/>
          </p:cNvSpPr>
          <p:nvPr>
            <p:ph type="pic" sz="quarter" idx="17"/>
          </p:nvPr>
        </p:nvSpPr>
        <p:spPr>
          <a:xfrm>
            <a:off x="7559040" y="2147060"/>
            <a:ext cx="6344284" cy="2284370"/>
          </a:xfrm>
          <a:prstGeom prst="rect">
            <a:avLst/>
          </a:prstGeom>
        </p:spPr>
        <p:txBody>
          <a:bodyPr/>
          <a:lstStyle>
            <a:lvl1pPr marL="0" indent="0">
              <a:buNone/>
              <a:defRPr/>
            </a:lvl1pPr>
          </a:lstStyle>
          <a:p>
            <a:endParaRPr lang="it-IT" dirty="0"/>
          </a:p>
        </p:txBody>
      </p:sp>
      <p:sp>
        <p:nvSpPr>
          <p:cNvPr id="18" name="Segnaposto contenuto 12">
            <a:extLst>
              <a:ext uri="{FF2B5EF4-FFF2-40B4-BE49-F238E27FC236}">
                <a16:creationId xmlns:a16="http://schemas.microsoft.com/office/drawing/2014/main" id="{7D49EEF0-81FA-BB14-87F5-57D799553B40}"/>
              </a:ext>
            </a:extLst>
          </p:cNvPr>
          <p:cNvSpPr>
            <a:spLocks noGrp="1"/>
          </p:cNvSpPr>
          <p:nvPr>
            <p:ph sz="quarter" idx="18"/>
          </p:nvPr>
        </p:nvSpPr>
        <p:spPr>
          <a:xfrm>
            <a:off x="727075" y="4683125"/>
            <a:ext cx="6223000" cy="2601913"/>
          </a:xfrm>
          <a:prstGeom prst="rect">
            <a:avLst/>
          </a:prstGeom>
        </p:spPr>
        <p:txBody>
          <a:bodyPr lIns="0" tIns="0"/>
          <a:lstStyle>
            <a:lvl1pPr marL="0" indent="0">
              <a:buFontTx/>
              <a:buNone/>
              <a:defRPr sz="2400" baseline="0">
                <a:solidFill>
                  <a:srgbClr val="131B3F"/>
                </a:solidFill>
                <a:latin typeface="Arial" panose="020B0604020202020204" pitchFamily="34" charset="0"/>
              </a:defRPr>
            </a:lvl1pPr>
            <a:lvl2pPr>
              <a:buFontTx/>
              <a:buNone/>
              <a:defRPr sz="2400" baseline="0">
                <a:solidFill>
                  <a:srgbClr val="131B3F"/>
                </a:solidFill>
                <a:latin typeface="Arial" panose="020B0604020202020204" pitchFamily="34" charset="0"/>
              </a:defRPr>
            </a:lvl2pPr>
            <a:lvl3pPr marL="1240909" indent="0">
              <a:buFontTx/>
              <a:buNone/>
              <a:defRPr sz="2400" baseline="0">
                <a:solidFill>
                  <a:srgbClr val="131B3F"/>
                </a:solidFill>
                <a:latin typeface="Arial" panose="020B0604020202020204" pitchFamily="34" charset="0"/>
              </a:defRPr>
            </a:lvl3pPr>
            <a:lvl4pPr marL="1763398" indent="0">
              <a:buFontTx/>
              <a:buNone/>
              <a:defRPr sz="2400" baseline="0">
                <a:solidFill>
                  <a:srgbClr val="131B3F"/>
                </a:solidFill>
                <a:latin typeface="Arial" panose="020B0604020202020204" pitchFamily="34" charset="0"/>
              </a:defRPr>
            </a:lvl4pPr>
            <a:lvl5pPr marL="2285886" indent="0">
              <a:buFontTx/>
              <a:buNone/>
              <a:defRPr sz="2400" baseline="0">
                <a:solidFill>
                  <a:srgbClr val="131B3F"/>
                </a:solidFill>
                <a:latin typeface="Arial" panose="020B0604020202020204" pitchFamily="34" charset="0"/>
              </a:defRPr>
            </a:lvl5pPr>
          </a:lstStyle>
          <a:p>
            <a:pPr lvl="0"/>
            <a:r>
              <a:rPr lang="it-IT"/>
              <a:t>Fare clic per modificare gli stili del testo dello schema</a:t>
            </a:r>
          </a:p>
        </p:txBody>
      </p:sp>
      <p:sp>
        <p:nvSpPr>
          <p:cNvPr id="19" name="Segnaposto contenuto 12">
            <a:extLst>
              <a:ext uri="{FF2B5EF4-FFF2-40B4-BE49-F238E27FC236}">
                <a16:creationId xmlns:a16="http://schemas.microsoft.com/office/drawing/2014/main" id="{1866276C-9A01-E1D7-795C-8ACBE99C9823}"/>
              </a:ext>
            </a:extLst>
          </p:cNvPr>
          <p:cNvSpPr>
            <a:spLocks noGrp="1"/>
          </p:cNvSpPr>
          <p:nvPr>
            <p:ph sz="quarter" idx="19"/>
          </p:nvPr>
        </p:nvSpPr>
        <p:spPr>
          <a:xfrm>
            <a:off x="7559040" y="4683125"/>
            <a:ext cx="6344284" cy="2601913"/>
          </a:xfrm>
          <a:prstGeom prst="rect">
            <a:avLst/>
          </a:prstGeom>
        </p:spPr>
        <p:txBody>
          <a:bodyPr lIns="0" tIns="0" rIns="0" bIns="0"/>
          <a:lstStyle>
            <a:lvl1pPr marL="0" indent="0">
              <a:buFontTx/>
              <a:buNone/>
              <a:defRPr sz="2400" baseline="0">
                <a:solidFill>
                  <a:srgbClr val="131B3F"/>
                </a:solidFill>
                <a:latin typeface="Arial" panose="020B0604020202020204" pitchFamily="34" charset="0"/>
              </a:defRPr>
            </a:lvl1pPr>
            <a:lvl2pPr>
              <a:buFontTx/>
              <a:buNone/>
              <a:defRPr sz="2400" baseline="0">
                <a:solidFill>
                  <a:srgbClr val="131B3F"/>
                </a:solidFill>
                <a:latin typeface="Arial" panose="020B0604020202020204" pitchFamily="34" charset="0"/>
              </a:defRPr>
            </a:lvl2pPr>
            <a:lvl3pPr marL="1240909" indent="0">
              <a:buFontTx/>
              <a:buNone/>
              <a:defRPr sz="2400" baseline="0">
                <a:solidFill>
                  <a:srgbClr val="131B3F"/>
                </a:solidFill>
                <a:latin typeface="Arial" panose="020B0604020202020204" pitchFamily="34" charset="0"/>
              </a:defRPr>
            </a:lvl3pPr>
            <a:lvl4pPr marL="1763398" indent="0">
              <a:buFontTx/>
              <a:buNone/>
              <a:defRPr sz="2400" baseline="0">
                <a:solidFill>
                  <a:srgbClr val="131B3F"/>
                </a:solidFill>
                <a:latin typeface="Arial" panose="020B0604020202020204" pitchFamily="34" charset="0"/>
              </a:defRPr>
            </a:lvl4pPr>
            <a:lvl5pPr marL="2285886" indent="0">
              <a:buFontTx/>
              <a:buNone/>
              <a:defRPr sz="2400" baseline="0">
                <a:solidFill>
                  <a:srgbClr val="131B3F"/>
                </a:solidFill>
                <a:latin typeface="Arial" panose="020B0604020202020204" pitchFamily="34" charset="0"/>
              </a:defRPr>
            </a:lvl5pPr>
          </a:lstStyle>
          <a:p>
            <a:pPr lvl="0"/>
            <a:r>
              <a:rPr lang="it-IT"/>
              <a:t>Fare clic per modificare gli stili del testo dello schema</a:t>
            </a:r>
          </a:p>
        </p:txBody>
      </p:sp>
    </p:spTree>
    <p:extLst>
      <p:ext uri="{BB962C8B-B14F-4D97-AF65-F5344CB8AC3E}">
        <p14:creationId xmlns:p14="http://schemas.microsoft.com/office/powerpoint/2010/main" val="198979095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ub, 2Pictures, Text (3)">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AD82E3-9F85-9EA7-8E72-A98790910391}"/>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7">
            <a:extLst>
              <a:ext uri="{FF2B5EF4-FFF2-40B4-BE49-F238E27FC236}">
                <a16:creationId xmlns:a16="http://schemas.microsoft.com/office/drawing/2014/main" id="{1F0A1EF2-95E6-ACCE-254D-2ACB81B6E7DC}"/>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29" name="Segnaposto immagine 4">
            <a:extLst>
              <a:ext uri="{FF2B5EF4-FFF2-40B4-BE49-F238E27FC236}">
                <a16:creationId xmlns:a16="http://schemas.microsoft.com/office/drawing/2014/main" id="{99FCCCAB-C2A4-BB4C-32FA-AE4EE469E2C5}"/>
              </a:ext>
            </a:extLst>
          </p:cNvPr>
          <p:cNvSpPr>
            <a:spLocks noGrp="1"/>
          </p:cNvSpPr>
          <p:nvPr>
            <p:ph type="pic" sz="quarter" idx="16"/>
          </p:nvPr>
        </p:nvSpPr>
        <p:spPr>
          <a:xfrm>
            <a:off x="1934999" y="2048043"/>
            <a:ext cx="4642935" cy="2986854"/>
          </a:xfrm>
          <a:prstGeom prst="rect">
            <a:avLst/>
          </a:prstGeom>
        </p:spPr>
        <p:txBody>
          <a:bodyPr/>
          <a:lstStyle>
            <a:lvl1pPr marL="0" indent="0">
              <a:buNone/>
              <a:defRPr/>
            </a:lvl1pPr>
          </a:lstStyle>
          <a:p>
            <a:endParaRPr lang="it-IT" dirty="0"/>
          </a:p>
        </p:txBody>
      </p:sp>
      <p:sp>
        <p:nvSpPr>
          <p:cNvPr id="30" name="Rettangolo con angoli arrotondati 29">
            <a:extLst>
              <a:ext uri="{FF2B5EF4-FFF2-40B4-BE49-F238E27FC236}">
                <a16:creationId xmlns:a16="http://schemas.microsoft.com/office/drawing/2014/main" id="{358E4B25-AB8F-844C-68F4-C3DBDA7F49B1}"/>
              </a:ext>
            </a:extLst>
          </p:cNvPr>
          <p:cNvSpPr/>
          <p:nvPr userDrawn="1"/>
        </p:nvSpPr>
        <p:spPr>
          <a:xfrm>
            <a:off x="1935000" y="2047592"/>
            <a:ext cx="4642933" cy="5443564"/>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32" name="Rettangolo con angoli arrotondati 31">
            <a:extLst>
              <a:ext uri="{FF2B5EF4-FFF2-40B4-BE49-F238E27FC236}">
                <a16:creationId xmlns:a16="http://schemas.microsoft.com/office/drawing/2014/main" id="{8A5B6BC0-0A16-E8FD-E6CF-A9561D1FF9E8}"/>
              </a:ext>
            </a:extLst>
          </p:cNvPr>
          <p:cNvSpPr/>
          <p:nvPr userDrawn="1"/>
        </p:nvSpPr>
        <p:spPr>
          <a:xfrm>
            <a:off x="7872504" y="2047592"/>
            <a:ext cx="4642933" cy="5443564"/>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33" name="Segnaposto immagine 4">
            <a:extLst>
              <a:ext uri="{FF2B5EF4-FFF2-40B4-BE49-F238E27FC236}">
                <a16:creationId xmlns:a16="http://schemas.microsoft.com/office/drawing/2014/main" id="{0CBB0BDA-2083-D260-93E1-6684F7A23BF2}"/>
              </a:ext>
            </a:extLst>
          </p:cNvPr>
          <p:cNvSpPr>
            <a:spLocks noGrp="1"/>
          </p:cNvSpPr>
          <p:nvPr>
            <p:ph type="pic" sz="quarter" idx="18"/>
          </p:nvPr>
        </p:nvSpPr>
        <p:spPr>
          <a:xfrm>
            <a:off x="7872502" y="2048043"/>
            <a:ext cx="4642935" cy="2986854"/>
          </a:xfrm>
          <a:prstGeom prst="rect">
            <a:avLst/>
          </a:prstGeom>
        </p:spPr>
        <p:txBody>
          <a:bodyPr/>
          <a:lstStyle>
            <a:lvl1pPr marL="0" indent="0">
              <a:buNone/>
              <a:defRPr/>
            </a:lvl1pPr>
          </a:lstStyle>
          <a:p>
            <a:endParaRPr lang="it-IT" dirty="0"/>
          </a:p>
        </p:txBody>
      </p:sp>
      <p:sp>
        <p:nvSpPr>
          <p:cNvPr id="35" name="Segnaposto testo 22">
            <a:extLst>
              <a:ext uri="{FF2B5EF4-FFF2-40B4-BE49-F238E27FC236}">
                <a16:creationId xmlns:a16="http://schemas.microsoft.com/office/drawing/2014/main" id="{ACF7F647-620E-CB86-8BD6-790AA977F10F}"/>
              </a:ext>
            </a:extLst>
          </p:cNvPr>
          <p:cNvSpPr>
            <a:spLocks noGrp="1"/>
          </p:cNvSpPr>
          <p:nvPr>
            <p:ph type="body" sz="quarter" idx="17"/>
          </p:nvPr>
        </p:nvSpPr>
        <p:spPr>
          <a:xfrm>
            <a:off x="1935163" y="5369782"/>
            <a:ext cx="4643437" cy="2093056"/>
          </a:xfrm>
          <a:prstGeom prst="rect">
            <a:avLst/>
          </a:prstGeom>
        </p:spPr>
        <p:txBody>
          <a:bodyPr/>
          <a:lstStyle>
            <a:lvl1pPr>
              <a:defRPr sz="2000" baseline="0">
                <a:solidFill>
                  <a:srgbClr val="131B3F"/>
                </a:solidFill>
                <a:latin typeface="Arial" panose="020B0604020202020204" pitchFamily="34" charset="0"/>
              </a:defRPr>
            </a:lvl1pPr>
          </a:lstStyle>
          <a:p>
            <a:pPr lvl="0"/>
            <a:r>
              <a:rPr lang="it-IT"/>
              <a:t>Fare clic per modificare gli stili del testo dello schema</a:t>
            </a:r>
          </a:p>
        </p:txBody>
      </p:sp>
      <p:sp>
        <p:nvSpPr>
          <p:cNvPr id="36" name="Segnaposto testo 22">
            <a:extLst>
              <a:ext uri="{FF2B5EF4-FFF2-40B4-BE49-F238E27FC236}">
                <a16:creationId xmlns:a16="http://schemas.microsoft.com/office/drawing/2014/main" id="{5F0607F6-2A91-3DE5-021E-4C7CE6AF0AAA}"/>
              </a:ext>
            </a:extLst>
          </p:cNvPr>
          <p:cNvSpPr>
            <a:spLocks noGrp="1"/>
          </p:cNvSpPr>
          <p:nvPr>
            <p:ph type="body" sz="quarter" idx="19"/>
          </p:nvPr>
        </p:nvSpPr>
        <p:spPr>
          <a:xfrm>
            <a:off x="7872000" y="5369782"/>
            <a:ext cx="4643437" cy="2093056"/>
          </a:xfrm>
          <a:prstGeom prst="rect">
            <a:avLst/>
          </a:prstGeom>
        </p:spPr>
        <p:txBody>
          <a:bodyPr/>
          <a:lstStyle>
            <a:lvl1pPr>
              <a:defRPr sz="2000" baseline="0">
                <a:solidFill>
                  <a:srgbClr val="131B3F"/>
                </a:solidFill>
                <a:latin typeface="Arial" panose="020B0604020202020204" pitchFamily="34" charset="0"/>
              </a:defRPr>
            </a:lvl1pPr>
          </a:lstStyle>
          <a:p>
            <a:pPr lvl="0"/>
            <a:r>
              <a:rPr lang="it-IT"/>
              <a:t>Fare clic per modificare gli stili del testo dello schema</a:t>
            </a:r>
          </a:p>
        </p:txBody>
      </p:sp>
    </p:spTree>
    <p:extLst>
      <p:ext uri="{BB962C8B-B14F-4D97-AF65-F5344CB8AC3E}">
        <p14:creationId xmlns:p14="http://schemas.microsoft.com/office/powerpoint/2010/main" val="278654903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ub, 2Pictures, Text (2)">
    <p:bg>
      <p:bgPr>
        <a:solidFill>
          <a:schemeClr val="bg1"/>
        </a:solidFill>
        <a:effectLst/>
      </p:bgPr>
    </p:bg>
    <p:spTree>
      <p:nvGrpSpPr>
        <p:cNvPr id="1" name=""/>
        <p:cNvGrpSpPr/>
        <p:nvPr/>
      </p:nvGrpSpPr>
      <p:grpSpPr>
        <a:xfrm>
          <a:off x="0" y="0"/>
          <a:ext cx="0" cy="0"/>
          <a:chOff x="0" y="0"/>
          <a:chExt cx="0" cy="0"/>
        </a:xfrm>
      </p:grpSpPr>
      <p:sp>
        <p:nvSpPr>
          <p:cNvPr id="5" name="Segnaposto immagine 4">
            <a:extLst>
              <a:ext uri="{FF2B5EF4-FFF2-40B4-BE49-F238E27FC236}">
                <a16:creationId xmlns:a16="http://schemas.microsoft.com/office/drawing/2014/main" id="{DCCAEE11-2A5F-A15D-F8D1-A5F935A6A8BB}"/>
              </a:ext>
            </a:extLst>
          </p:cNvPr>
          <p:cNvSpPr>
            <a:spLocks noGrp="1"/>
          </p:cNvSpPr>
          <p:nvPr>
            <p:ph type="pic" sz="quarter" idx="16"/>
          </p:nvPr>
        </p:nvSpPr>
        <p:spPr>
          <a:xfrm>
            <a:off x="1934999" y="1738314"/>
            <a:ext cx="4642935" cy="2986854"/>
          </a:xfrm>
          <a:prstGeom prst="rect">
            <a:avLst/>
          </a:prstGeom>
        </p:spPr>
        <p:txBody>
          <a:bodyPr/>
          <a:lstStyle>
            <a:lvl1pPr marL="0" indent="0">
              <a:buNone/>
              <a:defRPr/>
            </a:lvl1pPr>
          </a:lstStyle>
          <a:p>
            <a:endParaRPr lang="it-IT" dirty="0"/>
          </a:p>
        </p:txBody>
      </p:sp>
      <p:sp>
        <p:nvSpPr>
          <p:cNvPr id="8" name="Title 1">
            <a:extLst>
              <a:ext uri="{FF2B5EF4-FFF2-40B4-BE49-F238E27FC236}">
                <a16:creationId xmlns:a16="http://schemas.microsoft.com/office/drawing/2014/main" id="{B1EF78D1-3788-8FA5-3D17-15C1D815A2DE}"/>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13" name="Rettangolo con angoli arrotondati 12">
            <a:extLst>
              <a:ext uri="{FF2B5EF4-FFF2-40B4-BE49-F238E27FC236}">
                <a16:creationId xmlns:a16="http://schemas.microsoft.com/office/drawing/2014/main" id="{BE42DC33-3D1D-B02C-B701-14B28C3EBF89}"/>
              </a:ext>
            </a:extLst>
          </p:cNvPr>
          <p:cNvSpPr/>
          <p:nvPr userDrawn="1"/>
        </p:nvSpPr>
        <p:spPr>
          <a:xfrm>
            <a:off x="1935000" y="1724034"/>
            <a:ext cx="4642933" cy="5738803"/>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3" name="Segnaposto testo 22">
            <a:extLst>
              <a:ext uri="{FF2B5EF4-FFF2-40B4-BE49-F238E27FC236}">
                <a16:creationId xmlns:a16="http://schemas.microsoft.com/office/drawing/2014/main" id="{5B0FE4FE-1D5E-6970-908D-938ED86096C3}"/>
              </a:ext>
            </a:extLst>
          </p:cNvPr>
          <p:cNvSpPr>
            <a:spLocks noGrp="1"/>
          </p:cNvSpPr>
          <p:nvPr>
            <p:ph type="body" sz="quarter" idx="17"/>
          </p:nvPr>
        </p:nvSpPr>
        <p:spPr>
          <a:xfrm>
            <a:off x="1935163" y="4948238"/>
            <a:ext cx="4643437" cy="2514600"/>
          </a:xfrm>
          <a:prstGeom prst="rect">
            <a:avLst/>
          </a:prstGeom>
        </p:spPr>
        <p:txBody>
          <a:bodyPr/>
          <a:lstStyle>
            <a:lvl1pPr>
              <a:defRPr sz="2000" baseline="0">
                <a:solidFill>
                  <a:srgbClr val="131B3F"/>
                </a:solidFill>
                <a:latin typeface="Arial" panose="020B0604020202020204" pitchFamily="34" charset="0"/>
              </a:defRPr>
            </a:lvl1pPr>
          </a:lstStyle>
          <a:p>
            <a:pPr lvl="0"/>
            <a:r>
              <a:rPr lang="it-IT"/>
              <a:t>Fare clic per modificare gli stili del testo dello schema</a:t>
            </a:r>
          </a:p>
        </p:txBody>
      </p:sp>
      <p:sp>
        <p:nvSpPr>
          <p:cNvPr id="26" name="Rettangolo con angoli arrotondati 25">
            <a:extLst>
              <a:ext uri="{FF2B5EF4-FFF2-40B4-BE49-F238E27FC236}">
                <a16:creationId xmlns:a16="http://schemas.microsoft.com/office/drawing/2014/main" id="{23755D07-711E-2A9D-6A2A-30178755A1F1}"/>
              </a:ext>
            </a:extLst>
          </p:cNvPr>
          <p:cNvSpPr/>
          <p:nvPr userDrawn="1"/>
        </p:nvSpPr>
        <p:spPr>
          <a:xfrm>
            <a:off x="7872504" y="1724034"/>
            <a:ext cx="4642933" cy="5738803"/>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31" name="Segnaposto testo 22">
            <a:extLst>
              <a:ext uri="{FF2B5EF4-FFF2-40B4-BE49-F238E27FC236}">
                <a16:creationId xmlns:a16="http://schemas.microsoft.com/office/drawing/2014/main" id="{E34C6F5A-2AFD-427F-3254-4A1F1ADE6BD0}"/>
              </a:ext>
            </a:extLst>
          </p:cNvPr>
          <p:cNvSpPr>
            <a:spLocks noGrp="1"/>
          </p:cNvSpPr>
          <p:nvPr>
            <p:ph type="body" sz="quarter" idx="19"/>
          </p:nvPr>
        </p:nvSpPr>
        <p:spPr>
          <a:xfrm>
            <a:off x="7872000" y="4948238"/>
            <a:ext cx="4643437" cy="2514600"/>
          </a:xfrm>
          <a:prstGeom prst="rect">
            <a:avLst/>
          </a:prstGeom>
        </p:spPr>
        <p:txBody>
          <a:bodyPr/>
          <a:lstStyle>
            <a:lvl1pPr>
              <a:defRPr sz="2000" baseline="0">
                <a:solidFill>
                  <a:srgbClr val="131B3F"/>
                </a:solidFill>
                <a:latin typeface="Arial" panose="020B0604020202020204" pitchFamily="34" charset="0"/>
              </a:defRPr>
            </a:lvl1pPr>
          </a:lstStyle>
          <a:p>
            <a:pPr lvl="0"/>
            <a:r>
              <a:rPr lang="it-IT"/>
              <a:t>Fare clic per modificare gli stili del testo dello schema</a:t>
            </a:r>
          </a:p>
        </p:txBody>
      </p:sp>
      <p:sp>
        <p:nvSpPr>
          <p:cNvPr id="2" name="Segnaposto immagine 4">
            <a:extLst>
              <a:ext uri="{FF2B5EF4-FFF2-40B4-BE49-F238E27FC236}">
                <a16:creationId xmlns:a16="http://schemas.microsoft.com/office/drawing/2014/main" id="{F7EF7D8D-823C-71BC-43ED-3DA78803FBB9}"/>
              </a:ext>
            </a:extLst>
          </p:cNvPr>
          <p:cNvSpPr>
            <a:spLocks noGrp="1"/>
          </p:cNvSpPr>
          <p:nvPr>
            <p:ph type="pic" sz="quarter" idx="18"/>
          </p:nvPr>
        </p:nvSpPr>
        <p:spPr>
          <a:xfrm>
            <a:off x="7871836" y="1738314"/>
            <a:ext cx="4642935" cy="2986854"/>
          </a:xfrm>
          <a:prstGeom prst="rect">
            <a:avLst/>
          </a:prstGeom>
        </p:spPr>
        <p:txBody>
          <a:bodyPr/>
          <a:lstStyle>
            <a:lvl1pPr marL="0" indent="0">
              <a:buNone/>
              <a:defRPr/>
            </a:lvl1pPr>
          </a:lstStyle>
          <a:p>
            <a:endParaRPr lang="it-IT" dirty="0"/>
          </a:p>
        </p:txBody>
      </p:sp>
    </p:spTree>
    <p:extLst>
      <p:ext uri="{BB962C8B-B14F-4D97-AF65-F5344CB8AC3E}">
        <p14:creationId xmlns:p14="http://schemas.microsoft.com/office/powerpoint/2010/main" val="3806390297"/>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ub, 3 Pictures, Text">
    <p:spTree>
      <p:nvGrpSpPr>
        <p:cNvPr id="1" name=""/>
        <p:cNvGrpSpPr/>
        <p:nvPr/>
      </p:nvGrpSpPr>
      <p:grpSpPr>
        <a:xfrm>
          <a:off x="0" y="0"/>
          <a:ext cx="0" cy="0"/>
          <a:chOff x="0" y="0"/>
          <a:chExt cx="0" cy="0"/>
        </a:xfrm>
      </p:grpSpPr>
      <p:sp>
        <p:nvSpPr>
          <p:cNvPr id="12" name="Segnaposto immagine 11">
            <a:extLst>
              <a:ext uri="{FF2B5EF4-FFF2-40B4-BE49-F238E27FC236}">
                <a16:creationId xmlns:a16="http://schemas.microsoft.com/office/drawing/2014/main" id="{1D0B04CB-C11C-2B58-16F5-016DDF0DD167}"/>
              </a:ext>
            </a:extLst>
          </p:cNvPr>
          <p:cNvSpPr>
            <a:spLocks noGrp="1"/>
          </p:cNvSpPr>
          <p:nvPr>
            <p:ph type="pic" sz="quarter" idx="19"/>
          </p:nvPr>
        </p:nvSpPr>
        <p:spPr>
          <a:xfrm>
            <a:off x="731520" y="1903827"/>
            <a:ext cx="3921392" cy="2395989"/>
          </a:xfrm>
          <a:prstGeom prst="rect">
            <a:avLst/>
          </a:prstGeom>
        </p:spPr>
        <p:txBody>
          <a:bodyPr/>
          <a:lstStyle>
            <a:lvl1pPr marL="0" indent="0">
              <a:buNone/>
              <a:defRPr/>
            </a:lvl1pPr>
          </a:lstStyle>
          <a:p>
            <a:endParaRPr lang="it-IT" dirty="0"/>
          </a:p>
        </p:txBody>
      </p:sp>
      <p:sp>
        <p:nvSpPr>
          <p:cNvPr id="6" name="Title 1">
            <a:extLst>
              <a:ext uri="{FF2B5EF4-FFF2-40B4-BE49-F238E27FC236}">
                <a16:creationId xmlns:a16="http://schemas.microsoft.com/office/drawing/2014/main" id="{0DAD82E3-9F85-9EA7-8E72-A98790910391}"/>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18" name="Rettangolo con angoli arrotondati 17">
            <a:extLst>
              <a:ext uri="{FF2B5EF4-FFF2-40B4-BE49-F238E27FC236}">
                <a16:creationId xmlns:a16="http://schemas.microsoft.com/office/drawing/2014/main" id="{7F4A05AF-35FC-F05A-B713-2D825706548E}"/>
              </a:ext>
            </a:extLst>
          </p:cNvPr>
          <p:cNvSpPr/>
          <p:nvPr userDrawn="1"/>
        </p:nvSpPr>
        <p:spPr>
          <a:xfrm>
            <a:off x="726561" y="1903827"/>
            <a:ext cx="3926351" cy="5461970"/>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0" name="Segnaposto immagine 11">
            <a:extLst>
              <a:ext uri="{FF2B5EF4-FFF2-40B4-BE49-F238E27FC236}">
                <a16:creationId xmlns:a16="http://schemas.microsoft.com/office/drawing/2014/main" id="{C52DFE0A-A9DB-2044-AD8A-A62967966961}"/>
              </a:ext>
            </a:extLst>
          </p:cNvPr>
          <p:cNvSpPr>
            <a:spLocks noGrp="1"/>
          </p:cNvSpPr>
          <p:nvPr>
            <p:ph type="pic" sz="quarter" idx="20"/>
          </p:nvPr>
        </p:nvSpPr>
        <p:spPr>
          <a:xfrm>
            <a:off x="5329646" y="1903827"/>
            <a:ext cx="3921392" cy="2395989"/>
          </a:xfrm>
          <a:prstGeom prst="rect">
            <a:avLst/>
          </a:prstGeom>
        </p:spPr>
        <p:txBody>
          <a:bodyPr/>
          <a:lstStyle>
            <a:lvl1pPr marL="0" indent="0">
              <a:buNone/>
              <a:defRPr/>
            </a:lvl1pPr>
          </a:lstStyle>
          <a:p>
            <a:endParaRPr lang="it-IT" dirty="0"/>
          </a:p>
        </p:txBody>
      </p:sp>
      <p:sp>
        <p:nvSpPr>
          <p:cNvPr id="21" name="Rettangolo con angoli arrotondati 20">
            <a:extLst>
              <a:ext uri="{FF2B5EF4-FFF2-40B4-BE49-F238E27FC236}">
                <a16:creationId xmlns:a16="http://schemas.microsoft.com/office/drawing/2014/main" id="{4C6949D8-4A5E-53C1-DD69-5DD5A22D07A1}"/>
              </a:ext>
            </a:extLst>
          </p:cNvPr>
          <p:cNvSpPr/>
          <p:nvPr userDrawn="1"/>
        </p:nvSpPr>
        <p:spPr>
          <a:xfrm>
            <a:off x="5324687" y="1903827"/>
            <a:ext cx="3926351" cy="5461970"/>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2" name="Segnaposto immagine 11">
            <a:extLst>
              <a:ext uri="{FF2B5EF4-FFF2-40B4-BE49-F238E27FC236}">
                <a16:creationId xmlns:a16="http://schemas.microsoft.com/office/drawing/2014/main" id="{E662F771-8F50-664B-29C5-14D43F47F42C}"/>
              </a:ext>
            </a:extLst>
          </p:cNvPr>
          <p:cNvSpPr>
            <a:spLocks noGrp="1"/>
          </p:cNvSpPr>
          <p:nvPr>
            <p:ph type="pic" sz="quarter" idx="21"/>
          </p:nvPr>
        </p:nvSpPr>
        <p:spPr>
          <a:xfrm>
            <a:off x="9953897" y="1903827"/>
            <a:ext cx="3921392" cy="2395989"/>
          </a:xfrm>
          <a:prstGeom prst="rect">
            <a:avLst/>
          </a:prstGeom>
        </p:spPr>
        <p:txBody>
          <a:bodyPr/>
          <a:lstStyle>
            <a:lvl1pPr marL="0" indent="0">
              <a:buNone/>
              <a:defRPr/>
            </a:lvl1pPr>
          </a:lstStyle>
          <a:p>
            <a:endParaRPr lang="it-IT" dirty="0"/>
          </a:p>
        </p:txBody>
      </p:sp>
      <p:sp>
        <p:nvSpPr>
          <p:cNvPr id="23" name="Rettangolo con angoli arrotondati 22">
            <a:extLst>
              <a:ext uri="{FF2B5EF4-FFF2-40B4-BE49-F238E27FC236}">
                <a16:creationId xmlns:a16="http://schemas.microsoft.com/office/drawing/2014/main" id="{490D360F-A4F5-D6E8-11B1-99A466764363}"/>
              </a:ext>
            </a:extLst>
          </p:cNvPr>
          <p:cNvSpPr/>
          <p:nvPr userDrawn="1"/>
        </p:nvSpPr>
        <p:spPr>
          <a:xfrm>
            <a:off x="9948938" y="1903827"/>
            <a:ext cx="3926351" cy="5461970"/>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7" name="Segnaposto testo 26">
            <a:extLst>
              <a:ext uri="{FF2B5EF4-FFF2-40B4-BE49-F238E27FC236}">
                <a16:creationId xmlns:a16="http://schemas.microsoft.com/office/drawing/2014/main" id="{7C93CF55-A8AF-65AE-8F54-DF74CD84ABF9}"/>
              </a:ext>
            </a:extLst>
          </p:cNvPr>
          <p:cNvSpPr>
            <a:spLocks noGrp="1"/>
          </p:cNvSpPr>
          <p:nvPr>
            <p:ph type="body" sz="quarter" idx="22"/>
          </p:nvPr>
        </p:nvSpPr>
        <p:spPr>
          <a:xfrm>
            <a:off x="727075" y="4443619"/>
            <a:ext cx="3925888" cy="2902969"/>
          </a:xfrm>
          <a:prstGeom prst="rect">
            <a:avLst/>
          </a:prstGeom>
        </p:spPr>
        <p:txBody>
          <a:bodyPr/>
          <a:lstStyle>
            <a:lvl1pPr marL="0" indent="0">
              <a:buNone/>
              <a:defRPr sz="2000">
                <a:solidFill>
                  <a:srgbClr val="131B3F"/>
                </a:solidFill>
                <a:latin typeface="+mj-lt"/>
              </a:defRPr>
            </a:lvl1pPr>
          </a:lstStyle>
          <a:p>
            <a:pPr lvl="0"/>
            <a:endParaRPr lang="it-IT"/>
          </a:p>
        </p:txBody>
      </p:sp>
      <p:sp>
        <p:nvSpPr>
          <p:cNvPr id="28" name="Segnaposto testo 26">
            <a:extLst>
              <a:ext uri="{FF2B5EF4-FFF2-40B4-BE49-F238E27FC236}">
                <a16:creationId xmlns:a16="http://schemas.microsoft.com/office/drawing/2014/main" id="{8F63A850-54A0-93F4-EBC7-096508F7A875}"/>
              </a:ext>
            </a:extLst>
          </p:cNvPr>
          <p:cNvSpPr>
            <a:spLocks noGrp="1"/>
          </p:cNvSpPr>
          <p:nvPr>
            <p:ph type="body" sz="quarter" idx="23"/>
          </p:nvPr>
        </p:nvSpPr>
        <p:spPr>
          <a:xfrm>
            <a:off x="5352256" y="4443619"/>
            <a:ext cx="3898782" cy="2902969"/>
          </a:xfrm>
          <a:prstGeom prst="rect">
            <a:avLst/>
          </a:prstGeom>
        </p:spPr>
        <p:txBody>
          <a:bodyPr/>
          <a:lstStyle>
            <a:lvl1pPr marL="0" indent="0">
              <a:buNone/>
              <a:defRPr sz="2000">
                <a:solidFill>
                  <a:srgbClr val="131B3F"/>
                </a:solidFill>
                <a:latin typeface="+mj-lt"/>
              </a:defRPr>
            </a:lvl1pPr>
          </a:lstStyle>
          <a:p>
            <a:pPr lvl="0"/>
            <a:endParaRPr lang="it-IT"/>
          </a:p>
        </p:txBody>
      </p:sp>
      <p:sp>
        <p:nvSpPr>
          <p:cNvPr id="29" name="Segnaposto testo 26">
            <a:extLst>
              <a:ext uri="{FF2B5EF4-FFF2-40B4-BE49-F238E27FC236}">
                <a16:creationId xmlns:a16="http://schemas.microsoft.com/office/drawing/2014/main" id="{1996FD7E-B796-D971-184C-54944D5B6098}"/>
              </a:ext>
            </a:extLst>
          </p:cNvPr>
          <p:cNvSpPr>
            <a:spLocks noGrp="1"/>
          </p:cNvSpPr>
          <p:nvPr>
            <p:ph type="body" sz="quarter" idx="24"/>
          </p:nvPr>
        </p:nvSpPr>
        <p:spPr>
          <a:xfrm>
            <a:off x="9968547" y="4443619"/>
            <a:ext cx="3925888" cy="2902969"/>
          </a:xfrm>
          <a:prstGeom prst="rect">
            <a:avLst/>
          </a:prstGeom>
        </p:spPr>
        <p:txBody>
          <a:bodyPr/>
          <a:lstStyle>
            <a:lvl1pPr marL="0" indent="0">
              <a:buNone/>
              <a:defRPr sz="2000">
                <a:solidFill>
                  <a:srgbClr val="131B3F"/>
                </a:solidFill>
                <a:latin typeface="+mj-lt"/>
              </a:defRPr>
            </a:lvl1pPr>
          </a:lstStyle>
          <a:p>
            <a:pPr lvl="0"/>
            <a:endParaRPr lang="it-IT"/>
          </a:p>
        </p:txBody>
      </p:sp>
      <p:sp>
        <p:nvSpPr>
          <p:cNvPr id="4" name="Text Placeholder 7">
            <a:extLst>
              <a:ext uri="{FF2B5EF4-FFF2-40B4-BE49-F238E27FC236}">
                <a16:creationId xmlns:a16="http://schemas.microsoft.com/office/drawing/2014/main" id="{BA299349-2FAC-6875-A337-0BBF81E65CD5}"/>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Tree>
    <p:extLst>
      <p:ext uri="{BB962C8B-B14F-4D97-AF65-F5344CB8AC3E}">
        <p14:creationId xmlns:p14="http://schemas.microsoft.com/office/powerpoint/2010/main" val="23201114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white">
    <p:spTree>
      <p:nvGrpSpPr>
        <p:cNvPr id="1" name=""/>
        <p:cNvGrpSpPr/>
        <p:nvPr/>
      </p:nvGrpSpPr>
      <p:grpSpPr>
        <a:xfrm>
          <a:off x="0" y="0"/>
          <a:ext cx="0" cy="0"/>
          <a:chOff x="0" y="0"/>
          <a:chExt cx="0" cy="0"/>
        </a:xfrm>
      </p:grpSpPr>
      <p:sp>
        <p:nvSpPr>
          <p:cNvPr id="15" name="Rettangolo 14">
            <a:extLst>
              <a:ext uri="{FF2B5EF4-FFF2-40B4-BE49-F238E27FC236}">
                <a16:creationId xmlns:a16="http://schemas.microsoft.com/office/drawing/2014/main" id="{888DF6EE-292F-54C3-9B13-A49899E05F6F}"/>
              </a:ext>
            </a:extLst>
          </p:cNvPr>
          <p:cNvSpPr/>
          <p:nvPr userDrawn="1"/>
        </p:nvSpPr>
        <p:spPr>
          <a:xfrm>
            <a:off x="-4445" y="0"/>
            <a:ext cx="14630400" cy="8229600"/>
          </a:xfrm>
          <a:prstGeom prst="rect">
            <a:avLst/>
          </a:prstGeom>
          <a:gradFill>
            <a:gsLst>
              <a:gs pos="100000">
                <a:srgbClr val="000000">
                  <a:alpha val="55191"/>
                </a:srgbClr>
              </a:gs>
              <a:gs pos="0">
                <a:srgbClr val="032F67"/>
              </a:gs>
            </a:gsLst>
            <a:lin ang="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4" name="CasellaDiTesto 3">
            <a:extLst>
              <a:ext uri="{FF2B5EF4-FFF2-40B4-BE49-F238E27FC236}">
                <a16:creationId xmlns:a16="http://schemas.microsoft.com/office/drawing/2014/main" id="{28058786-CD7C-26FB-0704-28A8CB3B5882}"/>
              </a:ext>
            </a:extLst>
          </p:cNvPr>
          <p:cNvSpPr txBox="1"/>
          <p:nvPr userDrawn="1"/>
        </p:nvSpPr>
        <p:spPr>
          <a:xfrm>
            <a:off x="3177766" y="7921782"/>
            <a:ext cx="0" cy="0"/>
          </a:xfrm>
          <a:prstGeom prst="rect">
            <a:avLst/>
          </a:prstGeom>
          <a:noFill/>
        </p:spPr>
        <p:txBody>
          <a:bodyPr wrap="none" rtlCol="0">
            <a:noAutofit/>
          </a:bodyPr>
          <a:lstStyle/>
          <a:p>
            <a:pPr>
              <a:lnSpc>
                <a:spcPct val="90000"/>
              </a:lnSpc>
            </a:pPr>
            <a:endParaRPr lang="it-IT" dirty="0"/>
          </a:p>
        </p:txBody>
      </p:sp>
      <p:sp>
        <p:nvSpPr>
          <p:cNvPr id="5" name="CasellaDiTesto 4">
            <a:extLst>
              <a:ext uri="{FF2B5EF4-FFF2-40B4-BE49-F238E27FC236}">
                <a16:creationId xmlns:a16="http://schemas.microsoft.com/office/drawing/2014/main" id="{EC52A7DC-0586-CD19-1517-F7608EDB799D}"/>
              </a:ext>
            </a:extLst>
          </p:cNvPr>
          <p:cNvSpPr txBox="1"/>
          <p:nvPr userDrawn="1"/>
        </p:nvSpPr>
        <p:spPr>
          <a:xfrm>
            <a:off x="3766242" y="7813141"/>
            <a:ext cx="0" cy="0"/>
          </a:xfrm>
          <a:prstGeom prst="rect">
            <a:avLst/>
          </a:prstGeom>
          <a:noFill/>
        </p:spPr>
        <p:txBody>
          <a:bodyPr wrap="none" rtlCol="0">
            <a:noAutofit/>
          </a:bodyPr>
          <a:lstStyle/>
          <a:p>
            <a:pPr>
              <a:lnSpc>
                <a:spcPct val="90000"/>
              </a:lnSpc>
            </a:pPr>
            <a:endParaRPr lang="it-IT" dirty="0"/>
          </a:p>
        </p:txBody>
      </p:sp>
      <p:sp>
        <p:nvSpPr>
          <p:cNvPr id="11" name="CasellaDiTesto 10">
            <a:extLst>
              <a:ext uri="{FF2B5EF4-FFF2-40B4-BE49-F238E27FC236}">
                <a16:creationId xmlns:a16="http://schemas.microsoft.com/office/drawing/2014/main" id="{1E03BFD1-34DE-2CBB-A28B-73145BE989D5}"/>
              </a:ext>
            </a:extLst>
          </p:cNvPr>
          <p:cNvSpPr txBox="1"/>
          <p:nvPr userDrawn="1"/>
        </p:nvSpPr>
        <p:spPr>
          <a:xfrm>
            <a:off x="4125951" y="9433932"/>
            <a:ext cx="0" cy="0"/>
          </a:xfrm>
          <a:prstGeom prst="rect">
            <a:avLst/>
          </a:prstGeom>
          <a:noFill/>
        </p:spPr>
        <p:txBody>
          <a:bodyPr wrap="none" rtlCol="0">
            <a:noAutofit/>
          </a:bodyPr>
          <a:lstStyle/>
          <a:p>
            <a:pPr>
              <a:lnSpc>
                <a:spcPct val="90000"/>
              </a:lnSpc>
            </a:pPr>
            <a:endParaRPr lang="it-IT" dirty="0"/>
          </a:p>
        </p:txBody>
      </p:sp>
      <p:sp>
        <p:nvSpPr>
          <p:cNvPr id="12" name="CasellaDiTesto 11">
            <a:extLst>
              <a:ext uri="{FF2B5EF4-FFF2-40B4-BE49-F238E27FC236}">
                <a16:creationId xmlns:a16="http://schemas.microsoft.com/office/drawing/2014/main" id="{0A05F3EC-BAF1-938C-3881-85405A9AB15E}"/>
              </a:ext>
            </a:extLst>
          </p:cNvPr>
          <p:cNvSpPr txBox="1"/>
          <p:nvPr userDrawn="1"/>
        </p:nvSpPr>
        <p:spPr>
          <a:xfrm>
            <a:off x="1360714" y="9535886"/>
            <a:ext cx="0" cy="0"/>
          </a:xfrm>
          <a:prstGeom prst="rect">
            <a:avLst/>
          </a:prstGeom>
          <a:noFill/>
        </p:spPr>
        <p:txBody>
          <a:bodyPr wrap="none" rtlCol="0">
            <a:noAutofit/>
          </a:bodyPr>
          <a:lstStyle/>
          <a:p>
            <a:pPr>
              <a:lnSpc>
                <a:spcPct val="90000"/>
              </a:lnSpc>
            </a:pPr>
            <a:endParaRPr lang="it-IT" dirty="0"/>
          </a:p>
        </p:txBody>
      </p:sp>
      <p:pic>
        <p:nvPicPr>
          <p:cNvPr id="14" name="Immagine 13" descr="Immagine che contiene testo, clipart&#10;&#10;Descrizione generata automaticamente">
            <a:extLst>
              <a:ext uri="{FF2B5EF4-FFF2-40B4-BE49-F238E27FC236}">
                <a16:creationId xmlns:a16="http://schemas.microsoft.com/office/drawing/2014/main" id="{CD3C5E05-25A4-4F8E-619F-D41CB50241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4101" y="7618772"/>
            <a:ext cx="1682608" cy="483211"/>
          </a:xfrm>
          <a:prstGeom prst="rect">
            <a:avLst/>
          </a:prstGeom>
        </p:spPr>
      </p:pic>
      <p:sp>
        <p:nvSpPr>
          <p:cNvPr id="2" name="Text Placeholder 7">
            <a:extLst>
              <a:ext uri="{FF2B5EF4-FFF2-40B4-BE49-F238E27FC236}">
                <a16:creationId xmlns:a16="http://schemas.microsoft.com/office/drawing/2014/main" id="{555C5DF5-B005-EC02-02C9-1669BE2B6C8F}"/>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chemeClr val="bg1"/>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3" name="Title 1">
            <a:extLst>
              <a:ext uri="{FF2B5EF4-FFF2-40B4-BE49-F238E27FC236}">
                <a16:creationId xmlns:a16="http://schemas.microsoft.com/office/drawing/2014/main" id="{C67D2D01-82DA-6E3B-60FF-5B0464DAF3FF}"/>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87400143"/>
      </p:ext>
    </p:extLst>
  </p:cSld>
  <p:clrMapOvr>
    <a:masterClrMapping/>
  </p:clrMapOvr>
  <p:transition>
    <p:fade/>
  </p:transition>
  <p:extLst>
    <p:ext uri="{DCECCB84-F9BA-43D5-87BE-67443E8EF086}">
      <p15:sldGuideLst xmlns:p15="http://schemas.microsoft.com/office/powerpoint/2012/main">
        <p15:guide id="1" orient="horz" pos="5019">
          <p15:clr>
            <a:srgbClr val="FBAE40"/>
          </p15:clr>
        </p15:guide>
        <p15:guide id="2" pos="4608">
          <p15:clr>
            <a:srgbClr val="FBAE40"/>
          </p15:clr>
        </p15:guide>
        <p15:guide id="3" pos="435">
          <p15:clr>
            <a:srgbClr val="FBAE40"/>
          </p15:clr>
        </p15:guide>
        <p15:guide id="4" pos="875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ub, 3 Pictures, Text">
    <p:spTree>
      <p:nvGrpSpPr>
        <p:cNvPr id="1" name=""/>
        <p:cNvGrpSpPr/>
        <p:nvPr/>
      </p:nvGrpSpPr>
      <p:grpSpPr>
        <a:xfrm>
          <a:off x="0" y="0"/>
          <a:ext cx="0" cy="0"/>
          <a:chOff x="0" y="0"/>
          <a:chExt cx="0" cy="0"/>
        </a:xfrm>
      </p:grpSpPr>
      <p:sp>
        <p:nvSpPr>
          <p:cNvPr id="12" name="Segnaposto immagine 11">
            <a:extLst>
              <a:ext uri="{FF2B5EF4-FFF2-40B4-BE49-F238E27FC236}">
                <a16:creationId xmlns:a16="http://schemas.microsoft.com/office/drawing/2014/main" id="{1D0B04CB-C11C-2B58-16F5-016DDF0DD167}"/>
              </a:ext>
            </a:extLst>
          </p:cNvPr>
          <p:cNvSpPr>
            <a:spLocks noGrp="1"/>
          </p:cNvSpPr>
          <p:nvPr>
            <p:ph type="pic" sz="quarter" idx="19"/>
          </p:nvPr>
        </p:nvSpPr>
        <p:spPr>
          <a:xfrm>
            <a:off x="731520" y="1903827"/>
            <a:ext cx="3921392" cy="2395989"/>
          </a:xfrm>
          <a:prstGeom prst="rect">
            <a:avLst/>
          </a:prstGeom>
        </p:spPr>
        <p:txBody>
          <a:bodyPr/>
          <a:lstStyle>
            <a:lvl1pPr marL="0" indent="0">
              <a:buNone/>
              <a:defRPr/>
            </a:lvl1pPr>
          </a:lstStyle>
          <a:p>
            <a:endParaRPr lang="it-IT" dirty="0"/>
          </a:p>
        </p:txBody>
      </p:sp>
      <p:sp>
        <p:nvSpPr>
          <p:cNvPr id="6" name="Title 1">
            <a:extLst>
              <a:ext uri="{FF2B5EF4-FFF2-40B4-BE49-F238E27FC236}">
                <a16:creationId xmlns:a16="http://schemas.microsoft.com/office/drawing/2014/main" id="{0DAD82E3-9F85-9EA7-8E72-A98790910391}"/>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7">
            <a:extLst>
              <a:ext uri="{FF2B5EF4-FFF2-40B4-BE49-F238E27FC236}">
                <a16:creationId xmlns:a16="http://schemas.microsoft.com/office/drawing/2014/main" id="{5B9037D8-6983-78AA-943E-44F5B676C006}"/>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131B3F"/>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18" name="Rettangolo con angoli arrotondati 17">
            <a:extLst>
              <a:ext uri="{FF2B5EF4-FFF2-40B4-BE49-F238E27FC236}">
                <a16:creationId xmlns:a16="http://schemas.microsoft.com/office/drawing/2014/main" id="{7F4A05AF-35FC-F05A-B713-2D825706548E}"/>
              </a:ext>
            </a:extLst>
          </p:cNvPr>
          <p:cNvSpPr/>
          <p:nvPr userDrawn="1"/>
        </p:nvSpPr>
        <p:spPr>
          <a:xfrm>
            <a:off x="726561" y="1903827"/>
            <a:ext cx="3926351" cy="5461970"/>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0" name="Segnaposto immagine 11">
            <a:extLst>
              <a:ext uri="{FF2B5EF4-FFF2-40B4-BE49-F238E27FC236}">
                <a16:creationId xmlns:a16="http://schemas.microsoft.com/office/drawing/2014/main" id="{C52DFE0A-A9DB-2044-AD8A-A62967966961}"/>
              </a:ext>
            </a:extLst>
          </p:cNvPr>
          <p:cNvSpPr>
            <a:spLocks noGrp="1"/>
          </p:cNvSpPr>
          <p:nvPr>
            <p:ph type="pic" sz="quarter" idx="20"/>
          </p:nvPr>
        </p:nvSpPr>
        <p:spPr>
          <a:xfrm>
            <a:off x="5329646" y="1903827"/>
            <a:ext cx="3921392" cy="2395989"/>
          </a:xfrm>
          <a:prstGeom prst="rect">
            <a:avLst/>
          </a:prstGeom>
        </p:spPr>
        <p:txBody>
          <a:bodyPr/>
          <a:lstStyle>
            <a:lvl1pPr marL="0" indent="0">
              <a:buNone/>
              <a:defRPr/>
            </a:lvl1pPr>
          </a:lstStyle>
          <a:p>
            <a:endParaRPr lang="it-IT" dirty="0"/>
          </a:p>
        </p:txBody>
      </p:sp>
      <p:sp>
        <p:nvSpPr>
          <p:cNvPr id="21" name="Rettangolo con angoli arrotondati 20">
            <a:extLst>
              <a:ext uri="{FF2B5EF4-FFF2-40B4-BE49-F238E27FC236}">
                <a16:creationId xmlns:a16="http://schemas.microsoft.com/office/drawing/2014/main" id="{4C6949D8-4A5E-53C1-DD69-5DD5A22D07A1}"/>
              </a:ext>
            </a:extLst>
          </p:cNvPr>
          <p:cNvSpPr/>
          <p:nvPr userDrawn="1"/>
        </p:nvSpPr>
        <p:spPr>
          <a:xfrm>
            <a:off x="5324687" y="1903827"/>
            <a:ext cx="3926351" cy="5461970"/>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2" name="Segnaposto immagine 11">
            <a:extLst>
              <a:ext uri="{FF2B5EF4-FFF2-40B4-BE49-F238E27FC236}">
                <a16:creationId xmlns:a16="http://schemas.microsoft.com/office/drawing/2014/main" id="{E662F771-8F50-664B-29C5-14D43F47F42C}"/>
              </a:ext>
            </a:extLst>
          </p:cNvPr>
          <p:cNvSpPr>
            <a:spLocks noGrp="1"/>
          </p:cNvSpPr>
          <p:nvPr>
            <p:ph type="pic" sz="quarter" idx="21"/>
          </p:nvPr>
        </p:nvSpPr>
        <p:spPr>
          <a:xfrm>
            <a:off x="9953897" y="1903827"/>
            <a:ext cx="3921392" cy="2395989"/>
          </a:xfrm>
          <a:prstGeom prst="rect">
            <a:avLst/>
          </a:prstGeom>
        </p:spPr>
        <p:txBody>
          <a:bodyPr/>
          <a:lstStyle>
            <a:lvl1pPr marL="0" indent="0">
              <a:buNone/>
              <a:defRPr/>
            </a:lvl1pPr>
          </a:lstStyle>
          <a:p>
            <a:endParaRPr lang="it-IT" dirty="0"/>
          </a:p>
        </p:txBody>
      </p:sp>
      <p:sp>
        <p:nvSpPr>
          <p:cNvPr id="23" name="Rettangolo con angoli arrotondati 22">
            <a:extLst>
              <a:ext uri="{FF2B5EF4-FFF2-40B4-BE49-F238E27FC236}">
                <a16:creationId xmlns:a16="http://schemas.microsoft.com/office/drawing/2014/main" id="{490D360F-A4F5-D6E8-11B1-99A466764363}"/>
              </a:ext>
            </a:extLst>
          </p:cNvPr>
          <p:cNvSpPr/>
          <p:nvPr userDrawn="1"/>
        </p:nvSpPr>
        <p:spPr>
          <a:xfrm>
            <a:off x="9948938" y="1903827"/>
            <a:ext cx="3926351" cy="5461970"/>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7" name="Segnaposto testo 26">
            <a:extLst>
              <a:ext uri="{FF2B5EF4-FFF2-40B4-BE49-F238E27FC236}">
                <a16:creationId xmlns:a16="http://schemas.microsoft.com/office/drawing/2014/main" id="{7C93CF55-A8AF-65AE-8F54-DF74CD84ABF9}"/>
              </a:ext>
            </a:extLst>
          </p:cNvPr>
          <p:cNvSpPr>
            <a:spLocks noGrp="1"/>
          </p:cNvSpPr>
          <p:nvPr>
            <p:ph type="body" sz="quarter" idx="22"/>
          </p:nvPr>
        </p:nvSpPr>
        <p:spPr>
          <a:xfrm>
            <a:off x="727075" y="4409751"/>
            <a:ext cx="3925888" cy="2902969"/>
          </a:xfrm>
          <a:prstGeom prst="rect">
            <a:avLst/>
          </a:prstGeom>
        </p:spPr>
        <p:txBody>
          <a:bodyPr/>
          <a:lstStyle>
            <a:lvl1pPr marL="342900" indent="-342900">
              <a:buFont typeface="Courier New" panose="02070309020205020404" pitchFamily="49" charset="0"/>
              <a:buChar char="o"/>
              <a:defRPr sz="2000" baseline="0">
                <a:solidFill>
                  <a:srgbClr val="131B3F"/>
                </a:solidFill>
                <a:latin typeface="Arial" panose="020B0604020202020204" pitchFamily="34" charset="0"/>
              </a:defRPr>
            </a:lvl1pPr>
          </a:lstStyle>
          <a:p>
            <a:pPr lvl="0"/>
            <a:endParaRPr lang="it-IT"/>
          </a:p>
        </p:txBody>
      </p:sp>
      <p:sp>
        <p:nvSpPr>
          <p:cNvPr id="4" name="Segnaposto testo 26">
            <a:extLst>
              <a:ext uri="{FF2B5EF4-FFF2-40B4-BE49-F238E27FC236}">
                <a16:creationId xmlns:a16="http://schemas.microsoft.com/office/drawing/2014/main" id="{A6D31E89-C85B-8EEE-D0D6-226DF6DA60CA}"/>
              </a:ext>
            </a:extLst>
          </p:cNvPr>
          <p:cNvSpPr>
            <a:spLocks noGrp="1"/>
          </p:cNvSpPr>
          <p:nvPr>
            <p:ph type="body" sz="quarter" idx="23"/>
          </p:nvPr>
        </p:nvSpPr>
        <p:spPr>
          <a:xfrm>
            <a:off x="5332942" y="4409751"/>
            <a:ext cx="3925888" cy="2902969"/>
          </a:xfrm>
          <a:prstGeom prst="rect">
            <a:avLst/>
          </a:prstGeom>
        </p:spPr>
        <p:txBody>
          <a:bodyPr/>
          <a:lstStyle>
            <a:lvl1pPr marL="342900" indent="-342900">
              <a:buFont typeface="Courier New" panose="02070309020205020404" pitchFamily="49" charset="0"/>
              <a:buChar char="o"/>
              <a:defRPr sz="2000" baseline="0">
                <a:solidFill>
                  <a:srgbClr val="131B3F"/>
                </a:solidFill>
                <a:latin typeface="Arial" panose="020B0604020202020204" pitchFamily="34" charset="0"/>
              </a:defRPr>
            </a:lvl1pPr>
          </a:lstStyle>
          <a:p>
            <a:pPr lvl="0"/>
            <a:endParaRPr lang="it-IT"/>
          </a:p>
        </p:txBody>
      </p:sp>
      <p:sp>
        <p:nvSpPr>
          <p:cNvPr id="7" name="Segnaposto testo 26">
            <a:extLst>
              <a:ext uri="{FF2B5EF4-FFF2-40B4-BE49-F238E27FC236}">
                <a16:creationId xmlns:a16="http://schemas.microsoft.com/office/drawing/2014/main" id="{892F9429-9791-D127-157C-7D9C8E7356B9}"/>
              </a:ext>
            </a:extLst>
          </p:cNvPr>
          <p:cNvSpPr>
            <a:spLocks noGrp="1"/>
          </p:cNvSpPr>
          <p:nvPr>
            <p:ph type="body" sz="quarter" idx="24"/>
          </p:nvPr>
        </p:nvSpPr>
        <p:spPr>
          <a:xfrm>
            <a:off x="9972675" y="4409751"/>
            <a:ext cx="3925888" cy="2902969"/>
          </a:xfrm>
          <a:prstGeom prst="rect">
            <a:avLst/>
          </a:prstGeom>
        </p:spPr>
        <p:txBody>
          <a:bodyPr/>
          <a:lstStyle>
            <a:lvl1pPr marL="342900" indent="-342900">
              <a:buFont typeface="Courier New" panose="02070309020205020404" pitchFamily="49" charset="0"/>
              <a:buChar char="o"/>
              <a:defRPr sz="2000" baseline="0">
                <a:solidFill>
                  <a:srgbClr val="131B3F"/>
                </a:solidFill>
                <a:latin typeface="Arial" panose="020B0604020202020204" pitchFamily="34" charset="0"/>
              </a:defRPr>
            </a:lvl1pPr>
          </a:lstStyle>
          <a:p>
            <a:pPr lvl="0"/>
            <a:endParaRPr lang="it-IT"/>
          </a:p>
        </p:txBody>
      </p:sp>
    </p:spTree>
    <p:extLst>
      <p:ext uri="{BB962C8B-B14F-4D97-AF65-F5344CB8AC3E}">
        <p14:creationId xmlns:p14="http://schemas.microsoft.com/office/powerpoint/2010/main" val="21881526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ub, 4 Pictures, Bulleted Tex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AD82E3-9F85-9EA7-8E72-A98790910391}"/>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29" name="Segnaposto immagine 11">
            <a:extLst>
              <a:ext uri="{FF2B5EF4-FFF2-40B4-BE49-F238E27FC236}">
                <a16:creationId xmlns:a16="http://schemas.microsoft.com/office/drawing/2014/main" id="{B0345DB9-4F33-85A1-7E6A-CAC148B23EF6}"/>
              </a:ext>
            </a:extLst>
          </p:cNvPr>
          <p:cNvSpPr>
            <a:spLocks noGrp="1"/>
          </p:cNvSpPr>
          <p:nvPr>
            <p:ph type="pic" sz="quarter" idx="22"/>
          </p:nvPr>
        </p:nvSpPr>
        <p:spPr>
          <a:xfrm>
            <a:off x="727075" y="2101425"/>
            <a:ext cx="3150000" cy="1721973"/>
          </a:xfrm>
          <a:prstGeom prst="rect">
            <a:avLst/>
          </a:prstGeom>
        </p:spPr>
        <p:txBody>
          <a:bodyPr/>
          <a:lstStyle>
            <a:lvl1pPr marL="0" indent="0">
              <a:buNone/>
              <a:defRPr/>
            </a:lvl1pPr>
          </a:lstStyle>
          <a:p>
            <a:endParaRPr lang="it-IT" dirty="0"/>
          </a:p>
        </p:txBody>
      </p:sp>
      <p:sp>
        <p:nvSpPr>
          <p:cNvPr id="39" name="Segnaposto immagine 11">
            <a:extLst>
              <a:ext uri="{FF2B5EF4-FFF2-40B4-BE49-F238E27FC236}">
                <a16:creationId xmlns:a16="http://schemas.microsoft.com/office/drawing/2014/main" id="{8B092A4C-6AD8-A684-B35F-9960134AE21C}"/>
              </a:ext>
            </a:extLst>
          </p:cNvPr>
          <p:cNvSpPr>
            <a:spLocks noGrp="1"/>
          </p:cNvSpPr>
          <p:nvPr>
            <p:ph type="pic" sz="quarter" idx="24"/>
          </p:nvPr>
        </p:nvSpPr>
        <p:spPr>
          <a:xfrm>
            <a:off x="4066996" y="2101425"/>
            <a:ext cx="3150000" cy="1721973"/>
          </a:xfrm>
          <a:prstGeom prst="rect">
            <a:avLst/>
          </a:prstGeom>
        </p:spPr>
        <p:txBody>
          <a:bodyPr/>
          <a:lstStyle>
            <a:lvl1pPr marL="0" indent="0">
              <a:buNone/>
              <a:defRPr/>
            </a:lvl1pPr>
          </a:lstStyle>
          <a:p>
            <a:endParaRPr lang="it-IT" dirty="0"/>
          </a:p>
        </p:txBody>
      </p:sp>
      <p:sp>
        <p:nvSpPr>
          <p:cNvPr id="41" name="Segnaposto immagine 11">
            <a:extLst>
              <a:ext uri="{FF2B5EF4-FFF2-40B4-BE49-F238E27FC236}">
                <a16:creationId xmlns:a16="http://schemas.microsoft.com/office/drawing/2014/main" id="{60908A11-AEFF-9B43-77B5-5B694ABF1C28}"/>
              </a:ext>
            </a:extLst>
          </p:cNvPr>
          <p:cNvSpPr>
            <a:spLocks noGrp="1"/>
          </p:cNvSpPr>
          <p:nvPr>
            <p:ph type="pic" sz="quarter" idx="26"/>
          </p:nvPr>
        </p:nvSpPr>
        <p:spPr>
          <a:xfrm>
            <a:off x="7406917" y="2101425"/>
            <a:ext cx="3150000" cy="1721973"/>
          </a:xfrm>
          <a:prstGeom prst="rect">
            <a:avLst/>
          </a:prstGeom>
        </p:spPr>
        <p:txBody>
          <a:bodyPr/>
          <a:lstStyle>
            <a:lvl1pPr marL="0" indent="0">
              <a:buNone/>
              <a:defRPr/>
            </a:lvl1pPr>
          </a:lstStyle>
          <a:p>
            <a:endParaRPr lang="it-IT" dirty="0"/>
          </a:p>
        </p:txBody>
      </p:sp>
      <p:sp>
        <p:nvSpPr>
          <p:cNvPr id="43" name="Segnaposto immagine 11">
            <a:extLst>
              <a:ext uri="{FF2B5EF4-FFF2-40B4-BE49-F238E27FC236}">
                <a16:creationId xmlns:a16="http://schemas.microsoft.com/office/drawing/2014/main" id="{C1CD708A-5531-21F7-0B93-DCEA8371D2C1}"/>
              </a:ext>
            </a:extLst>
          </p:cNvPr>
          <p:cNvSpPr>
            <a:spLocks noGrp="1"/>
          </p:cNvSpPr>
          <p:nvPr>
            <p:ph type="pic" sz="quarter" idx="28"/>
          </p:nvPr>
        </p:nvSpPr>
        <p:spPr>
          <a:xfrm>
            <a:off x="10746838" y="2101425"/>
            <a:ext cx="3150000" cy="1721973"/>
          </a:xfrm>
          <a:prstGeom prst="rect">
            <a:avLst/>
          </a:prstGeom>
        </p:spPr>
        <p:txBody>
          <a:bodyPr/>
          <a:lstStyle>
            <a:lvl1pPr marL="0" indent="0">
              <a:buNone/>
              <a:defRPr/>
            </a:lvl1pPr>
          </a:lstStyle>
          <a:p>
            <a:endParaRPr lang="it-IT" dirty="0"/>
          </a:p>
        </p:txBody>
      </p:sp>
      <p:sp>
        <p:nvSpPr>
          <p:cNvPr id="4" name="Text Placeholder 7">
            <a:extLst>
              <a:ext uri="{FF2B5EF4-FFF2-40B4-BE49-F238E27FC236}">
                <a16:creationId xmlns:a16="http://schemas.microsoft.com/office/drawing/2014/main" id="{F4A6122D-4E8F-4D56-0A8E-EEE4240E35BC}"/>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14" name="Rettangolo con angoli arrotondati 13">
            <a:extLst>
              <a:ext uri="{FF2B5EF4-FFF2-40B4-BE49-F238E27FC236}">
                <a16:creationId xmlns:a16="http://schemas.microsoft.com/office/drawing/2014/main" id="{4AF5697A-F296-6B2B-CED5-087566C56362}"/>
              </a:ext>
            </a:extLst>
          </p:cNvPr>
          <p:cNvSpPr/>
          <p:nvPr userDrawn="1"/>
        </p:nvSpPr>
        <p:spPr>
          <a:xfrm>
            <a:off x="722267"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5" name="Rettangolo con angoli arrotondati 14">
            <a:extLst>
              <a:ext uri="{FF2B5EF4-FFF2-40B4-BE49-F238E27FC236}">
                <a16:creationId xmlns:a16="http://schemas.microsoft.com/office/drawing/2014/main" id="{F64BE146-6948-0381-64A4-28A06EFF0729}"/>
              </a:ext>
            </a:extLst>
          </p:cNvPr>
          <p:cNvSpPr/>
          <p:nvPr userDrawn="1"/>
        </p:nvSpPr>
        <p:spPr>
          <a:xfrm>
            <a:off x="4060723"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6" name="Rettangolo con angoli arrotondati 15">
            <a:extLst>
              <a:ext uri="{FF2B5EF4-FFF2-40B4-BE49-F238E27FC236}">
                <a16:creationId xmlns:a16="http://schemas.microsoft.com/office/drawing/2014/main" id="{3288D939-0006-A7E0-3F62-120517A1CB03}"/>
              </a:ext>
            </a:extLst>
          </p:cNvPr>
          <p:cNvSpPr/>
          <p:nvPr userDrawn="1"/>
        </p:nvSpPr>
        <p:spPr>
          <a:xfrm>
            <a:off x="7399179"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7" name="Rettangolo con angoli arrotondati 16">
            <a:extLst>
              <a:ext uri="{FF2B5EF4-FFF2-40B4-BE49-F238E27FC236}">
                <a16:creationId xmlns:a16="http://schemas.microsoft.com/office/drawing/2014/main" id="{90A31C2A-AE9C-3A92-7B66-25EF9589BB2B}"/>
              </a:ext>
            </a:extLst>
          </p:cNvPr>
          <p:cNvSpPr/>
          <p:nvPr userDrawn="1"/>
        </p:nvSpPr>
        <p:spPr>
          <a:xfrm>
            <a:off x="10737636"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 name="Segnaposto testo 10">
            <a:extLst>
              <a:ext uri="{FF2B5EF4-FFF2-40B4-BE49-F238E27FC236}">
                <a16:creationId xmlns:a16="http://schemas.microsoft.com/office/drawing/2014/main" id="{AF1397A1-BFD3-7578-D7E6-9B203BC71131}"/>
              </a:ext>
            </a:extLst>
          </p:cNvPr>
          <p:cNvSpPr>
            <a:spLocks noGrp="1"/>
          </p:cNvSpPr>
          <p:nvPr>
            <p:ph type="body" sz="quarter" idx="10" hasCustomPrompt="1"/>
          </p:nvPr>
        </p:nvSpPr>
        <p:spPr>
          <a:xfrm>
            <a:off x="727075" y="3958716"/>
            <a:ext cx="3163699" cy="3061589"/>
          </a:xfrm>
          <a:prstGeom prst="rect">
            <a:avLst/>
          </a:prstGeom>
        </p:spPr>
        <p:txBody>
          <a:bodyPr lIns="180000" tIns="36000" rIns="0" bIns="0"/>
          <a:lstStyle>
            <a:lvl1pPr marL="0" indent="0">
              <a:buFontTx/>
              <a:buNone/>
              <a:defRPr sz="2400"/>
            </a:lvl1pPr>
            <a:lvl3pPr marL="14288" indent="0">
              <a:buFontTx/>
              <a:buNone/>
              <a:tabLst/>
              <a:defRPr/>
            </a:lvl3pPr>
            <a:lvl4pPr marL="14288" indent="0">
              <a:buFont typeface="Courier New" panose="02070309020205020404" pitchFamily="49" charset="0"/>
              <a:buNone/>
              <a:tabLst/>
              <a:defRPr baseline="0">
                <a:solidFill>
                  <a:srgbClr val="131B3F"/>
                </a:solidFill>
                <a:latin typeface="Arial" panose="020B0604020202020204" pitchFamily="34" charset="0"/>
              </a:defRPr>
            </a:lvl4pPr>
            <a:lvl5pPr marL="2285886" indent="0">
              <a:buFontTx/>
              <a:buNone/>
              <a:defRPr/>
            </a:lvl5pPr>
          </a:lstStyle>
          <a:p>
            <a:pPr lvl="3"/>
            <a:r>
              <a:rPr lang="it-IT"/>
              <a:t>Quarto livello</a:t>
            </a:r>
          </a:p>
        </p:txBody>
      </p:sp>
      <p:sp>
        <p:nvSpPr>
          <p:cNvPr id="7" name="Segnaposto testo 10">
            <a:extLst>
              <a:ext uri="{FF2B5EF4-FFF2-40B4-BE49-F238E27FC236}">
                <a16:creationId xmlns:a16="http://schemas.microsoft.com/office/drawing/2014/main" id="{5E7B6EE3-0C70-EE7A-5D45-7772C598E612}"/>
              </a:ext>
            </a:extLst>
          </p:cNvPr>
          <p:cNvSpPr>
            <a:spLocks noGrp="1"/>
          </p:cNvSpPr>
          <p:nvPr>
            <p:ph type="body" sz="quarter" idx="29" hasCustomPrompt="1"/>
          </p:nvPr>
        </p:nvSpPr>
        <p:spPr>
          <a:xfrm>
            <a:off x="4085130" y="3958716"/>
            <a:ext cx="3163699" cy="3061589"/>
          </a:xfrm>
          <a:prstGeom prst="rect">
            <a:avLst/>
          </a:prstGeom>
        </p:spPr>
        <p:txBody>
          <a:bodyPr lIns="180000" tIns="36000" rIns="0" bIns="0"/>
          <a:lstStyle>
            <a:lvl1pPr marL="0" indent="0">
              <a:buFontTx/>
              <a:buNone/>
              <a:defRPr sz="2400"/>
            </a:lvl1pPr>
            <a:lvl3pPr marL="14288" indent="0">
              <a:buFontTx/>
              <a:buNone/>
              <a:tabLst/>
              <a:defRPr/>
            </a:lvl3pPr>
            <a:lvl4pPr marL="14288" indent="0">
              <a:buFont typeface="Courier New" panose="02070309020205020404" pitchFamily="49" charset="0"/>
              <a:buNone/>
              <a:tabLst/>
              <a:defRPr baseline="0">
                <a:solidFill>
                  <a:srgbClr val="131B3F"/>
                </a:solidFill>
                <a:latin typeface="Arial" panose="020B0604020202020204" pitchFamily="34" charset="0"/>
              </a:defRPr>
            </a:lvl4pPr>
            <a:lvl5pPr marL="2285886" indent="0">
              <a:buFontTx/>
              <a:buNone/>
              <a:defRPr/>
            </a:lvl5pPr>
          </a:lstStyle>
          <a:p>
            <a:pPr lvl="3"/>
            <a:r>
              <a:rPr lang="it-IT"/>
              <a:t>Quarto livello</a:t>
            </a:r>
          </a:p>
        </p:txBody>
      </p:sp>
      <p:sp>
        <p:nvSpPr>
          <p:cNvPr id="9" name="Segnaposto testo 10">
            <a:extLst>
              <a:ext uri="{FF2B5EF4-FFF2-40B4-BE49-F238E27FC236}">
                <a16:creationId xmlns:a16="http://schemas.microsoft.com/office/drawing/2014/main" id="{2A7709E6-88EC-4E27-1D2C-5374C10528FA}"/>
              </a:ext>
            </a:extLst>
          </p:cNvPr>
          <p:cNvSpPr>
            <a:spLocks noGrp="1"/>
          </p:cNvSpPr>
          <p:nvPr>
            <p:ph type="body" sz="quarter" idx="30" hasCustomPrompt="1"/>
          </p:nvPr>
        </p:nvSpPr>
        <p:spPr>
          <a:xfrm>
            <a:off x="7411654" y="3958716"/>
            <a:ext cx="3163699" cy="3061589"/>
          </a:xfrm>
          <a:prstGeom prst="rect">
            <a:avLst/>
          </a:prstGeom>
        </p:spPr>
        <p:txBody>
          <a:bodyPr lIns="180000" tIns="36000" rIns="0" bIns="0"/>
          <a:lstStyle>
            <a:lvl1pPr marL="0" indent="0">
              <a:buFontTx/>
              <a:buNone/>
              <a:defRPr sz="2400"/>
            </a:lvl1pPr>
            <a:lvl3pPr marL="14288" indent="0">
              <a:buFontTx/>
              <a:buNone/>
              <a:tabLst/>
              <a:defRPr/>
            </a:lvl3pPr>
            <a:lvl4pPr marL="14288" indent="0">
              <a:buFont typeface="Courier New" panose="02070309020205020404" pitchFamily="49" charset="0"/>
              <a:buNone/>
              <a:tabLst/>
              <a:defRPr baseline="0">
                <a:solidFill>
                  <a:srgbClr val="131B3F"/>
                </a:solidFill>
                <a:latin typeface="Arial" panose="020B0604020202020204" pitchFamily="34" charset="0"/>
              </a:defRPr>
            </a:lvl4pPr>
            <a:lvl5pPr marL="2285886" indent="0">
              <a:buFontTx/>
              <a:buNone/>
              <a:defRPr/>
            </a:lvl5pPr>
          </a:lstStyle>
          <a:p>
            <a:pPr lvl="3"/>
            <a:r>
              <a:rPr lang="it-IT"/>
              <a:t>Quarto livello</a:t>
            </a:r>
          </a:p>
        </p:txBody>
      </p:sp>
      <p:sp>
        <p:nvSpPr>
          <p:cNvPr id="11" name="Segnaposto testo 10">
            <a:extLst>
              <a:ext uri="{FF2B5EF4-FFF2-40B4-BE49-F238E27FC236}">
                <a16:creationId xmlns:a16="http://schemas.microsoft.com/office/drawing/2014/main" id="{2E0B00D8-08ED-F0F0-684A-3B971C583B49}"/>
              </a:ext>
            </a:extLst>
          </p:cNvPr>
          <p:cNvSpPr>
            <a:spLocks noGrp="1"/>
          </p:cNvSpPr>
          <p:nvPr>
            <p:ph type="body" sz="quarter" idx="31" hasCustomPrompt="1"/>
          </p:nvPr>
        </p:nvSpPr>
        <p:spPr>
          <a:xfrm>
            <a:off x="10769709" y="3958716"/>
            <a:ext cx="3163699" cy="3061589"/>
          </a:xfrm>
          <a:prstGeom prst="rect">
            <a:avLst/>
          </a:prstGeom>
        </p:spPr>
        <p:txBody>
          <a:bodyPr lIns="180000" tIns="36000" rIns="0" bIns="0"/>
          <a:lstStyle>
            <a:lvl1pPr marL="0" indent="0">
              <a:buFontTx/>
              <a:buNone/>
              <a:defRPr sz="2400"/>
            </a:lvl1pPr>
            <a:lvl3pPr marL="14288" indent="0">
              <a:buFontTx/>
              <a:buNone/>
              <a:tabLst/>
              <a:defRPr/>
            </a:lvl3pPr>
            <a:lvl4pPr marL="14288" indent="0">
              <a:buFont typeface="Courier New" panose="02070309020205020404" pitchFamily="49" charset="0"/>
              <a:buNone/>
              <a:tabLst/>
              <a:defRPr baseline="0">
                <a:solidFill>
                  <a:srgbClr val="131B3F"/>
                </a:solidFill>
                <a:latin typeface="Arial" panose="020B0604020202020204" pitchFamily="34" charset="0"/>
              </a:defRPr>
            </a:lvl4pPr>
            <a:lvl5pPr marL="2285886" indent="0">
              <a:buFontTx/>
              <a:buNone/>
              <a:defRPr/>
            </a:lvl5pPr>
          </a:lstStyle>
          <a:p>
            <a:pPr lvl="3"/>
            <a:r>
              <a:rPr lang="it-IT"/>
              <a:t>Quarto livello</a:t>
            </a:r>
          </a:p>
        </p:txBody>
      </p:sp>
    </p:spTree>
    <p:extLst>
      <p:ext uri="{BB962C8B-B14F-4D97-AF65-F5344CB8AC3E}">
        <p14:creationId xmlns:p14="http://schemas.microsoft.com/office/powerpoint/2010/main" val="296319805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Title, Sub, 4 Pictures, Bulleted Tex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AD82E3-9F85-9EA7-8E72-A98790910391}"/>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29" name="Segnaposto immagine 11">
            <a:extLst>
              <a:ext uri="{FF2B5EF4-FFF2-40B4-BE49-F238E27FC236}">
                <a16:creationId xmlns:a16="http://schemas.microsoft.com/office/drawing/2014/main" id="{B0345DB9-4F33-85A1-7E6A-CAC148B23EF6}"/>
              </a:ext>
            </a:extLst>
          </p:cNvPr>
          <p:cNvSpPr>
            <a:spLocks noGrp="1"/>
          </p:cNvSpPr>
          <p:nvPr>
            <p:ph type="pic" sz="quarter" idx="22"/>
          </p:nvPr>
        </p:nvSpPr>
        <p:spPr>
          <a:xfrm>
            <a:off x="727075" y="2100791"/>
            <a:ext cx="3150000" cy="1722607"/>
          </a:xfrm>
          <a:prstGeom prst="rect">
            <a:avLst/>
          </a:prstGeom>
        </p:spPr>
        <p:txBody>
          <a:bodyPr/>
          <a:lstStyle>
            <a:lvl1pPr marL="0" indent="0">
              <a:buNone/>
              <a:defRPr/>
            </a:lvl1pPr>
          </a:lstStyle>
          <a:p>
            <a:endParaRPr lang="it-IT" dirty="0"/>
          </a:p>
        </p:txBody>
      </p:sp>
      <p:sp>
        <p:nvSpPr>
          <p:cNvPr id="39" name="Segnaposto immagine 11">
            <a:extLst>
              <a:ext uri="{FF2B5EF4-FFF2-40B4-BE49-F238E27FC236}">
                <a16:creationId xmlns:a16="http://schemas.microsoft.com/office/drawing/2014/main" id="{8B092A4C-6AD8-A684-B35F-9960134AE21C}"/>
              </a:ext>
            </a:extLst>
          </p:cNvPr>
          <p:cNvSpPr>
            <a:spLocks noGrp="1"/>
          </p:cNvSpPr>
          <p:nvPr>
            <p:ph type="pic" sz="quarter" idx="24"/>
          </p:nvPr>
        </p:nvSpPr>
        <p:spPr>
          <a:xfrm>
            <a:off x="4066996" y="2100791"/>
            <a:ext cx="3150000" cy="1722607"/>
          </a:xfrm>
          <a:prstGeom prst="rect">
            <a:avLst/>
          </a:prstGeom>
        </p:spPr>
        <p:txBody>
          <a:bodyPr/>
          <a:lstStyle>
            <a:lvl1pPr marL="0" indent="0">
              <a:buNone/>
              <a:defRPr/>
            </a:lvl1pPr>
          </a:lstStyle>
          <a:p>
            <a:endParaRPr lang="it-IT" dirty="0"/>
          </a:p>
        </p:txBody>
      </p:sp>
      <p:sp>
        <p:nvSpPr>
          <p:cNvPr id="41" name="Segnaposto immagine 11">
            <a:extLst>
              <a:ext uri="{FF2B5EF4-FFF2-40B4-BE49-F238E27FC236}">
                <a16:creationId xmlns:a16="http://schemas.microsoft.com/office/drawing/2014/main" id="{60908A11-AEFF-9B43-77B5-5B694ABF1C28}"/>
              </a:ext>
            </a:extLst>
          </p:cNvPr>
          <p:cNvSpPr>
            <a:spLocks noGrp="1"/>
          </p:cNvSpPr>
          <p:nvPr>
            <p:ph type="pic" sz="quarter" idx="26"/>
          </p:nvPr>
        </p:nvSpPr>
        <p:spPr>
          <a:xfrm>
            <a:off x="7406917" y="2100791"/>
            <a:ext cx="3150000" cy="1722607"/>
          </a:xfrm>
          <a:prstGeom prst="rect">
            <a:avLst/>
          </a:prstGeom>
        </p:spPr>
        <p:txBody>
          <a:bodyPr/>
          <a:lstStyle>
            <a:lvl1pPr marL="0" indent="0">
              <a:buNone/>
              <a:defRPr/>
            </a:lvl1pPr>
          </a:lstStyle>
          <a:p>
            <a:endParaRPr lang="it-IT" dirty="0"/>
          </a:p>
        </p:txBody>
      </p:sp>
      <p:sp>
        <p:nvSpPr>
          <p:cNvPr id="43" name="Segnaposto immagine 11">
            <a:extLst>
              <a:ext uri="{FF2B5EF4-FFF2-40B4-BE49-F238E27FC236}">
                <a16:creationId xmlns:a16="http://schemas.microsoft.com/office/drawing/2014/main" id="{C1CD708A-5531-21F7-0B93-DCEA8371D2C1}"/>
              </a:ext>
            </a:extLst>
          </p:cNvPr>
          <p:cNvSpPr>
            <a:spLocks noGrp="1"/>
          </p:cNvSpPr>
          <p:nvPr>
            <p:ph type="pic" sz="quarter" idx="28"/>
          </p:nvPr>
        </p:nvSpPr>
        <p:spPr>
          <a:xfrm>
            <a:off x="10746838" y="2100791"/>
            <a:ext cx="3150000" cy="1722607"/>
          </a:xfrm>
          <a:prstGeom prst="rect">
            <a:avLst/>
          </a:prstGeom>
        </p:spPr>
        <p:txBody>
          <a:bodyPr/>
          <a:lstStyle>
            <a:lvl1pPr marL="0" indent="0">
              <a:buNone/>
              <a:defRPr/>
            </a:lvl1pPr>
          </a:lstStyle>
          <a:p>
            <a:endParaRPr lang="it-IT" dirty="0"/>
          </a:p>
        </p:txBody>
      </p:sp>
      <p:sp>
        <p:nvSpPr>
          <p:cNvPr id="14" name="Rettangolo con angoli arrotondati 13">
            <a:extLst>
              <a:ext uri="{FF2B5EF4-FFF2-40B4-BE49-F238E27FC236}">
                <a16:creationId xmlns:a16="http://schemas.microsoft.com/office/drawing/2014/main" id="{4AF5697A-F296-6B2B-CED5-087566C56362}"/>
              </a:ext>
            </a:extLst>
          </p:cNvPr>
          <p:cNvSpPr/>
          <p:nvPr userDrawn="1"/>
        </p:nvSpPr>
        <p:spPr>
          <a:xfrm>
            <a:off x="722267"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5" name="Rettangolo con angoli arrotondati 14">
            <a:extLst>
              <a:ext uri="{FF2B5EF4-FFF2-40B4-BE49-F238E27FC236}">
                <a16:creationId xmlns:a16="http://schemas.microsoft.com/office/drawing/2014/main" id="{F64BE146-6948-0381-64A4-28A06EFF0729}"/>
              </a:ext>
            </a:extLst>
          </p:cNvPr>
          <p:cNvSpPr/>
          <p:nvPr userDrawn="1"/>
        </p:nvSpPr>
        <p:spPr>
          <a:xfrm>
            <a:off x="4060723"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6" name="Rettangolo con angoli arrotondati 15">
            <a:extLst>
              <a:ext uri="{FF2B5EF4-FFF2-40B4-BE49-F238E27FC236}">
                <a16:creationId xmlns:a16="http://schemas.microsoft.com/office/drawing/2014/main" id="{3288D939-0006-A7E0-3F62-120517A1CB03}"/>
              </a:ext>
            </a:extLst>
          </p:cNvPr>
          <p:cNvSpPr/>
          <p:nvPr userDrawn="1"/>
        </p:nvSpPr>
        <p:spPr>
          <a:xfrm>
            <a:off x="7399179"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7" name="Rettangolo con angoli arrotondati 16">
            <a:extLst>
              <a:ext uri="{FF2B5EF4-FFF2-40B4-BE49-F238E27FC236}">
                <a16:creationId xmlns:a16="http://schemas.microsoft.com/office/drawing/2014/main" id="{90A31C2A-AE9C-3A92-7B66-25EF9589BB2B}"/>
              </a:ext>
            </a:extLst>
          </p:cNvPr>
          <p:cNvSpPr/>
          <p:nvPr userDrawn="1"/>
        </p:nvSpPr>
        <p:spPr>
          <a:xfrm>
            <a:off x="10737636"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 name="Text Placeholder 7">
            <a:extLst>
              <a:ext uri="{FF2B5EF4-FFF2-40B4-BE49-F238E27FC236}">
                <a16:creationId xmlns:a16="http://schemas.microsoft.com/office/drawing/2014/main" id="{9C226F2C-B0AD-6532-09BC-A74CF77EBB49}"/>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4" name="CasellaDiTesto 3">
            <a:extLst>
              <a:ext uri="{FF2B5EF4-FFF2-40B4-BE49-F238E27FC236}">
                <a16:creationId xmlns:a16="http://schemas.microsoft.com/office/drawing/2014/main" id="{3498A374-C530-DAA5-6FE2-883D65BCFE5A}"/>
              </a:ext>
            </a:extLst>
          </p:cNvPr>
          <p:cNvSpPr txBox="1"/>
          <p:nvPr userDrawn="1"/>
        </p:nvSpPr>
        <p:spPr>
          <a:xfrm>
            <a:off x="9024079" y="1543987"/>
            <a:ext cx="0" cy="0"/>
          </a:xfrm>
          <a:prstGeom prst="rect">
            <a:avLst/>
          </a:prstGeom>
          <a:noFill/>
        </p:spPr>
        <p:txBody>
          <a:bodyPr wrap="none" rtlCol="0">
            <a:noAutofit/>
          </a:bodyPr>
          <a:lstStyle/>
          <a:p>
            <a:pPr>
              <a:lnSpc>
                <a:spcPct val="90000"/>
              </a:lnSpc>
            </a:pPr>
            <a:endParaRPr lang="it-IT"/>
          </a:p>
        </p:txBody>
      </p:sp>
      <p:sp>
        <p:nvSpPr>
          <p:cNvPr id="9" name="Segnaposto contenuto 8">
            <a:extLst>
              <a:ext uri="{FF2B5EF4-FFF2-40B4-BE49-F238E27FC236}">
                <a16:creationId xmlns:a16="http://schemas.microsoft.com/office/drawing/2014/main" id="{78A93ACF-72A4-A4E3-A907-F8A959183E4F}"/>
              </a:ext>
            </a:extLst>
          </p:cNvPr>
          <p:cNvSpPr>
            <a:spLocks noGrp="1"/>
          </p:cNvSpPr>
          <p:nvPr>
            <p:ph sz="quarter" idx="29"/>
          </p:nvPr>
        </p:nvSpPr>
        <p:spPr>
          <a:xfrm>
            <a:off x="727075" y="3957638"/>
            <a:ext cx="3162300" cy="3073400"/>
          </a:xfrm>
          <a:prstGeom prst="rect">
            <a:avLst/>
          </a:prstGeom>
        </p:spPr>
        <p:txBody>
          <a:bodyPr/>
          <a:lstStyle>
            <a:lvl1pPr marL="0" indent="0">
              <a:buFontTx/>
              <a:buNone/>
              <a:tabLst/>
              <a:defRPr sz="1800" baseline="0">
                <a:solidFill>
                  <a:srgbClr val="131B3F"/>
                </a:solidFill>
                <a:latin typeface="Arial" panose="020B0604020202020204" pitchFamily="34" charset="0"/>
              </a:defRPr>
            </a:lvl1pPr>
            <a:lvl2pPr>
              <a:defRPr sz="1800" baseline="0">
                <a:solidFill>
                  <a:srgbClr val="131B3F"/>
                </a:solidFill>
                <a:latin typeface="Arial" panose="020B0604020202020204" pitchFamily="34" charset="0"/>
              </a:defRPr>
            </a:lvl2pPr>
            <a:lvl3pPr>
              <a:defRPr sz="1800" baseline="0">
                <a:solidFill>
                  <a:srgbClr val="131B3F"/>
                </a:solidFill>
                <a:latin typeface="Arial" panose="020B0604020202020204" pitchFamily="34" charset="0"/>
              </a:defRPr>
            </a:lvl3pPr>
            <a:lvl4pPr>
              <a:defRPr sz="1800" baseline="0">
                <a:solidFill>
                  <a:srgbClr val="131B3F"/>
                </a:solidFill>
                <a:latin typeface="Arial" panose="020B0604020202020204" pitchFamily="34" charset="0"/>
              </a:defRPr>
            </a:lvl4pPr>
            <a:lvl5pPr>
              <a:defRPr sz="1800" baseline="0">
                <a:solidFill>
                  <a:srgbClr val="131B3F"/>
                </a:solidFill>
                <a:latin typeface="Arial" panose="020B0604020202020204" pitchFamily="34" charset="0"/>
              </a:defRPr>
            </a:lvl5pPr>
          </a:lstStyle>
          <a:p>
            <a:pPr lvl="0"/>
            <a:r>
              <a:rPr lang="it-IT"/>
              <a:t>Fare clic per modificare gli stili del testo dello schema</a:t>
            </a:r>
          </a:p>
        </p:txBody>
      </p:sp>
      <p:sp>
        <p:nvSpPr>
          <p:cNvPr id="11" name="Segnaposto contenuto 8">
            <a:extLst>
              <a:ext uri="{FF2B5EF4-FFF2-40B4-BE49-F238E27FC236}">
                <a16:creationId xmlns:a16="http://schemas.microsoft.com/office/drawing/2014/main" id="{E7D7A992-4D04-FEE5-AE2C-1AA7453DCF48}"/>
              </a:ext>
            </a:extLst>
          </p:cNvPr>
          <p:cNvSpPr>
            <a:spLocks noGrp="1"/>
          </p:cNvSpPr>
          <p:nvPr>
            <p:ph sz="quarter" idx="30"/>
          </p:nvPr>
        </p:nvSpPr>
        <p:spPr>
          <a:xfrm>
            <a:off x="4054696" y="3957638"/>
            <a:ext cx="3162300" cy="3073400"/>
          </a:xfrm>
          <a:prstGeom prst="rect">
            <a:avLst/>
          </a:prstGeom>
        </p:spPr>
        <p:txBody>
          <a:bodyPr/>
          <a:lstStyle>
            <a:lvl1pPr marL="0" indent="0">
              <a:buFontTx/>
              <a:buNone/>
              <a:tabLst/>
              <a:defRPr sz="1800" baseline="0">
                <a:solidFill>
                  <a:srgbClr val="131B3F"/>
                </a:solidFill>
                <a:latin typeface="Arial" panose="020B0604020202020204" pitchFamily="34" charset="0"/>
              </a:defRPr>
            </a:lvl1pPr>
            <a:lvl2pPr>
              <a:defRPr sz="1800" baseline="0">
                <a:solidFill>
                  <a:srgbClr val="131B3F"/>
                </a:solidFill>
                <a:latin typeface="Arial" panose="020B0604020202020204" pitchFamily="34" charset="0"/>
              </a:defRPr>
            </a:lvl2pPr>
            <a:lvl3pPr>
              <a:defRPr sz="1800" baseline="0">
                <a:solidFill>
                  <a:srgbClr val="131B3F"/>
                </a:solidFill>
                <a:latin typeface="Arial" panose="020B0604020202020204" pitchFamily="34" charset="0"/>
              </a:defRPr>
            </a:lvl3pPr>
            <a:lvl4pPr>
              <a:defRPr sz="1800" baseline="0">
                <a:solidFill>
                  <a:srgbClr val="131B3F"/>
                </a:solidFill>
                <a:latin typeface="Arial" panose="020B0604020202020204" pitchFamily="34" charset="0"/>
              </a:defRPr>
            </a:lvl4pPr>
            <a:lvl5pPr>
              <a:defRPr sz="1800" baseline="0">
                <a:solidFill>
                  <a:srgbClr val="131B3F"/>
                </a:solidFill>
                <a:latin typeface="Arial" panose="020B0604020202020204" pitchFamily="34" charset="0"/>
              </a:defRPr>
            </a:lvl5pPr>
          </a:lstStyle>
          <a:p>
            <a:pPr lvl="0"/>
            <a:r>
              <a:rPr lang="it-IT"/>
              <a:t>Fare clic per modificare gli stili del testo dello schema</a:t>
            </a:r>
          </a:p>
        </p:txBody>
      </p:sp>
      <p:sp>
        <p:nvSpPr>
          <p:cNvPr id="18" name="Segnaposto contenuto 8">
            <a:extLst>
              <a:ext uri="{FF2B5EF4-FFF2-40B4-BE49-F238E27FC236}">
                <a16:creationId xmlns:a16="http://schemas.microsoft.com/office/drawing/2014/main" id="{BECA8556-448A-DC3C-D9CF-71738FB23C3A}"/>
              </a:ext>
            </a:extLst>
          </p:cNvPr>
          <p:cNvSpPr>
            <a:spLocks noGrp="1"/>
          </p:cNvSpPr>
          <p:nvPr>
            <p:ph sz="quarter" idx="31"/>
          </p:nvPr>
        </p:nvSpPr>
        <p:spPr>
          <a:xfrm>
            <a:off x="7406917" y="3957638"/>
            <a:ext cx="3162300" cy="3073400"/>
          </a:xfrm>
          <a:prstGeom prst="rect">
            <a:avLst/>
          </a:prstGeom>
        </p:spPr>
        <p:txBody>
          <a:bodyPr/>
          <a:lstStyle>
            <a:lvl1pPr marL="0" indent="0">
              <a:buFontTx/>
              <a:buNone/>
              <a:tabLst/>
              <a:defRPr sz="1800" baseline="0">
                <a:solidFill>
                  <a:srgbClr val="131B3F"/>
                </a:solidFill>
                <a:latin typeface="Arial" panose="020B0604020202020204" pitchFamily="34" charset="0"/>
              </a:defRPr>
            </a:lvl1pPr>
            <a:lvl2pPr>
              <a:defRPr sz="1800" baseline="0">
                <a:solidFill>
                  <a:srgbClr val="131B3F"/>
                </a:solidFill>
                <a:latin typeface="Arial" panose="020B0604020202020204" pitchFamily="34" charset="0"/>
              </a:defRPr>
            </a:lvl2pPr>
            <a:lvl3pPr>
              <a:defRPr sz="1800" baseline="0">
                <a:solidFill>
                  <a:srgbClr val="131B3F"/>
                </a:solidFill>
                <a:latin typeface="Arial" panose="020B0604020202020204" pitchFamily="34" charset="0"/>
              </a:defRPr>
            </a:lvl3pPr>
            <a:lvl4pPr>
              <a:defRPr sz="1800" baseline="0">
                <a:solidFill>
                  <a:srgbClr val="131B3F"/>
                </a:solidFill>
                <a:latin typeface="Arial" panose="020B0604020202020204" pitchFamily="34" charset="0"/>
              </a:defRPr>
            </a:lvl4pPr>
            <a:lvl5pPr>
              <a:defRPr sz="1800" baseline="0">
                <a:solidFill>
                  <a:srgbClr val="131B3F"/>
                </a:solidFill>
                <a:latin typeface="Arial" panose="020B0604020202020204" pitchFamily="34" charset="0"/>
              </a:defRPr>
            </a:lvl5pPr>
          </a:lstStyle>
          <a:p>
            <a:pPr lvl="0"/>
            <a:r>
              <a:rPr lang="it-IT"/>
              <a:t>Fare clic per modificare gli stili del testo dello schema</a:t>
            </a:r>
          </a:p>
        </p:txBody>
      </p:sp>
      <p:sp>
        <p:nvSpPr>
          <p:cNvPr id="19" name="Segnaposto contenuto 8">
            <a:extLst>
              <a:ext uri="{FF2B5EF4-FFF2-40B4-BE49-F238E27FC236}">
                <a16:creationId xmlns:a16="http://schemas.microsoft.com/office/drawing/2014/main" id="{62BFEF63-FFC4-B425-28F1-5E430EA391B2}"/>
              </a:ext>
            </a:extLst>
          </p:cNvPr>
          <p:cNvSpPr>
            <a:spLocks noGrp="1"/>
          </p:cNvSpPr>
          <p:nvPr>
            <p:ph sz="quarter" idx="32"/>
          </p:nvPr>
        </p:nvSpPr>
        <p:spPr>
          <a:xfrm>
            <a:off x="10740504" y="3957638"/>
            <a:ext cx="3162300" cy="3073400"/>
          </a:xfrm>
          <a:prstGeom prst="rect">
            <a:avLst/>
          </a:prstGeom>
        </p:spPr>
        <p:txBody>
          <a:bodyPr/>
          <a:lstStyle>
            <a:lvl1pPr marL="0" indent="0">
              <a:buFontTx/>
              <a:buNone/>
              <a:tabLst/>
              <a:defRPr sz="1800" baseline="0">
                <a:solidFill>
                  <a:srgbClr val="131B3F"/>
                </a:solidFill>
                <a:latin typeface="Arial" panose="020B0604020202020204" pitchFamily="34" charset="0"/>
              </a:defRPr>
            </a:lvl1pPr>
            <a:lvl2pPr>
              <a:defRPr sz="1800" baseline="0">
                <a:solidFill>
                  <a:srgbClr val="131B3F"/>
                </a:solidFill>
                <a:latin typeface="Arial" panose="020B0604020202020204" pitchFamily="34" charset="0"/>
              </a:defRPr>
            </a:lvl2pPr>
            <a:lvl3pPr>
              <a:defRPr sz="1800" baseline="0">
                <a:solidFill>
                  <a:srgbClr val="131B3F"/>
                </a:solidFill>
                <a:latin typeface="Arial" panose="020B0604020202020204" pitchFamily="34" charset="0"/>
              </a:defRPr>
            </a:lvl3pPr>
            <a:lvl4pPr>
              <a:defRPr sz="1800" baseline="0">
                <a:solidFill>
                  <a:srgbClr val="131B3F"/>
                </a:solidFill>
                <a:latin typeface="Arial" panose="020B0604020202020204" pitchFamily="34" charset="0"/>
              </a:defRPr>
            </a:lvl4pPr>
            <a:lvl5pPr>
              <a:defRPr sz="1800" baseline="0">
                <a:solidFill>
                  <a:srgbClr val="131B3F"/>
                </a:solidFill>
                <a:latin typeface="Arial" panose="020B0604020202020204" pitchFamily="34" charset="0"/>
              </a:defRPr>
            </a:lvl5pPr>
          </a:lstStyle>
          <a:p>
            <a:pPr lvl="0"/>
            <a:r>
              <a:rPr lang="it-IT"/>
              <a:t>Fare clic per modificare gli stili del testo dello schema</a:t>
            </a:r>
          </a:p>
        </p:txBody>
      </p:sp>
    </p:spTree>
    <p:extLst>
      <p:ext uri="{BB962C8B-B14F-4D97-AF65-F5344CB8AC3E}">
        <p14:creationId xmlns:p14="http://schemas.microsoft.com/office/powerpoint/2010/main" val="3363057193"/>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Title, Sub, 4 Pictures, Bulleted Tex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AD82E3-9F85-9EA7-8E72-A98790910391}"/>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29" name="Segnaposto immagine 11">
            <a:extLst>
              <a:ext uri="{FF2B5EF4-FFF2-40B4-BE49-F238E27FC236}">
                <a16:creationId xmlns:a16="http://schemas.microsoft.com/office/drawing/2014/main" id="{B0345DB9-4F33-85A1-7E6A-CAC148B23EF6}"/>
              </a:ext>
            </a:extLst>
          </p:cNvPr>
          <p:cNvSpPr>
            <a:spLocks noGrp="1"/>
          </p:cNvSpPr>
          <p:nvPr>
            <p:ph type="pic" sz="quarter" idx="22"/>
          </p:nvPr>
        </p:nvSpPr>
        <p:spPr>
          <a:xfrm>
            <a:off x="727075" y="2100791"/>
            <a:ext cx="3150000" cy="1722607"/>
          </a:xfrm>
          <a:prstGeom prst="rect">
            <a:avLst/>
          </a:prstGeom>
        </p:spPr>
        <p:txBody>
          <a:bodyPr/>
          <a:lstStyle>
            <a:lvl1pPr marL="0" indent="0">
              <a:buNone/>
              <a:defRPr/>
            </a:lvl1pPr>
          </a:lstStyle>
          <a:p>
            <a:endParaRPr lang="it-IT" dirty="0"/>
          </a:p>
        </p:txBody>
      </p:sp>
      <p:sp>
        <p:nvSpPr>
          <p:cNvPr id="39" name="Segnaposto immagine 11">
            <a:extLst>
              <a:ext uri="{FF2B5EF4-FFF2-40B4-BE49-F238E27FC236}">
                <a16:creationId xmlns:a16="http://schemas.microsoft.com/office/drawing/2014/main" id="{8B092A4C-6AD8-A684-B35F-9960134AE21C}"/>
              </a:ext>
            </a:extLst>
          </p:cNvPr>
          <p:cNvSpPr>
            <a:spLocks noGrp="1"/>
          </p:cNvSpPr>
          <p:nvPr>
            <p:ph type="pic" sz="quarter" idx="24"/>
          </p:nvPr>
        </p:nvSpPr>
        <p:spPr>
          <a:xfrm>
            <a:off x="4066996" y="2100791"/>
            <a:ext cx="3150000" cy="1722607"/>
          </a:xfrm>
          <a:prstGeom prst="rect">
            <a:avLst/>
          </a:prstGeom>
        </p:spPr>
        <p:txBody>
          <a:bodyPr/>
          <a:lstStyle>
            <a:lvl1pPr marL="0" indent="0">
              <a:buNone/>
              <a:defRPr/>
            </a:lvl1pPr>
          </a:lstStyle>
          <a:p>
            <a:endParaRPr lang="it-IT" dirty="0"/>
          </a:p>
        </p:txBody>
      </p:sp>
      <p:sp>
        <p:nvSpPr>
          <p:cNvPr id="41" name="Segnaposto immagine 11">
            <a:extLst>
              <a:ext uri="{FF2B5EF4-FFF2-40B4-BE49-F238E27FC236}">
                <a16:creationId xmlns:a16="http://schemas.microsoft.com/office/drawing/2014/main" id="{60908A11-AEFF-9B43-77B5-5B694ABF1C28}"/>
              </a:ext>
            </a:extLst>
          </p:cNvPr>
          <p:cNvSpPr>
            <a:spLocks noGrp="1"/>
          </p:cNvSpPr>
          <p:nvPr>
            <p:ph type="pic" sz="quarter" idx="26"/>
          </p:nvPr>
        </p:nvSpPr>
        <p:spPr>
          <a:xfrm>
            <a:off x="7406917" y="2100791"/>
            <a:ext cx="3150000" cy="1722607"/>
          </a:xfrm>
          <a:prstGeom prst="rect">
            <a:avLst/>
          </a:prstGeom>
        </p:spPr>
        <p:txBody>
          <a:bodyPr/>
          <a:lstStyle>
            <a:lvl1pPr marL="0" indent="0">
              <a:buNone/>
              <a:defRPr/>
            </a:lvl1pPr>
          </a:lstStyle>
          <a:p>
            <a:endParaRPr lang="it-IT" dirty="0"/>
          </a:p>
        </p:txBody>
      </p:sp>
      <p:sp>
        <p:nvSpPr>
          <p:cNvPr id="43" name="Segnaposto immagine 11">
            <a:extLst>
              <a:ext uri="{FF2B5EF4-FFF2-40B4-BE49-F238E27FC236}">
                <a16:creationId xmlns:a16="http://schemas.microsoft.com/office/drawing/2014/main" id="{C1CD708A-5531-21F7-0B93-DCEA8371D2C1}"/>
              </a:ext>
            </a:extLst>
          </p:cNvPr>
          <p:cNvSpPr>
            <a:spLocks noGrp="1"/>
          </p:cNvSpPr>
          <p:nvPr>
            <p:ph type="pic" sz="quarter" idx="28"/>
          </p:nvPr>
        </p:nvSpPr>
        <p:spPr>
          <a:xfrm>
            <a:off x="10746838" y="2100791"/>
            <a:ext cx="3150000" cy="1722607"/>
          </a:xfrm>
          <a:prstGeom prst="rect">
            <a:avLst/>
          </a:prstGeom>
        </p:spPr>
        <p:txBody>
          <a:bodyPr/>
          <a:lstStyle>
            <a:lvl1pPr marL="0" indent="0">
              <a:buNone/>
              <a:defRPr/>
            </a:lvl1pPr>
          </a:lstStyle>
          <a:p>
            <a:endParaRPr lang="it-IT" dirty="0"/>
          </a:p>
        </p:txBody>
      </p:sp>
      <p:sp>
        <p:nvSpPr>
          <p:cNvPr id="14" name="Rettangolo con angoli arrotondati 13">
            <a:extLst>
              <a:ext uri="{FF2B5EF4-FFF2-40B4-BE49-F238E27FC236}">
                <a16:creationId xmlns:a16="http://schemas.microsoft.com/office/drawing/2014/main" id="{4AF5697A-F296-6B2B-CED5-087566C56362}"/>
              </a:ext>
            </a:extLst>
          </p:cNvPr>
          <p:cNvSpPr/>
          <p:nvPr userDrawn="1"/>
        </p:nvSpPr>
        <p:spPr>
          <a:xfrm>
            <a:off x="722267"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5" name="Rettangolo con angoli arrotondati 14">
            <a:extLst>
              <a:ext uri="{FF2B5EF4-FFF2-40B4-BE49-F238E27FC236}">
                <a16:creationId xmlns:a16="http://schemas.microsoft.com/office/drawing/2014/main" id="{F64BE146-6948-0381-64A4-28A06EFF0729}"/>
              </a:ext>
            </a:extLst>
          </p:cNvPr>
          <p:cNvSpPr/>
          <p:nvPr userDrawn="1"/>
        </p:nvSpPr>
        <p:spPr>
          <a:xfrm>
            <a:off x="4060723"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6" name="Rettangolo con angoli arrotondati 15">
            <a:extLst>
              <a:ext uri="{FF2B5EF4-FFF2-40B4-BE49-F238E27FC236}">
                <a16:creationId xmlns:a16="http://schemas.microsoft.com/office/drawing/2014/main" id="{3288D939-0006-A7E0-3F62-120517A1CB03}"/>
              </a:ext>
            </a:extLst>
          </p:cNvPr>
          <p:cNvSpPr/>
          <p:nvPr userDrawn="1"/>
        </p:nvSpPr>
        <p:spPr>
          <a:xfrm>
            <a:off x="7399179"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7" name="Rettangolo con angoli arrotondati 16">
            <a:extLst>
              <a:ext uri="{FF2B5EF4-FFF2-40B4-BE49-F238E27FC236}">
                <a16:creationId xmlns:a16="http://schemas.microsoft.com/office/drawing/2014/main" id="{90A31C2A-AE9C-3A92-7B66-25EF9589BB2B}"/>
              </a:ext>
            </a:extLst>
          </p:cNvPr>
          <p:cNvSpPr/>
          <p:nvPr userDrawn="1"/>
        </p:nvSpPr>
        <p:spPr>
          <a:xfrm>
            <a:off x="10737636" y="2101425"/>
            <a:ext cx="3167232" cy="4928979"/>
          </a:xfrm>
          <a:prstGeom prst="roundRect">
            <a:avLst>
              <a:gd name="adj" fmla="val 3219"/>
            </a:avLst>
          </a:prstGeom>
          <a:noFill/>
          <a:ln w="2540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 name="Text Placeholder 7">
            <a:extLst>
              <a:ext uri="{FF2B5EF4-FFF2-40B4-BE49-F238E27FC236}">
                <a16:creationId xmlns:a16="http://schemas.microsoft.com/office/drawing/2014/main" id="{9C226F2C-B0AD-6532-09BC-A74CF77EBB49}"/>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131B3F"/>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4" name="CasellaDiTesto 3">
            <a:extLst>
              <a:ext uri="{FF2B5EF4-FFF2-40B4-BE49-F238E27FC236}">
                <a16:creationId xmlns:a16="http://schemas.microsoft.com/office/drawing/2014/main" id="{3498A374-C530-DAA5-6FE2-883D65BCFE5A}"/>
              </a:ext>
            </a:extLst>
          </p:cNvPr>
          <p:cNvSpPr txBox="1"/>
          <p:nvPr userDrawn="1"/>
        </p:nvSpPr>
        <p:spPr>
          <a:xfrm>
            <a:off x="9024079" y="1543987"/>
            <a:ext cx="0" cy="0"/>
          </a:xfrm>
          <a:prstGeom prst="rect">
            <a:avLst/>
          </a:prstGeom>
          <a:noFill/>
        </p:spPr>
        <p:txBody>
          <a:bodyPr wrap="none" rtlCol="0">
            <a:noAutofit/>
          </a:bodyPr>
          <a:lstStyle/>
          <a:p>
            <a:pPr>
              <a:lnSpc>
                <a:spcPct val="90000"/>
              </a:lnSpc>
            </a:pPr>
            <a:endParaRPr lang="it-IT"/>
          </a:p>
        </p:txBody>
      </p:sp>
      <p:sp>
        <p:nvSpPr>
          <p:cNvPr id="9" name="Segnaposto contenuto 8">
            <a:extLst>
              <a:ext uri="{FF2B5EF4-FFF2-40B4-BE49-F238E27FC236}">
                <a16:creationId xmlns:a16="http://schemas.microsoft.com/office/drawing/2014/main" id="{78A93ACF-72A4-A4E3-A907-F8A959183E4F}"/>
              </a:ext>
            </a:extLst>
          </p:cNvPr>
          <p:cNvSpPr>
            <a:spLocks noGrp="1"/>
          </p:cNvSpPr>
          <p:nvPr>
            <p:ph sz="quarter" idx="29"/>
          </p:nvPr>
        </p:nvSpPr>
        <p:spPr>
          <a:xfrm>
            <a:off x="727075" y="3957638"/>
            <a:ext cx="3162300" cy="3073400"/>
          </a:xfrm>
          <a:prstGeom prst="rect">
            <a:avLst/>
          </a:prstGeom>
        </p:spPr>
        <p:txBody>
          <a:bodyPr/>
          <a:lstStyle>
            <a:lvl1pPr marL="223838" indent="-223838">
              <a:tabLst/>
              <a:defRPr sz="1800" baseline="0">
                <a:solidFill>
                  <a:srgbClr val="131B3F"/>
                </a:solidFill>
                <a:latin typeface="Arial" panose="020B0604020202020204" pitchFamily="34" charset="0"/>
              </a:defRPr>
            </a:lvl1pPr>
            <a:lvl2pPr>
              <a:defRPr sz="1800" baseline="0">
                <a:solidFill>
                  <a:srgbClr val="131B3F"/>
                </a:solidFill>
                <a:latin typeface="Arial" panose="020B0604020202020204" pitchFamily="34" charset="0"/>
              </a:defRPr>
            </a:lvl2pPr>
            <a:lvl3pPr>
              <a:defRPr sz="1800" baseline="0">
                <a:solidFill>
                  <a:srgbClr val="131B3F"/>
                </a:solidFill>
                <a:latin typeface="Arial" panose="020B0604020202020204" pitchFamily="34" charset="0"/>
              </a:defRPr>
            </a:lvl3pPr>
            <a:lvl4pPr>
              <a:defRPr sz="1800" baseline="0">
                <a:solidFill>
                  <a:srgbClr val="131B3F"/>
                </a:solidFill>
                <a:latin typeface="Arial" panose="020B0604020202020204" pitchFamily="34" charset="0"/>
              </a:defRPr>
            </a:lvl4pPr>
            <a:lvl5pPr>
              <a:defRPr sz="1800" baseline="0">
                <a:solidFill>
                  <a:srgbClr val="131B3F"/>
                </a:solidFill>
                <a:latin typeface="Arial" panose="020B0604020202020204" pitchFamily="34" charset="0"/>
              </a:defRPr>
            </a:lvl5pPr>
          </a:lstStyle>
          <a:p>
            <a:pPr lvl="0"/>
            <a:r>
              <a:rPr lang="it-IT"/>
              <a:t>Fare clic per modificare gli stili del testo dello schema</a:t>
            </a:r>
          </a:p>
        </p:txBody>
      </p:sp>
      <p:sp>
        <p:nvSpPr>
          <p:cNvPr id="11" name="Segnaposto contenuto 8">
            <a:extLst>
              <a:ext uri="{FF2B5EF4-FFF2-40B4-BE49-F238E27FC236}">
                <a16:creationId xmlns:a16="http://schemas.microsoft.com/office/drawing/2014/main" id="{E7D7A992-4D04-FEE5-AE2C-1AA7453DCF48}"/>
              </a:ext>
            </a:extLst>
          </p:cNvPr>
          <p:cNvSpPr>
            <a:spLocks noGrp="1"/>
          </p:cNvSpPr>
          <p:nvPr>
            <p:ph sz="quarter" idx="30"/>
          </p:nvPr>
        </p:nvSpPr>
        <p:spPr>
          <a:xfrm>
            <a:off x="4054696" y="3957638"/>
            <a:ext cx="3162300" cy="3073400"/>
          </a:xfrm>
          <a:prstGeom prst="rect">
            <a:avLst/>
          </a:prstGeom>
        </p:spPr>
        <p:txBody>
          <a:bodyPr/>
          <a:lstStyle>
            <a:lvl1pPr marL="177800" indent="-177800">
              <a:tabLst/>
              <a:defRPr sz="1800" baseline="0">
                <a:solidFill>
                  <a:srgbClr val="131B3F"/>
                </a:solidFill>
                <a:latin typeface="Arial" panose="020B0604020202020204" pitchFamily="34" charset="0"/>
              </a:defRPr>
            </a:lvl1pPr>
            <a:lvl2pPr>
              <a:defRPr sz="1800" baseline="0">
                <a:solidFill>
                  <a:srgbClr val="131B3F"/>
                </a:solidFill>
                <a:latin typeface="Arial" panose="020B0604020202020204" pitchFamily="34" charset="0"/>
              </a:defRPr>
            </a:lvl2pPr>
            <a:lvl3pPr>
              <a:defRPr sz="1800" baseline="0">
                <a:solidFill>
                  <a:srgbClr val="131B3F"/>
                </a:solidFill>
                <a:latin typeface="Arial" panose="020B0604020202020204" pitchFamily="34" charset="0"/>
              </a:defRPr>
            </a:lvl3pPr>
            <a:lvl4pPr>
              <a:defRPr sz="1800" baseline="0">
                <a:solidFill>
                  <a:srgbClr val="131B3F"/>
                </a:solidFill>
                <a:latin typeface="Arial" panose="020B0604020202020204" pitchFamily="34" charset="0"/>
              </a:defRPr>
            </a:lvl4pPr>
            <a:lvl5pPr>
              <a:defRPr sz="1800" baseline="0">
                <a:solidFill>
                  <a:srgbClr val="131B3F"/>
                </a:solidFill>
                <a:latin typeface="Arial" panose="020B0604020202020204" pitchFamily="34" charset="0"/>
              </a:defRPr>
            </a:lvl5pPr>
          </a:lstStyle>
          <a:p>
            <a:pPr lvl="0"/>
            <a:r>
              <a:rPr lang="it-IT"/>
              <a:t>Fare clic per modificare gli stili del testo dello schema</a:t>
            </a:r>
          </a:p>
        </p:txBody>
      </p:sp>
      <p:sp>
        <p:nvSpPr>
          <p:cNvPr id="18" name="Segnaposto contenuto 8">
            <a:extLst>
              <a:ext uri="{FF2B5EF4-FFF2-40B4-BE49-F238E27FC236}">
                <a16:creationId xmlns:a16="http://schemas.microsoft.com/office/drawing/2014/main" id="{BECA8556-448A-DC3C-D9CF-71738FB23C3A}"/>
              </a:ext>
            </a:extLst>
          </p:cNvPr>
          <p:cNvSpPr>
            <a:spLocks noGrp="1"/>
          </p:cNvSpPr>
          <p:nvPr>
            <p:ph sz="quarter" idx="31"/>
          </p:nvPr>
        </p:nvSpPr>
        <p:spPr>
          <a:xfrm>
            <a:off x="7406917" y="3957638"/>
            <a:ext cx="3162300" cy="3073400"/>
          </a:xfrm>
          <a:prstGeom prst="rect">
            <a:avLst/>
          </a:prstGeom>
        </p:spPr>
        <p:txBody>
          <a:bodyPr/>
          <a:lstStyle>
            <a:lvl1pPr marL="177800" indent="-177800">
              <a:tabLst/>
              <a:defRPr sz="1800" baseline="0">
                <a:solidFill>
                  <a:srgbClr val="131B3F"/>
                </a:solidFill>
                <a:latin typeface="Arial" panose="020B0604020202020204" pitchFamily="34" charset="0"/>
              </a:defRPr>
            </a:lvl1pPr>
            <a:lvl2pPr>
              <a:defRPr sz="1800" baseline="0">
                <a:solidFill>
                  <a:srgbClr val="131B3F"/>
                </a:solidFill>
                <a:latin typeface="Arial" panose="020B0604020202020204" pitchFamily="34" charset="0"/>
              </a:defRPr>
            </a:lvl2pPr>
            <a:lvl3pPr>
              <a:defRPr sz="1800" baseline="0">
                <a:solidFill>
                  <a:srgbClr val="131B3F"/>
                </a:solidFill>
                <a:latin typeface="Arial" panose="020B0604020202020204" pitchFamily="34" charset="0"/>
              </a:defRPr>
            </a:lvl3pPr>
            <a:lvl4pPr>
              <a:defRPr sz="1800" baseline="0">
                <a:solidFill>
                  <a:srgbClr val="131B3F"/>
                </a:solidFill>
                <a:latin typeface="Arial" panose="020B0604020202020204" pitchFamily="34" charset="0"/>
              </a:defRPr>
            </a:lvl4pPr>
            <a:lvl5pPr>
              <a:defRPr sz="1800" baseline="0">
                <a:solidFill>
                  <a:srgbClr val="131B3F"/>
                </a:solidFill>
                <a:latin typeface="Arial" panose="020B0604020202020204" pitchFamily="34" charset="0"/>
              </a:defRPr>
            </a:lvl5pPr>
          </a:lstStyle>
          <a:p>
            <a:pPr lvl="0"/>
            <a:r>
              <a:rPr lang="it-IT"/>
              <a:t>Fare clic per modificare gli stili del testo dello schema</a:t>
            </a:r>
          </a:p>
        </p:txBody>
      </p:sp>
      <p:sp>
        <p:nvSpPr>
          <p:cNvPr id="19" name="Segnaposto contenuto 8">
            <a:extLst>
              <a:ext uri="{FF2B5EF4-FFF2-40B4-BE49-F238E27FC236}">
                <a16:creationId xmlns:a16="http://schemas.microsoft.com/office/drawing/2014/main" id="{62BFEF63-FFC4-B425-28F1-5E430EA391B2}"/>
              </a:ext>
            </a:extLst>
          </p:cNvPr>
          <p:cNvSpPr>
            <a:spLocks noGrp="1"/>
          </p:cNvSpPr>
          <p:nvPr>
            <p:ph sz="quarter" idx="32"/>
          </p:nvPr>
        </p:nvSpPr>
        <p:spPr>
          <a:xfrm>
            <a:off x="10740504" y="3957638"/>
            <a:ext cx="3162300" cy="3073400"/>
          </a:xfrm>
          <a:prstGeom prst="rect">
            <a:avLst/>
          </a:prstGeom>
        </p:spPr>
        <p:txBody>
          <a:bodyPr/>
          <a:lstStyle>
            <a:lvl1pPr marL="177800" indent="-177800">
              <a:tabLst/>
              <a:defRPr sz="1800" baseline="0">
                <a:solidFill>
                  <a:srgbClr val="131B3F"/>
                </a:solidFill>
                <a:latin typeface="Arial" panose="020B0604020202020204" pitchFamily="34" charset="0"/>
              </a:defRPr>
            </a:lvl1pPr>
            <a:lvl2pPr>
              <a:defRPr sz="1800" baseline="0">
                <a:solidFill>
                  <a:srgbClr val="131B3F"/>
                </a:solidFill>
                <a:latin typeface="Arial" panose="020B0604020202020204" pitchFamily="34" charset="0"/>
              </a:defRPr>
            </a:lvl2pPr>
            <a:lvl3pPr>
              <a:defRPr sz="1800" baseline="0">
                <a:solidFill>
                  <a:srgbClr val="131B3F"/>
                </a:solidFill>
                <a:latin typeface="Arial" panose="020B0604020202020204" pitchFamily="34" charset="0"/>
              </a:defRPr>
            </a:lvl3pPr>
            <a:lvl4pPr>
              <a:defRPr sz="1800" baseline="0">
                <a:solidFill>
                  <a:srgbClr val="131B3F"/>
                </a:solidFill>
                <a:latin typeface="Arial" panose="020B0604020202020204" pitchFamily="34" charset="0"/>
              </a:defRPr>
            </a:lvl4pPr>
            <a:lvl5pPr>
              <a:defRPr sz="1800" baseline="0">
                <a:solidFill>
                  <a:srgbClr val="131B3F"/>
                </a:solidFill>
                <a:latin typeface="Arial" panose="020B0604020202020204" pitchFamily="34" charset="0"/>
              </a:defRPr>
            </a:lvl5pPr>
          </a:lstStyle>
          <a:p>
            <a:pPr lvl="0"/>
            <a:r>
              <a:rPr lang="it-IT"/>
              <a:t>Fare clic per modificare gli stili del testo dello schema</a:t>
            </a:r>
          </a:p>
        </p:txBody>
      </p:sp>
    </p:spTree>
    <p:extLst>
      <p:ext uri="{BB962C8B-B14F-4D97-AF65-F5344CB8AC3E}">
        <p14:creationId xmlns:p14="http://schemas.microsoft.com/office/powerpoint/2010/main" val="2696484755"/>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Image, Titl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315199" y="2545492"/>
            <a:ext cx="6588125" cy="4727505"/>
          </a:xfrm>
          <a:prstGeom prst="rect">
            <a:avLst/>
          </a:prstGeom>
        </p:spPr>
        <p:txBody>
          <a:bodyPr/>
          <a:lstStyle>
            <a:lvl1pPr marL="0" indent="0">
              <a:buNone/>
              <a:defRPr>
                <a:solidFill>
                  <a:srgbClr val="131B3F"/>
                </a:solidFill>
              </a:defRPr>
            </a:lvl1pPr>
            <a:lvl2pPr marL="653110" indent="0">
              <a:buNone/>
              <a:defRPr>
                <a:solidFill>
                  <a:srgbClr val="131B3F"/>
                </a:solidFill>
              </a:defRPr>
            </a:lvl2pPr>
            <a:lvl3pPr marL="1240909" indent="0">
              <a:buNone/>
              <a:defRPr>
                <a:solidFill>
                  <a:srgbClr val="131B3F"/>
                </a:solidFill>
              </a:defRPr>
            </a:lvl3pPr>
            <a:lvl4pPr marL="1763398" indent="0">
              <a:buNone/>
              <a:defRPr>
                <a:solidFill>
                  <a:srgbClr val="131B3F"/>
                </a:solidFill>
              </a:defRPr>
            </a:lvl4pPr>
            <a:lvl5pPr marL="2285886" indent="0">
              <a:buNone/>
              <a:defRPr>
                <a:solidFill>
                  <a:srgbClr val="131B3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olo 3">
            <a:extLst>
              <a:ext uri="{FF2B5EF4-FFF2-40B4-BE49-F238E27FC236}">
                <a16:creationId xmlns:a16="http://schemas.microsoft.com/office/drawing/2014/main" id="{D916F0A4-E391-0A5A-CB4D-A5F30DF25569}"/>
              </a:ext>
            </a:extLst>
          </p:cNvPr>
          <p:cNvSpPr>
            <a:spLocks noGrp="1"/>
          </p:cNvSpPr>
          <p:nvPr>
            <p:ph type="title" hasCustomPrompt="1"/>
          </p:nvPr>
        </p:nvSpPr>
        <p:spPr>
          <a:xfrm>
            <a:off x="7315200" y="521657"/>
            <a:ext cx="6583680" cy="1665089"/>
          </a:xfrm>
        </p:spPr>
        <p:txBody>
          <a:bodyPr/>
          <a:lstStyle>
            <a:lvl1pPr>
              <a:lnSpc>
                <a:spcPts val="5000"/>
              </a:lnSpc>
              <a:defRPr>
                <a:solidFill>
                  <a:srgbClr val="071036"/>
                </a:solidFill>
              </a:defRPr>
            </a:lvl1pPr>
          </a:lstStyle>
          <a:p>
            <a:r>
              <a:rPr lang="it-IT" dirty="0"/>
              <a:t>Title</a:t>
            </a:r>
            <a:br>
              <a:rPr lang="it-IT" dirty="0"/>
            </a:br>
            <a:r>
              <a:rPr lang="it-IT" dirty="0"/>
              <a:t>two line</a:t>
            </a:r>
            <a:br>
              <a:rPr lang="it-IT" dirty="0"/>
            </a:br>
            <a:endParaRPr lang="it-IT" dirty="0"/>
          </a:p>
        </p:txBody>
      </p:sp>
      <p:pic>
        <p:nvPicPr>
          <p:cNvPr id="6" name="Immagine 5" descr="Immagine che contiene testo, cartello&#10;&#10;Descrizione generata automaticamente">
            <a:extLst>
              <a:ext uri="{FF2B5EF4-FFF2-40B4-BE49-F238E27FC236}">
                <a16:creationId xmlns:a16="http://schemas.microsoft.com/office/drawing/2014/main" id="{6FE6BABE-DC02-05A5-C9E8-4C820E5771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39000" y="7631743"/>
            <a:ext cx="1679786" cy="482400"/>
          </a:xfrm>
          <a:prstGeom prst="rect">
            <a:avLst/>
          </a:prstGeom>
        </p:spPr>
      </p:pic>
      <p:sp>
        <p:nvSpPr>
          <p:cNvPr id="8" name="Segnaposto immagine 7">
            <a:extLst>
              <a:ext uri="{FF2B5EF4-FFF2-40B4-BE49-F238E27FC236}">
                <a16:creationId xmlns:a16="http://schemas.microsoft.com/office/drawing/2014/main" id="{088C4B19-937C-EEBC-45C0-782A112889AF}"/>
              </a:ext>
            </a:extLst>
          </p:cNvPr>
          <p:cNvSpPr>
            <a:spLocks noGrp="1"/>
          </p:cNvSpPr>
          <p:nvPr>
            <p:ph type="pic" sz="quarter" idx="10"/>
          </p:nvPr>
        </p:nvSpPr>
        <p:spPr>
          <a:xfrm>
            <a:off x="0" y="0"/>
            <a:ext cx="6779623" cy="8229600"/>
          </a:xfrm>
          <a:prstGeom prst="rect">
            <a:avLst/>
          </a:prstGeom>
        </p:spPr>
        <p:txBody>
          <a:bodyPr/>
          <a:lstStyle>
            <a:lvl1pPr marL="0" indent="0">
              <a:buFontTx/>
              <a:buNone/>
              <a:defRPr/>
            </a:lvl1pPr>
          </a:lstStyle>
          <a:p>
            <a:endParaRPr lang="it-IT"/>
          </a:p>
        </p:txBody>
      </p:sp>
      <p:pic>
        <p:nvPicPr>
          <p:cNvPr id="2" name="Picture 7">
            <a:extLst>
              <a:ext uri="{FF2B5EF4-FFF2-40B4-BE49-F238E27FC236}">
                <a16:creationId xmlns:a16="http://schemas.microsoft.com/office/drawing/2014/main" id="{334C732E-F2CC-AA2B-F8E8-14EBD4CF47B8}"/>
              </a:ext>
            </a:extLst>
          </p:cNvPr>
          <p:cNvPicPr>
            <a:picLocks noChangeAspect="1"/>
          </p:cNvPicPr>
          <p:nvPr userDrawn="1"/>
        </p:nvPicPr>
        <p:blipFill rotWithShape="1">
          <a:blip r:embed="rId3" cstate="screen">
            <a:alphaModFix amt="28000"/>
            <a:extLst>
              <a:ext uri="{28A0092B-C50C-407E-A947-70E740481C1C}">
                <a14:useLocalDpi xmlns:a14="http://schemas.microsoft.com/office/drawing/2010/main"/>
              </a:ext>
            </a:extLst>
          </a:blip>
          <a:srcRect/>
          <a:stretch/>
        </p:blipFill>
        <p:spPr>
          <a:xfrm>
            <a:off x="6779622" y="4510731"/>
            <a:ext cx="7850777" cy="3744995"/>
          </a:xfrm>
          <a:prstGeom prst="rect">
            <a:avLst/>
          </a:prstGeom>
        </p:spPr>
      </p:pic>
      <p:pic>
        <p:nvPicPr>
          <p:cNvPr id="5" name="Picture 7">
            <a:extLst>
              <a:ext uri="{FF2B5EF4-FFF2-40B4-BE49-F238E27FC236}">
                <a16:creationId xmlns:a16="http://schemas.microsoft.com/office/drawing/2014/main" id="{AC573841-7DC3-0DD4-2CCE-EF8C3FDE776C}"/>
              </a:ext>
            </a:extLst>
          </p:cNvPr>
          <p:cNvPicPr>
            <a:picLocks noChangeAspect="1"/>
          </p:cNvPicPr>
          <p:nvPr userDrawn="1"/>
        </p:nvPicPr>
        <p:blipFill rotWithShape="1">
          <a:blip r:embed="rId4" cstate="screen">
            <a:alphaModFix amt="28000"/>
            <a:extLst>
              <a:ext uri="{28A0092B-C50C-407E-A947-70E740481C1C}">
                <a14:useLocalDpi xmlns:a14="http://schemas.microsoft.com/office/drawing/2010/main"/>
              </a:ext>
            </a:extLst>
          </a:blip>
          <a:srcRect t="-2" b="-2"/>
          <a:stretch/>
        </p:blipFill>
        <p:spPr>
          <a:xfrm>
            <a:off x="6779622" y="0"/>
            <a:ext cx="7850777" cy="3021399"/>
          </a:xfrm>
          <a:prstGeom prst="rect">
            <a:avLst/>
          </a:prstGeom>
        </p:spPr>
      </p:pic>
    </p:spTree>
    <p:extLst>
      <p:ext uri="{BB962C8B-B14F-4D97-AF65-F5344CB8AC3E}">
        <p14:creationId xmlns:p14="http://schemas.microsoft.com/office/powerpoint/2010/main" val="463080176"/>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316480" y="6429134"/>
            <a:ext cx="10792358" cy="571823"/>
          </a:xfrm>
          <a:prstGeom prst="rect">
            <a:avLst/>
          </a:prstGeom>
        </p:spPr>
        <p:txBody>
          <a:bodyPr anchor="b" anchorCtr="0">
            <a:noAutofit/>
          </a:bodyPr>
          <a:lstStyle>
            <a:lvl1pPr marL="0" indent="0" algn="r">
              <a:lnSpc>
                <a:spcPct val="90000"/>
              </a:lnSpc>
              <a:spcBef>
                <a:spcPts val="0"/>
              </a:spcBef>
              <a:buNone/>
              <a:defRPr sz="2400" b="1">
                <a:solidFill>
                  <a:srgbClr val="FF9712"/>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dirty="0"/>
              <a:t>Click to edit Master text styles</a:t>
            </a:r>
          </a:p>
        </p:txBody>
      </p:sp>
      <p:sp>
        <p:nvSpPr>
          <p:cNvPr id="48" name="Text Placeholder 2"/>
          <p:cNvSpPr>
            <a:spLocks noGrp="1"/>
          </p:cNvSpPr>
          <p:nvPr>
            <p:ph type="body" idx="13"/>
          </p:nvPr>
        </p:nvSpPr>
        <p:spPr>
          <a:xfrm>
            <a:off x="2316480" y="7009970"/>
            <a:ext cx="10792358" cy="457200"/>
          </a:xfrm>
          <a:prstGeom prst="rect">
            <a:avLst/>
          </a:prstGeom>
        </p:spPr>
        <p:txBody>
          <a:bodyPr anchor="t">
            <a:noAutofit/>
          </a:bodyPr>
          <a:lstStyle>
            <a:lvl1pPr marL="0" indent="0" algn="r">
              <a:lnSpc>
                <a:spcPct val="90000"/>
              </a:lnSpc>
              <a:spcBef>
                <a:spcPts val="0"/>
              </a:spcBef>
              <a:buNone/>
              <a:defRPr sz="2200" i="0">
                <a:solidFill>
                  <a:srgbClr val="FF9712"/>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a:t>Click to edit Master text styles</a:t>
            </a:r>
          </a:p>
        </p:txBody>
      </p:sp>
      <p:sp>
        <p:nvSpPr>
          <p:cNvPr id="5" name="Title 1">
            <a:extLst>
              <a:ext uri="{FF2B5EF4-FFF2-40B4-BE49-F238E27FC236}">
                <a16:creationId xmlns:a16="http://schemas.microsoft.com/office/drawing/2014/main" id="{6B38FE5C-61BF-8A9B-026A-DAD33344B766}"/>
              </a:ext>
            </a:extLst>
          </p:cNvPr>
          <p:cNvSpPr>
            <a:spLocks noGrp="1"/>
          </p:cNvSpPr>
          <p:nvPr>
            <p:ph type="title" hasCustomPrompt="1"/>
          </p:nvPr>
        </p:nvSpPr>
        <p:spPr>
          <a:xfrm>
            <a:off x="1465371" y="2196662"/>
            <a:ext cx="11643467" cy="3196166"/>
          </a:xfrm>
        </p:spPr>
        <p:txBody>
          <a:bodyPr lIns="0" tIns="0" rIns="0" bIns="0" anchor="t"/>
          <a:lstStyle>
            <a:lvl1pPr algn="ctr">
              <a:defRPr sz="3600" b="1" i="0" cap="none" baseline="0">
                <a:solidFill>
                  <a:srgbClr val="131B3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CasellaDiTesto 3">
            <a:extLst>
              <a:ext uri="{FF2B5EF4-FFF2-40B4-BE49-F238E27FC236}">
                <a16:creationId xmlns:a16="http://schemas.microsoft.com/office/drawing/2014/main" id="{9DB88E56-5F87-284A-F923-5E5A8B84305F}"/>
              </a:ext>
            </a:extLst>
          </p:cNvPr>
          <p:cNvSpPr txBox="1"/>
          <p:nvPr userDrawn="1"/>
        </p:nvSpPr>
        <p:spPr>
          <a:xfrm>
            <a:off x="4400550" y="3067050"/>
            <a:ext cx="0" cy="0"/>
          </a:xfrm>
          <a:prstGeom prst="rect">
            <a:avLst/>
          </a:prstGeom>
          <a:noFill/>
        </p:spPr>
        <p:txBody>
          <a:bodyPr wrap="none" rtlCol="0">
            <a:noAutofit/>
          </a:bodyPr>
          <a:lstStyle/>
          <a:p>
            <a:pPr>
              <a:lnSpc>
                <a:spcPct val="90000"/>
              </a:lnSpc>
            </a:pPr>
            <a:endParaRPr lang="it-IT"/>
          </a:p>
        </p:txBody>
      </p:sp>
    </p:spTree>
    <p:extLst>
      <p:ext uri="{BB962C8B-B14F-4D97-AF65-F5344CB8AC3E}">
        <p14:creationId xmlns:p14="http://schemas.microsoft.com/office/powerpoint/2010/main" val="3460329638"/>
      </p:ext>
    </p:extLst>
  </p:cSld>
  <p:clrMapOvr>
    <a:masterClrMapping/>
  </p:clrMapOvr>
  <p:transition>
    <p:fade/>
  </p:transition>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B38FE5C-61BF-8A9B-026A-DAD33344B766}"/>
              </a:ext>
            </a:extLst>
          </p:cNvPr>
          <p:cNvSpPr>
            <a:spLocks noGrp="1"/>
          </p:cNvSpPr>
          <p:nvPr>
            <p:ph type="title" hasCustomPrompt="1"/>
          </p:nvPr>
        </p:nvSpPr>
        <p:spPr>
          <a:xfrm>
            <a:off x="1493467" y="2196662"/>
            <a:ext cx="11643467" cy="2733922"/>
          </a:xfrm>
        </p:spPr>
        <p:txBody>
          <a:bodyPr lIns="0" tIns="0" rIns="0" bIns="0" anchor="ctr"/>
          <a:lstStyle>
            <a:lvl1pPr algn="ctr">
              <a:defRPr sz="5400" b="1" i="0" cap="none" baseline="0">
                <a:solidFill>
                  <a:srgbClr val="131B3F"/>
                </a:solidFill>
                <a:latin typeface="Arial" panose="020B0604020202020204" pitchFamily="34" charset="0"/>
                <a:cs typeface="Arial" panose="020B0604020202020204" pitchFamily="34" charset="0"/>
              </a:defRPr>
            </a:lvl1pPr>
          </a:lstStyle>
          <a:p>
            <a:r>
              <a:rPr lang="en-US" dirty="0"/>
              <a:t>Agenda</a:t>
            </a:r>
          </a:p>
        </p:txBody>
      </p:sp>
      <p:cxnSp>
        <p:nvCxnSpPr>
          <p:cNvPr id="4" name="Google Shape;11;p2">
            <a:extLst>
              <a:ext uri="{FF2B5EF4-FFF2-40B4-BE49-F238E27FC236}">
                <a16:creationId xmlns:a16="http://schemas.microsoft.com/office/drawing/2014/main" id="{2D52D237-BC62-F3EF-9A49-749C72CC5DA9}"/>
              </a:ext>
            </a:extLst>
          </p:cNvPr>
          <p:cNvCxnSpPr>
            <a:cxnSpLocks/>
          </p:cNvCxnSpPr>
          <p:nvPr userDrawn="1"/>
        </p:nvCxnSpPr>
        <p:spPr>
          <a:xfrm flipH="1">
            <a:off x="0" y="4930585"/>
            <a:ext cx="14630400" cy="0"/>
          </a:xfrm>
          <a:prstGeom prst="straightConnector1">
            <a:avLst/>
          </a:prstGeom>
          <a:noFill/>
          <a:ln w="206375" cap="flat" cmpd="sng">
            <a:solidFill>
              <a:srgbClr val="FF9712"/>
            </a:solidFill>
            <a:prstDash val="solid"/>
            <a:round/>
            <a:headEnd type="none" w="med" len="med"/>
            <a:tailEnd type="none" w="med" len="med"/>
          </a:ln>
        </p:spPr>
      </p:cxnSp>
    </p:spTree>
    <p:extLst>
      <p:ext uri="{BB962C8B-B14F-4D97-AF65-F5344CB8AC3E}">
        <p14:creationId xmlns:p14="http://schemas.microsoft.com/office/powerpoint/2010/main" val="1818974965"/>
      </p:ext>
    </p:extLst>
  </p:cSld>
  <p:clrMapOvr>
    <a:masterClrMapping/>
  </p:clrMapOvr>
  <p:transition>
    <p:fade/>
  </p:transition>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8BF6675-CE0E-8A6C-E2B5-873A08895F92}"/>
              </a:ext>
            </a:extLst>
          </p:cNvPr>
          <p:cNvSpPr txBox="1">
            <a:spLocks/>
          </p:cNvSpPr>
          <p:nvPr userDrawn="1"/>
        </p:nvSpPr>
        <p:spPr>
          <a:xfrm>
            <a:off x="731520" y="521658"/>
            <a:ext cx="13167360" cy="1005840"/>
          </a:xfrm>
          <a:prstGeom prst="rect">
            <a:avLst/>
          </a:prstGeom>
        </p:spPr>
        <p:txBody>
          <a:bodyPr vert="horz" lIns="0" tIns="0" rIns="130622" bIns="65311" rtlCol="0" anchor="t" anchorCtr="0">
            <a:noAutofit/>
          </a:bodyPr>
          <a:lstStyle>
            <a:lvl1pPr algn="l" defTabSz="1306220" rtl="0" eaLnBrk="1" latinLnBrk="0" hangingPunct="1">
              <a:lnSpc>
                <a:spcPct val="90000"/>
              </a:lnSpc>
              <a:spcBef>
                <a:spcPct val="0"/>
              </a:spcBef>
              <a:buNone/>
              <a:defRPr sz="4400" b="1" i="0" kern="1200" cap="none">
                <a:solidFill>
                  <a:schemeClr val="bg1"/>
                </a:solidFill>
                <a:latin typeface="Arial" panose="020B0604020202020204" pitchFamily="34" charset="0"/>
                <a:ea typeface="+mj-ea"/>
                <a:cs typeface="Arial" panose="020B0604020202020204" pitchFamily="34" charset="0"/>
              </a:defRPr>
            </a:lvl1pPr>
          </a:lstStyle>
          <a:p>
            <a:endParaRPr lang="en-US" dirty="0"/>
          </a:p>
        </p:txBody>
      </p:sp>
    </p:spTree>
    <p:extLst>
      <p:ext uri="{BB962C8B-B14F-4D97-AF65-F5344CB8AC3E}">
        <p14:creationId xmlns:p14="http://schemas.microsoft.com/office/powerpoint/2010/main" val="40915952"/>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egnaposto contenuto 3">
            <a:extLst>
              <a:ext uri="{FF2B5EF4-FFF2-40B4-BE49-F238E27FC236}">
                <a16:creationId xmlns:a16="http://schemas.microsoft.com/office/drawing/2014/main" id="{30A0DF74-5A0A-D8A8-5FC8-3402B4A1425D}"/>
              </a:ext>
            </a:extLst>
          </p:cNvPr>
          <p:cNvSpPr>
            <a:spLocks noGrp="1"/>
          </p:cNvSpPr>
          <p:nvPr>
            <p:ph sz="quarter" idx="11"/>
          </p:nvPr>
        </p:nvSpPr>
        <p:spPr>
          <a:xfrm>
            <a:off x="731838" y="1570038"/>
            <a:ext cx="13166725" cy="5761037"/>
          </a:xfrm>
          <a:prstGeom prst="rect">
            <a:avLst/>
          </a:prstGeom>
        </p:spPr>
        <p:txBody>
          <a:bodyPr/>
          <a:lstStyle>
            <a:lvl1pPr marL="0" indent="0">
              <a:buFontTx/>
              <a:buNone/>
              <a:defRPr sz="2400" baseline="0">
                <a:solidFill>
                  <a:srgbClr val="131B3F"/>
                </a:solidFill>
                <a:latin typeface="Arial" panose="020B0604020202020204" pitchFamily="34" charset="0"/>
              </a:defRPr>
            </a:lvl1pPr>
            <a:lvl2pPr>
              <a:defRPr sz="2400" baseline="0">
                <a:latin typeface="Arial" panose="020B0604020202020204" pitchFamily="34" charset="0"/>
              </a:defRPr>
            </a:lvl2pPr>
            <a:lvl3pPr>
              <a:defRPr sz="2400" baseline="0">
                <a:latin typeface="Arial" panose="020B0604020202020204" pitchFamily="34" charset="0"/>
              </a:defRPr>
            </a:lvl3pPr>
            <a:lvl4pPr>
              <a:defRPr sz="2400" baseline="0">
                <a:latin typeface="Arial" panose="020B0604020202020204" pitchFamily="34" charset="0"/>
              </a:defRPr>
            </a:lvl4pPr>
            <a:lvl5pPr>
              <a:defRPr sz="2400" baseline="0">
                <a:latin typeface="Arial" panose="020B0604020202020204" pitchFamily="34" charset="0"/>
              </a:defRPr>
            </a:lvl5pPr>
          </a:lstStyle>
          <a:p>
            <a:pPr lvl="0"/>
            <a:r>
              <a:rPr lang="it-IT"/>
              <a:t>Fare clic per modificare gli stili del testo dello schema</a:t>
            </a:r>
          </a:p>
        </p:txBody>
      </p:sp>
    </p:spTree>
    <p:extLst>
      <p:ext uri="{BB962C8B-B14F-4D97-AF65-F5344CB8AC3E}">
        <p14:creationId xmlns:p14="http://schemas.microsoft.com/office/powerpoint/2010/main" val="921640962"/>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ub Orange, Content">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8058786-CD7C-26FB-0704-28A8CB3B5882}"/>
              </a:ext>
            </a:extLst>
          </p:cNvPr>
          <p:cNvSpPr txBox="1"/>
          <p:nvPr userDrawn="1"/>
        </p:nvSpPr>
        <p:spPr>
          <a:xfrm>
            <a:off x="3177766" y="7921782"/>
            <a:ext cx="0" cy="0"/>
          </a:xfrm>
          <a:prstGeom prst="rect">
            <a:avLst/>
          </a:prstGeom>
          <a:noFill/>
        </p:spPr>
        <p:txBody>
          <a:bodyPr wrap="none" rtlCol="0">
            <a:noAutofit/>
          </a:bodyPr>
          <a:lstStyle/>
          <a:p>
            <a:pPr>
              <a:lnSpc>
                <a:spcPct val="90000"/>
              </a:lnSpc>
            </a:pPr>
            <a:endParaRPr lang="it-IT" dirty="0"/>
          </a:p>
        </p:txBody>
      </p:sp>
      <p:sp>
        <p:nvSpPr>
          <p:cNvPr id="5" name="CasellaDiTesto 4">
            <a:extLst>
              <a:ext uri="{FF2B5EF4-FFF2-40B4-BE49-F238E27FC236}">
                <a16:creationId xmlns:a16="http://schemas.microsoft.com/office/drawing/2014/main" id="{EC52A7DC-0586-CD19-1517-F7608EDB799D}"/>
              </a:ext>
            </a:extLst>
          </p:cNvPr>
          <p:cNvSpPr txBox="1"/>
          <p:nvPr userDrawn="1"/>
        </p:nvSpPr>
        <p:spPr>
          <a:xfrm>
            <a:off x="3766242" y="7813141"/>
            <a:ext cx="0" cy="0"/>
          </a:xfrm>
          <a:prstGeom prst="rect">
            <a:avLst/>
          </a:prstGeom>
          <a:noFill/>
        </p:spPr>
        <p:txBody>
          <a:bodyPr wrap="none" rtlCol="0">
            <a:noAutofit/>
          </a:bodyPr>
          <a:lstStyle/>
          <a:p>
            <a:pPr>
              <a:lnSpc>
                <a:spcPct val="90000"/>
              </a:lnSpc>
            </a:pPr>
            <a:endParaRPr lang="it-IT" dirty="0"/>
          </a:p>
        </p:txBody>
      </p:sp>
      <p:sp>
        <p:nvSpPr>
          <p:cNvPr id="7" name="Title 1">
            <a:extLst>
              <a:ext uri="{FF2B5EF4-FFF2-40B4-BE49-F238E27FC236}">
                <a16:creationId xmlns:a16="http://schemas.microsoft.com/office/drawing/2014/main" id="{8486F33B-7DC1-625A-C509-B6855EF9AAF0}"/>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7">
            <a:extLst>
              <a:ext uri="{FF2B5EF4-FFF2-40B4-BE49-F238E27FC236}">
                <a16:creationId xmlns:a16="http://schemas.microsoft.com/office/drawing/2014/main" id="{723F8D94-114F-CBBB-45E5-C4319B1EB3CD}"/>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10" name="Segnaposto testo 10">
            <a:extLst>
              <a:ext uri="{FF2B5EF4-FFF2-40B4-BE49-F238E27FC236}">
                <a16:creationId xmlns:a16="http://schemas.microsoft.com/office/drawing/2014/main" id="{1F39C54A-0B15-F8B0-F31E-0ACA16833C87}"/>
              </a:ext>
            </a:extLst>
          </p:cNvPr>
          <p:cNvSpPr>
            <a:spLocks noGrp="1"/>
          </p:cNvSpPr>
          <p:nvPr>
            <p:ph type="body" sz="quarter" idx="10" hasCustomPrompt="1"/>
          </p:nvPr>
        </p:nvSpPr>
        <p:spPr>
          <a:xfrm>
            <a:off x="731838" y="1939214"/>
            <a:ext cx="13166725" cy="5344455"/>
          </a:xfrm>
          <a:prstGeom prst="rect">
            <a:avLst/>
          </a:prstGeom>
        </p:spPr>
        <p:txBody>
          <a:bodyPr lIns="0" tIns="0" rIns="0" bIns="0"/>
          <a:lstStyle>
            <a:lvl1pPr marL="0" indent="0">
              <a:buFontTx/>
              <a:buNone/>
              <a:defRPr sz="2400">
                <a:solidFill>
                  <a:srgbClr val="131B3F"/>
                </a:solidFill>
              </a:defRPr>
            </a:lvl1pPr>
            <a:lvl3pPr marL="14288" indent="0">
              <a:buFontTx/>
              <a:buNone/>
              <a:tabLst/>
              <a:defRPr>
                <a:solidFill>
                  <a:srgbClr val="131B3F"/>
                </a:solidFill>
              </a:defRPr>
            </a:lvl3pPr>
            <a:lvl4pPr marL="14288" indent="0">
              <a:buFontTx/>
              <a:buNone/>
              <a:tabLst/>
              <a:defRPr>
                <a:solidFill>
                  <a:srgbClr val="131B3F"/>
                </a:solidFill>
              </a:defRPr>
            </a:lvl4pPr>
            <a:lvl5pPr marL="2285886" indent="0">
              <a:buFontTx/>
              <a:buNone/>
              <a:defRPr/>
            </a:lvl5pPr>
          </a:lstStyle>
          <a:p>
            <a:pPr lvl="0"/>
            <a:r>
              <a:rPr lang="it-IT"/>
              <a:t>Secondo livello</a:t>
            </a:r>
          </a:p>
          <a:p>
            <a:pPr lvl="2"/>
            <a:r>
              <a:rPr lang="it-IT"/>
              <a:t>Terzo livello</a:t>
            </a:r>
          </a:p>
          <a:p>
            <a:pPr lvl="3"/>
            <a:r>
              <a:rPr lang="it-IT"/>
              <a:t>Quarto livello</a:t>
            </a:r>
          </a:p>
        </p:txBody>
      </p:sp>
    </p:spTree>
    <p:extLst>
      <p:ext uri="{BB962C8B-B14F-4D97-AF65-F5344CB8AC3E}">
        <p14:creationId xmlns:p14="http://schemas.microsoft.com/office/powerpoint/2010/main" val="3910189332"/>
      </p:ext>
    </p:extLst>
  </p:cSld>
  <p:clrMapOvr>
    <a:masterClrMapping/>
  </p:clrMapOvr>
  <p:transition>
    <p:fade/>
  </p:transition>
  <p:extLst>
    <p:ext uri="{DCECCB84-F9BA-43D5-87BE-67443E8EF086}">
      <p15:sldGuideLst xmlns:p15="http://schemas.microsoft.com/office/powerpoint/2012/main">
        <p15:guide id="1" orient="horz" pos="5019">
          <p15:clr>
            <a:srgbClr val="FBAE40"/>
          </p15:clr>
        </p15:guide>
        <p15:guide id="2" pos="4608">
          <p15:clr>
            <a:srgbClr val="FBAE40"/>
          </p15:clr>
        </p15:guide>
        <p15:guide id="3" pos="435">
          <p15:clr>
            <a:srgbClr val="FBAE40"/>
          </p15:clr>
        </p15:guide>
        <p15:guide id="4" pos="8758">
          <p15:clr>
            <a:srgbClr val="FBAE40"/>
          </p15:clr>
        </p15:guide>
        <p15:guide id="5" orient="horz" pos="120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mparison">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FE36570E-4CA8-FA01-EA1D-3A8AF15E743B}"/>
              </a:ext>
            </a:extLst>
          </p:cNvPr>
          <p:cNvSpPr/>
          <p:nvPr userDrawn="1"/>
        </p:nvSpPr>
        <p:spPr>
          <a:xfrm>
            <a:off x="-4445" y="0"/>
            <a:ext cx="14630400" cy="8229600"/>
          </a:xfrm>
          <a:prstGeom prst="rect">
            <a:avLst/>
          </a:prstGeom>
          <a:gradFill>
            <a:gsLst>
              <a:gs pos="100000">
                <a:srgbClr val="000000">
                  <a:alpha val="55191"/>
                </a:srgbClr>
              </a:gs>
              <a:gs pos="0">
                <a:srgbClr val="032F67"/>
              </a:gs>
            </a:gsLst>
            <a:lin ang="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pic>
        <p:nvPicPr>
          <p:cNvPr id="5" name="Immagine 4" descr="Immagine che contiene testo, clipart&#10;&#10;Descrizione generata automaticamente">
            <a:extLst>
              <a:ext uri="{FF2B5EF4-FFF2-40B4-BE49-F238E27FC236}">
                <a16:creationId xmlns:a16="http://schemas.microsoft.com/office/drawing/2014/main" id="{EEF0EE34-152E-B478-4128-97994A3A28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4101" y="7618772"/>
            <a:ext cx="1682608" cy="483211"/>
          </a:xfrm>
          <a:prstGeom prst="rect">
            <a:avLst/>
          </a:prstGeom>
        </p:spPr>
      </p:pic>
      <p:sp>
        <p:nvSpPr>
          <p:cNvPr id="8" name="Title 1">
            <a:extLst>
              <a:ext uri="{FF2B5EF4-FFF2-40B4-BE49-F238E27FC236}">
                <a16:creationId xmlns:a16="http://schemas.microsoft.com/office/drawing/2014/main" id="{C874BB42-90D7-B4DB-3F96-9A776E037A9A}"/>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7" name="Segnaposto testo 10">
            <a:extLst>
              <a:ext uri="{FF2B5EF4-FFF2-40B4-BE49-F238E27FC236}">
                <a16:creationId xmlns:a16="http://schemas.microsoft.com/office/drawing/2014/main" id="{153055DC-75BA-7293-5CAF-5C2CD6A45B9D}"/>
              </a:ext>
            </a:extLst>
          </p:cNvPr>
          <p:cNvSpPr>
            <a:spLocks noGrp="1"/>
          </p:cNvSpPr>
          <p:nvPr>
            <p:ph type="body" sz="quarter" idx="10" hasCustomPrompt="1"/>
          </p:nvPr>
        </p:nvSpPr>
        <p:spPr>
          <a:xfrm>
            <a:off x="731839" y="1769846"/>
            <a:ext cx="6475412" cy="5545356"/>
          </a:xfrm>
          <a:prstGeom prst="rect">
            <a:avLst/>
          </a:prstGeom>
        </p:spPr>
        <p:txBody>
          <a:bodyPr lIns="0" tIns="0" rIns="0" bIns="0"/>
          <a:lstStyle>
            <a:lvl1pPr marL="0" indent="0">
              <a:buFontTx/>
              <a:buNone/>
              <a:defRPr sz="2400"/>
            </a:lvl1pPr>
            <a:lvl3pPr marL="14288" indent="0">
              <a:buFontTx/>
              <a:buNone/>
              <a:tabLst/>
              <a:defRPr/>
            </a:lvl3pPr>
            <a:lvl4pPr marL="14288" indent="0">
              <a:buFontTx/>
              <a:buNone/>
              <a:tabLst/>
              <a:defRPr/>
            </a:lvl4pPr>
            <a:lvl5pPr marL="2285886" indent="0">
              <a:buFontTx/>
              <a:buNone/>
              <a:defRPr/>
            </a:lvl5pPr>
          </a:lstStyle>
          <a:p>
            <a:pPr lvl="0"/>
            <a:r>
              <a:rPr lang="it-IT"/>
              <a:t>Secondo livello</a:t>
            </a:r>
          </a:p>
        </p:txBody>
      </p:sp>
      <p:sp>
        <p:nvSpPr>
          <p:cNvPr id="9" name="Segnaposto testo 10">
            <a:extLst>
              <a:ext uri="{FF2B5EF4-FFF2-40B4-BE49-F238E27FC236}">
                <a16:creationId xmlns:a16="http://schemas.microsoft.com/office/drawing/2014/main" id="{C13934E7-EE12-A3DA-E289-5AEB94A5B4AD}"/>
              </a:ext>
            </a:extLst>
          </p:cNvPr>
          <p:cNvSpPr>
            <a:spLocks noGrp="1"/>
          </p:cNvSpPr>
          <p:nvPr>
            <p:ph type="body" sz="quarter" idx="11" hasCustomPrompt="1"/>
          </p:nvPr>
        </p:nvSpPr>
        <p:spPr>
          <a:xfrm>
            <a:off x="7447948" y="1769846"/>
            <a:ext cx="6475412" cy="5545356"/>
          </a:xfrm>
          <a:prstGeom prst="rect">
            <a:avLst/>
          </a:prstGeom>
        </p:spPr>
        <p:txBody>
          <a:bodyPr lIns="0" tIns="0" rIns="0" bIns="0"/>
          <a:lstStyle>
            <a:lvl1pPr marL="0" indent="0">
              <a:buFontTx/>
              <a:buNone/>
              <a:defRPr sz="2400"/>
            </a:lvl1pPr>
            <a:lvl3pPr marL="14288" indent="0">
              <a:buFontTx/>
              <a:buNone/>
              <a:tabLst/>
              <a:defRPr/>
            </a:lvl3pPr>
            <a:lvl4pPr marL="14288" indent="0">
              <a:buFontTx/>
              <a:buNone/>
              <a:tabLst/>
              <a:defRPr/>
            </a:lvl4pPr>
            <a:lvl5pPr marL="2285886" indent="0">
              <a:buFontTx/>
              <a:buNone/>
              <a:defRPr/>
            </a:lvl5pPr>
          </a:lstStyle>
          <a:p>
            <a:pPr lvl="0"/>
            <a:r>
              <a:rPr lang="it-IT"/>
              <a:t>Secondo livello</a:t>
            </a:r>
          </a:p>
        </p:txBody>
      </p:sp>
    </p:spTree>
    <p:extLst>
      <p:ext uri="{BB962C8B-B14F-4D97-AF65-F5344CB8AC3E}">
        <p14:creationId xmlns:p14="http://schemas.microsoft.com/office/powerpoint/2010/main" val="1350891775"/>
      </p:ext>
    </p:extLst>
  </p:cSld>
  <p:clrMapOvr>
    <a:masterClrMapping/>
  </p:clrMapOvr>
  <p:transition>
    <p:fade/>
  </p:transition>
  <p:extLst>
    <p:ext uri="{DCECCB84-F9BA-43D5-87BE-67443E8EF086}">
      <p15:sldGuideLst xmlns:p15="http://schemas.microsoft.com/office/powerpoint/2012/main">
        <p15:guide id="1" orient="horz" pos="2592">
          <p15:clr>
            <a:srgbClr val="FBAE40"/>
          </p15:clr>
        </p15:guide>
        <p15:guide id="2" pos="4540">
          <p15:clr>
            <a:srgbClr val="FBAE40"/>
          </p15:clr>
        </p15:guide>
        <p15:guide id="3" pos="4676">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ub,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EEC55F3-FD34-4218-2C62-C46867720E82}"/>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7">
            <a:extLst>
              <a:ext uri="{FF2B5EF4-FFF2-40B4-BE49-F238E27FC236}">
                <a16:creationId xmlns:a16="http://schemas.microsoft.com/office/drawing/2014/main" id="{2B57F024-2166-E5D4-19C4-C10D2C263058}"/>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131B3F"/>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7" name="Segnaposto testo 10">
            <a:extLst>
              <a:ext uri="{FF2B5EF4-FFF2-40B4-BE49-F238E27FC236}">
                <a16:creationId xmlns:a16="http://schemas.microsoft.com/office/drawing/2014/main" id="{15E680B8-8A64-7B3F-A8C8-C998558D3EA9}"/>
              </a:ext>
            </a:extLst>
          </p:cNvPr>
          <p:cNvSpPr>
            <a:spLocks noGrp="1"/>
          </p:cNvSpPr>
          <p:nvPr>
            <p:ph type="body" sz="quarter" idx="10" hasCustomPrompt="1"/>
          </p:nvPr>
        </p:nvSpPr>
        <p:spPr>
          <a:xfrm>
            <a:off x="731838" y="1939214"/>
            <a:ext cx="13166725" cy="5344455"/>
          </a:xfrm>
          <a:prstGeom prst="rect">
            <a:avLst/>
          </a:prstGeom>
        </p:spPr>
        <p:txBody>
          <a:bodyPr lIns="0" tIns="0" rIns="0" bIns="0"/>
          <a:lstStyle>
            <a:lvl1pPr marL="0" indent="0">
              <a:buFontTx/>
              <a:buNone/>
              <a:defRPr sz="2400">
                <a:solidFill>
                  <a:srgbClr val="131B3F"/>
                </a:solidFill>
              </a:defRPr>
            </a:lvl1pPr>
            <a:lvl3pPr marL="14288" indent="0">
              <a:buFontTx/>
              <a:buNone/>
              <a:tabLst/>
              <a:defRPr>
                <a:solidFill>
                  <a:srgbClr val="131B3F"/>
                </a:solidFill>
              </a:defRPr>
            </a:lvl3pPr>
            <a:lvl4pPr marL="14288" indent="0">
              <a:buFontTx/>
              <a:buNone/>
              <a:tabLst/>
              <a:defRPr>
                <a:solidFill>
                  <a:srgbClr val="131B3F"/>
                </a:solidFill>
              </a:defRPr>
            </a:lvl4pPr>
            <a:lvl5pPr marL="2285886" indent="0">
              <a:buFontTx/>
              <a:buNone/>
              <a:defRPr/>
            </a:lvl5pPr>
          </a:lstStyle>
          <a:p>
            <a:pPr lvl="0"/>
            <a:r>
              <a:rPr lang="it-IT"/>
              <a:t>Secondo livello</a:t>
            </a:r>
          </a:p>
          <a:p>
            <a:pPr lvl="2"/>
            <a:r>
              <a:rPr lang="it-IT"/>
              <a:t>Terzo livello</a:t>
            </a:r>
          </a:p>
          <a:p>
            <a:pPr lvl="3"/>
            <a:r>
              <a:rPr lang="it-IT"/>
              <a:t>Quarto livello</a:t>
            </a:r>
          </a:p>
        </p:txBody>
      </p:sp>
    </p:spTree>
    <p:extLst>
      <p:ext uri="{BB962C8B-B14F-4D97-AF65-F5344CB8AC3E}">
        <p14:creationId xmlns:p14="http://schemas.microsoft.com/office/powerpoint/2010/main" val="1890019115"/>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ubtitle orange">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8058786-CD7C-26FB-0704-28A8CB3B5882}"/>
              </a:ext>
            </a:extLst>
          </p:cNvPr>
          <p:cNvSpPr txBox="1"/>
          <p:nvPr userDrawn="1"/>
        </p:nvSpPr>
        <p:spPr>
          <a:xfrm>
            <a:off x="3177766" y="7921782"/>
            <a:ext cx="0" cy="0"/>
          </a:xfrm>
          <a:prstGeom prst="rect">
            <a:avLst/>
          </a:prstGeom>
          <a:noFill/>
        </p:spPr>
        <p:txBody>
          <a:bodyPr wrap="none" rtlCol="0">
            <a:noAutofit/>
          </a:bodyPr>
          <a:lstStyle/>
          <a:p>
            <a:pPr>
              <a:lnSpc>
                <a:spcPct val="90000"/>
              </a:lnSpc>
            </a:pPr>
            <a:endParaRPr lang="it-IT" dirty="0"/>
          </a:p>
        </p:txBody>
      </p:sp>
      <p:sp>
        <p:nvSpPr>
          <p:cNvPr id="5" name="CasellaDiTesto 4">
            <a:extLst>
              <a:ext uri="{FF2B5EF4-FFF2-40B4-BE49-F238E27FC236}">
                <a16:creationId xmlns:a16="http://schemas.microsoft.com/office/drawing/2014/main" id="{EC52A7DC-0586-CD19-1517-F7608EDB799D}"/>
              </a:ext>
            </a:extLst>
          </p:cNvPr>
          <p:cNvSpPr txBox="1"/>
          <p:nvPr userDrawn="1"/>
        </p:nvSpPr>
        <p:spPr>
          <a:xfrm>
            <a:off x="3766242" y="7813141"/>
            <a:ext cx="0" cy="0"/>
          </a:xfrm>
          <a:prstGeom prst="rect">
            <a:avLst/>
          </a:prstGeom>
          <a:noFill/>
        </p:spPr>
        <p:txBody>
          <a:bodyPr wrap="none" rtlCol="0">
            <a:noAutofit/>
          </a:bodyPr>
          <a:lstStyle/>
          <a:p>
            <a:pPr>
              <a:lnSpc>
                <a:spcPct val="90000"/>
              </a:lnSpc>
            </a:pPr>
            <a:endParaRPr lang="it-IT" dirty="0"/>
          </a:p>
        </p:txBody>
      </p:sp>
      <p:sp>
        <p:nvSpPr>
          <p:cNvPr id="8" name="Text Placeholder 7"/>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11" name="CasellaDiTesto 10">
            <a:extLst>
              <a:ext uri="{FF2B5EF4-FFF2-40B4-BE49-F238E27FC236}">
                <a16:creationId xmlns:a16="http://schemas.microsoft.com/office/drawing/2014/main" id="{1E03BFD1-34DE-2CBB-A28B-73145BE989D5}"/>
              </a:ext>
            </a:extLst>
          </p:cNvPr>
          <p:cNvSpPr txBox="1"/>
          <p:nvPr userDrawn="1"/>
        </p:nvSpPr>
        <p:spPr>
          <a:xfrm>
            <a:off x="4125951" y="9433932"/>
            <a:ext cx="0" cy="0"/>
          </a:xfrm>
          <a:prstGeom prst="rect">
            <a:avLst/>
          </a:prstGeom>
          <a:noFill/>
        </p:spPr>
        <p:txBody>
          <a:bodyPr wrap="none" rtlCol="0">
            <a:noAutofit/>
          </a:bodyPr>
          <a:lstStyle/>
          <a:p>
            <a:pPr>
              <a:lnSpc>
                <a:spcPct val="90000"/>
              </a:lnSpc>
            </a:pPr>
            <a:endParaRPr lang="it-IT" dirty="0"/>
          </a:p>
        </p:txBody>
      </p:sp>
      <p:sp>
        <p:nvSpPr>
          <p:cNvPr id="12" name="CasellaDiTesto 11">
            <a:extLst>
              <a:ext uri="{FF2B5EF4-FFF2-40B4-BE49-F238E27FC236}">
                <a16:creationId xmlns:a16="http://schemas.microsoft.com/office/drawing/2014/main" id="{0A05F3EC-BAF1-938C-3881-85405A9AB15E}"/>
              </a:ext>
            </a:extLst>
          </p:cNvPr>
          <p:cNvSpPr txBox="1"/>
          <p:nvPr userDrawn="1"/>
        </p:nvSpPr>
        <p:spPr>
          <a:xfrm>
            <a:off x="1360714" y="9535886"/>
            <a:ext cx="0" cy="0"/>
          </a:xfrm>
          <a:prstGeom prst="rect">
            <a:avLst/>
          </a:prstGeom>
          <a:noFill/>
        </p:spPr>
        <p:txBody>
          <a:bodyPr wrap="none" rtlCol="0">
            <a:noAutofit/>
          </a:bodyPr>
          <a:lstStyle/>
          <a:p>
            <a:pPr>
              <a:lnSpc>
                <a:spcPct val="90000"/>
              </a:lnSpc>
            </a:pPr>
            <a:endParaRPr lang="it-IT" dirty="0"/>
          </a:p>
        </p:txBody>
      </p:sp>
      <p:sp>
        <p:nvSpPr>
          <p:cNvPr id="2" name="Title 1">
            <a:extLst>
              <a:ext uri="{FF2B5EF4-FFF2-40B4-BE49-F238E27FC236}">
                <a16:creationId xmlns:a16="http://schemas.microsoft.com/office/drawing/2014/main" id="{CEF66F29-5635-4AE1-771F-31FB29450AA5}"/>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448149210"/>
      </p:ext>
    </p:extLst>
  </p:cSld>
  <p:clrMapOvr>
    <a:masterClrMapping/>
  </p:clrMapOvr>
  <p:transition>
    <p:fade/>
  </p:transition>
  <p:extLst>
    <p:ext uri="{DCECCB84-F9BA-43D5-87BE-67443E8EF086}">
      <p15:sldGuideLst xmlns:p15="http://schemas.microsoft.com/office/powerpoint/2012/main">
        <p15:guide id="1" orient="horz" pos="5019">
          <p15:clr>
            <a:srgbClr val="FBAE40"/>
          </p15:clr>
        </p15:guide>
        <p15:guide id="2" pos="4608">
          <p15:clr>
            <a:srgbClr val="FBAE40"/>
          </p15:clr>
        </p15:guide>
        <p15:guide id="3" pos="435">
          <p15:clr>
            <a:srgbClr val="FBAE40"/>
          </p15:clr>
        </p15:guide>
        <p15:guide id="4" pos="8758">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ubtitle white">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8058786-CD7C-26FB-0704-28A8CB3B5882}"/>
              </a:ext>
            </a:extLst>
          </p:cNvPr>
          <p:cNvSpPr txBox="1"/>
          <p:nvPr userDrawn="1"/>
        </p:nvSpPr>
        <p:spPr>
          <a:xfrm>
            <a:off x="3177766" y="7921782"/>
            <a:ext cx="0" cy="0"/>
          </a:xfrm>
          <a:prstGeom prst="rect">
            <a:avLst/>
          </a:prstGeom>
          <a:noFill/>
        </p:spPr>
        <p:txBody>
          <a:bodyPr wrap="none" rtlCol="0">
            <a:noAutofit/>
          </a:bodyPr>
          <a:lstStyle/>
          <a:p>
            <a:pPr>
              <a:lnSpc>
                <a:spcPct val="90000"/>
              </a:lnSpc>
            </a:pPr>
            <a:endParaRPr lang="it-IT" dirty="0"/>
          </a:p>
        </p:txBody>
      </p:sp>
      <p:sp>
        <p:nvSpPr>
          <p:cNvPr id="5" name="CasellaDiTesto 4">
            <a:extLst>
              <a:ext uri="{FF2B5EF4-FFF2-40B4-BE49-F238E27FC236}">
                <a16:creationId xmlns:a16="http://schemas.microsoft.com/office/drawing/2014/main" id="{EC52A7DC-0586-CD19-1517-F7608EDB799D}"/>
              </a:ext>
            </a:extLst>
          </p:cNvPr>
          <p:cNvSpPr txBox="1"/>
          <p:nvPr userDrawn="1"/>
        </p:nvSpPr>
        <p:spPr>
          <a:xfrm>
            <a:off x="3766242" y="7813141"/>
            <a:ext cx="0" cy="0"/>
          </a:xfrm>
          <a:prstGeom prst="rect">
            <a:avLst/>
          </a:prstGeom>
          <a:noFill/>
        </p:spPr>
        <p:txBody>
          <a:bodyPr wrap="none" rtlCol="0">
            <a:noAutofit/>
          </a:bodyPr>
          <a:lstStyle/>
          <a:p>
            <a:pPr>
              <a:lnSpc>
                <a:spcPct val="90000"/>
              </a:lnSpc>
            </a:pPr>
            <a:endParaRPr lang="it-IT" dirty="0"/>
          </a:p>
        </p:txBody>
      </p:sp>
      <p:sp>
        <p:nvSpPr>
          <p:cNvPr id="11" name="CasellaDiTesto 10">
            <a:extLst>
              <a:ext uri="{FF2B5EF4-FFF2-40B4-BE49-F238E27FC236}">
                <a16:creationId xmlns:a16="http://schemas.microsoft.com/office/drawing/2014/main" id="{1E03BFD1-34DE-2CBB-A28B-73145BE989D5}"/>
              </a:ext>
            </a:extLst>
          </p:cNvPr>
          <p:cNvSpPr txBox="1"/>
          <p:nvPr userDrawn="1"/>
        </p:nvSpPr>
        <p:spPr>
          <a:xfrm>
            <a:off x="4125951" y="9433932"/>
            <a:ext cx="0" cy="0"/>
          </a:xfrm>
          <a:prstGeom prst="rect">
            <a:avLst/>
          </a:prstGeom>
          <a:noFill/>
        </p:spPr>
        <p:txBody>
          <a:bodyPr wrap="none" rtlCol="0">
            <a:noAutofit/>
          </a:bodyPr>
          <a:lstStyle/>
          <a:p>
            <a:pPr>
              <a:lnSpc>
                <a:spcPct val="90000"/>
              </a:lnSpc>
            </a:pPr>
            <a:endParaRPr lang="it-IT" dirty="0"/>
          </a:p>
        </p:txBody>
      </p:sp>
      <p:sp>
        <p:nvSpPr>
          <p:cNvPr id="12" name="CasellaDiTesto 11">
            <a:extLst>
              <a:ext uri="{FF2B5EF4-FFF2-40B4-BE49-F238E27FC236}">
                <a16:creationId xmlns:a16="http://schemas.microsoft.com/office/drawing/2014/main" id="{0A05F3EC-BAF1-938C-3881-85405A9AB15E}"/>
              </a:ext>
            </a:extLst>
          </p:cNvPr>
          <p:cNvSpPr txBox="1"/>
          <p:nvPr userDrawn="1"/>
        </p:nvSpPr>
        <p:spPr>
          <a:xfrm>
            <a:off x="1360714" y="9535886"/>
            <a:ext cx="0" cy="0"/>
          </a:xfrm>
          <a:prstGeom prst="rect">
            <a:avLst/>
          </a:prstGeom>
          <a:noFill/>
        </p:spPr>
        <p:txBody>
          <a:bodyPr wrap="none" rtlCol="0">
            <a:noAutofit/>
          </a:bodyPr>
          <a:lstStyle/>
          <a:p>
            <a:pPr>
              <a:lnSpc>
                <a:spcPct val="90000"/>
              </a:lnSpc>
            </a:pPr>
            <a:endParaRPr lang="it-IT" dirty="0"/>
          </a:p>
        </p:txBody>
      </p:sp>
      <p:sp>
        <p:nvSpPr>
          <p:cNvPr id="2" name="Text Placeholder 7">
            <a:extLst>
              <a:ext uri="{FF2B5EF4-FFF2-40B4-BE49-F238E27FC236}">
                <a16:creationId xmlns:a16="http://schemas.microsoft.com/office/drawing/2014/main" id="{555C5DF5-B005-EC02-02C9-1669BE2B6C8F}"/>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131B3F"/>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3" name="Title 1">
            <a:extLst>
              <a:ext uri="{FF2B5EF4-FFF2-40B4-BE49-F238E27FC236}">
                <a16:creationId xmlns:a16="http://schemas.microsoft.com/office/drawing/2014/main" id="{C67D2D01-82DA-6E3B-60FF-5B0464DAF3FF}"/>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16743782"/>
      </p:ext>
    </p:extLst>
  </p:cSld>
  <p:clrMapOvr>
    <a:masterClrMapping/>
  </p:clrMapOvr>
  <p:transition>
    <p:fade/>
  </p:transition>
  <p:extLst>
    <p:ext uri="{DCECCB84-F9BA-43D5-87BE-67443E8EF086}">
      <p15:sldGuideLst xmlns:p15="http://schemas.microsoft.com/office/powerpoint/2012/main">
        <p15:guide id="1" orient="horz" pos="5019">
          <p15:clr>
            <a:srgbClr val="FBAE40"/>
          </p15:clr>
        </p15:guide>
        <p15:guide id="2" pos="4608">
          <p15:clr>
            <a:srgbClr val="FBAE40"/>
          </p15:clr>
        </p15:guide>
        <p15:guide id="3" pos="435">
          <p15:clr>
            <a:srgbClr val="FBAE40"/>
          </p15:clr>
        </p15:guide>
        <p15:guide id="4" pos="8758">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Comparis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4BB42-90D7-B4DB-3F96-9A776E037A9A}"/>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7" name="Segnaposto testo 10">
            <a:extLst>
              <a:ext uri="{FF2B5EF4-FFF2-40B4-BE49-F238E27FC236}">
                <a16:creationId xmlns:a16="http://schemas.microsoft.com/office/drawing/2014/main" id="{153055DC-75BA-7293-5CAF-5C2CD6A45B9D}"/>
              </a:ext>
            </a:extLst>
          </p:cNvPr>
          <p:cNvSpPr>
            <a:spLocks noGrp="1"/>
          </p:cNvSpPr>
          <p:nvPr>
            <p:ph type="body" sz="quarter" idx="10" hasCustomPrompt="1"/>
          </p:nvPr>
        </p:nvSpPr>
        <p:spPr>
          <a:xfrm>
            <a:off x="731839" y="1769846"/>
            <a:ext cx="6475412" cy="5545356"/>
          </a:xfrm>
          <a:prstGeom prst="rect">
            <a:avLst/>
          </a:prstGeom>
        </p:spPr>
        <p:txBody>
          <a:bodyPr lIns="0" tIns="0" rIns="0" bIns="0"/>
          <a:lstStyle>
            <a:lvl1pPr marL="0" indent="0">
              <a:buFontTx/>
              <a:buNone/>
              <a:defRPr sz="2400">
                <a:solidFill>
                  <a:srgbClr val="131B3F"/>
                </a:solidFill>
              </a:defRPr>
            </a:lvl1pPr>
            <a:lvl3pPr marL="14288" indent="0">
              <a:buFontTx/>
              <a:buNone/>
              <a:tabLst/>
              <a:defRPr/>
            </a:lvl3pPr>
            <a:lvl4pPr marL="14288" indent="0">
              <a:buFontTx/>
              <a:buNone/>
              <a:tabLst/>
              <a:defRPr/>
            </a:lvl4pPr>
            <a:lvl5pPr marL="2285886" indent="0">
              <a:buFontTx/>
              <a:buNone/>
              <a:defRPr/>
            </a:lvl5pPr>
          </a:lstStyle>
          <a:p>
            <a:pPr lvl="0"/>
            <a:r>
              <a:rPr lang="it-IT"/>
              <a:t>Secondo livello</a:t>
            </a:r>
          </a:p>
        </p:txBody>
      </p:sp>
      <p:sp>
        <p:nvSpPr>
          <p:cNvPr id="9" name="Segnaposto testo 10">
            <a:extLst>
              <a:ext uri="{FF2B5EF4-FFF2-40B4-BE49-F238E27FC236}">
                <a16:creationId xmlns:a16="http://schemas.microsoft.com/office/drawing/2014/main" id="{C13934E7-EE12-A3DA-E289-5AEB94A5B4AD}"/>
              </a:ext>
            </a:extLst>
          </p:cNvPr>
          <p:cNvSpPr>
            <a:spLocks noGrp="1"/>
          </p:cNvSpPr>
          <p:nvPr>
            <p:ph type="body" sz="quarter" idx="11" hasCustomPrompt="1"/>
          </p:nvPr>
        </p:nvSpPr>
        <p:spPr>
          <a:xfrm>
            <a:off x="7447948" y="1769846"/>
            <a:ext cx="6475412" cy="5545356"/>
          </a:xfrm>
          <a:prstGeom prst="rect">
            <a:avLst/>
          </a:prstGeom>
        </p:spPr>
        <p:txBody>
          <a:bodyPr lIns="0" tIns="0" rIns="0" bIns="0"/>
          <a:lstStyle>
            <a:lvl1pPr marL="0" indent="0">
              <a:buFontTx/>
              <a:buNone/>
              <a:defRPr sz="2400">
                <a:solidFill>
                  <a:srgbClr val="131B3F"/>
                </a:solidFill>
              </a:defRPr>
            </a:lvl1pPr>
            <a:lvl3pPr marL="14288" indent="0">
              <a:buFontTx/>
              <a:buNone/>
              <a:tabLst/>
              <a:defRPr/>
            </a:lvl3pPr>
            <a:lvl4pPr marL="14288" indent="0">
              <a:buFontTx/>
              <a:buNone/>
              <a:tabLst/>
              <a:defRPr/>
            </a:lvl4pPr>
            <a:lvl5pPr marL="2285886" indent="0">
              <a:buFontTx/>
              <a:buNone/>
              <a:defRPr/>
            </a:lvl5pPr>
          </a:lstStyle>
          <a:p>
            <a:pPr lvl="0"/>
            <a:r>
              <a:rPr lang="it-IT"/>
              <a:t>Secondo livello</a:t>
            </a:r>
          </a:p>
        </p:txBody>
      </p:sp>
    </p:spTree>
    <p:extLst>
      <p:ext uri="{BB962C8B-B14F-4D97-AF65-F5344CB8AC3E}">
        <p14:creationId xmlns:p14="http://schemas.microsoft.com/office/powerpoint/2010/main" val="348804467"/>
      </p:ext>
    </p:extLst>
  </p:cSld>
  <p:clrMapOvr>
    <a:masterClrMapping/>
  </p:clrMapOvr>
  <p:transition>
    <p:fade/>
  </p:transition>
  <p:extLst>
    <p:ext uri="{DCECCB84-F9BA-43D5-87BE-67443E8EF086}">
      <p15:sldGuideLst xmlns:p15="http://schemas.microsoft.com/office/powerpoint/2012/main">
        <p15:guide id="1" orient="horz" pos="2592">
          <p15:clr>
            <a:srgbClr val="FBAE40"/>
          </p15:clr>
        </p15:guide>
        <p15:guide id="2" pos="4540">
          <p15:clr>
            <a:srgbClr val="FBAE40"/>
          </p15:clr>
        </p15:guide>
        <p15:guide id="3" pos="467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Headline, 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31520" y="1737360"/>
            <a:ext cx="6464301" cy="901066"/>
          </a:xfrm>
          <a:prstGeom prst="rect">
            <a:avLst/>
          </a:prstGeom>
        </p:spPr>
        <p:txBody>
          <a:bodyPr lIns="0" tIns="0" rIns="0" bIns="0" anchor="t" anchorCtr="0">
            <a:normAutofit/>
          </a:bodyPr>
          <a:lstStyle>
            <a:lvl1pPr marL="0" indent="0">
              <a:buNone/>
              <a:defRPr sz="2800" b="0">
                <a:solidFill>
                  <a:srgbClr val="FF9712"/>
                </a:solidFill>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5" name="Text Placeholder 4"/>
          <p:cNvSpPr>
            <a:spLocks noGrp="1"/>
          </p:cNvSpPr>
          <p:nvPr>
            <p:ph type="body" sz="quarter" idx="3" hasCustomPrompt="1"/>
          </p:nvPr>
        </p:nvSpPr>
        <p:spPr>
          <a:xfrm>
            <a:off x="7432041" y="1737360"/>
            <a:ext cx="6466840" cy="901066"/>
          </a:xfrm>
          <a:prstGeom prst="rect">
            <a:avLst/>
          </a:prstGeom>
        </p:spPr>
        <p:txBody>
          <a:bodyPr lIns="0" tIns="0" rIns="0" bIns="0" anchor="t" anchorCtr="0">
            <a:normAutofit/>
          </a:bodyPr>
          <a:lstStyle>
            <a:lvl1pPr marL="0" indent="0">
              <a:buNone/>
              <a:defRPr sz="2800" b="0">
                <a:solidFill>
                  <a:srgbClr val="FF9712"/>
                </a:solidFill>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a:t>Click to edit Master text styles</a:t>
            </a:r>
          </a:p>
        </p:txBody>
      </p:sp>
      <p:sp>
        <p:nvSpPr>
          <p:cNvPr id="10" name="Title 1">
            <a:extLst>
              <a:ext uri="{FF2B5EF4-FFF2-40B4-BE49-F238E27FC236}">
                <a16:creationId xmlns:a16="http://schemas.microsoft.com/office/drawing/2014/main" id="{9F6E8481-BCBF-3313-B4B6-07B6A69D8D95}"/>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11" name="Segnaposto contenuto 8">
            <a:extLst>
              <a:ext uri="{FF2B5EF4-FFF2-40B4-BE49-F238E27FC236}">
                <a16:creationId xmlns:a16="http://schemas.microsoft.com/office/drawing/2014/main" id="{FDA88B85-0ED3-C2A8-7521-D5832D5AF7C1}"/>
              </a:ext>
            </a:extLst>
          </p:cNvPr>
          <p:cNvSpPr>
            <a:spLocks noGrp="1"/>
          </p:cNvSpPr>
          <p:nvPr>
            <p:ph sz="quarter" idx="12"/>
          </p:nvPr>
        </p:nvSpPr>
        <p:spPr>
          <a:xfrm>
            <a:off x="727075" y="2854325"/>
            <a:ext cx="6469063" cy="4637088"/>
          </a:xfrm>
          <a:prstGeom prst="rect">
            <a:avLst/>
          </a:prstGeom>
        </p:spPr>
        <p:txBody>
          <a:bodyPr/>
          <a:lstStyle>
            <a:lvl1pPr marL="0" indent="0">
              <a:buFontTx/>
              <a:buNone/>
              <a:defRPr sz="2400" baseline="0">
                <a:solidFill>
                  <a:srgbClr val="131B3F"/>
                </a:solidFill>
                <a:latin typeface="Arial" panose="020B0604020202020204" pitchFamily="34" charset="0"/>
              </a:defRPr>
            </a:lvl1pPr>
            <a:lvl2pPr>
              <a:buFontTx/>
              <a:buNone/>
              <a:defRPr sz="2000" baseline="0">
                <a:solidFill>
                  <a:srgbClr val="131B3F"/>
                </a:solidFill>
                <a:latin typeface="Arial" panose="020B0604020202020204" pitchFamily="34" charset="0"/>
              </a:defRPr>
            </a:lvl2pPr>
            <a:lvl3pPr marL="1240909" indent="0">
              <a:buFontTx/>
              <a:buNone/>
              <a:defRPr sz="2000" baseline="0">
                <a:solidFill>
                  <a:srgbClr val="131B3F"/>
                </a:solidFill>
                <a:latin typeface="Arial" panose="020B0604020202020204" pitchFamily="34" charset="0"/>
              </a:defRPr>
            </a:lvl3pPr>
            <a:lvl4pPr marL="1763398" indent="0">
              <a:buFontTx/>
              <a:buNone/>
              <a:defRPr sz="2000" baseline="0">
                <a:solidFill>
                  <a:srgbClr val="131B3F"/>
                </a:solidFill>
                <a:latin typeface="Arial" panose="020B0604020202020204" pitchFamily="34" charset="0"/>
              </a:defRPr>
            </a:lvl4pPr>
            <a:lvl5pPr marL="2285886" indent="0">
              <a:buFontTx/>
              <a:buNone/>
              <a:defRPr sz="2000" baseline="0">
                <a:solidFill>
                  <a:srgbClr val="131B3F"/>
                </a:solidFill>
                <a:latin typeface="Arial" panose="020B0604020202020204" pitchFamily="34" charset="0"/>
              </a:defRPr>
            </a:lvl5pPr>
          </a:lstStyle>
          <a:p>
            <a:pPr lvl="0"/>
            <a:r>
              <a:rPr lang="it-IT"/>
              <a:t>Fare clic per modificare gli stili del testo dello schema</a:t>
            </a:r>
          </a:p>
        </p:txBody>
      </p:sp>
      <p:sp>
        <p:nvSpPr>
          <p:cNvPr id="12" name="Segnaposto contenuto 8">
            <a:extLst>
              <a:ext uri="{FF2B5EF4-FFF2-40B4-BE49-F238E27FC236}">
                <a16:creationId xmlns:a16="http://schemas.microsoft.com/office/drawing/2014/main" id="{F07793D4-2945-0A74-AEF6-DA4817A82B8F}"/>
              </a:ext>
            </a:extLst>
          </p:cNvPr>
          <p:cNvSpPr>
            <a:spLocks noGrp="1"/>
          </p:cNvSpPr>
          <p:nvPr>
            <p:ph sz="quarter" idx="13"/>
          </p:nvPr>
        </p:nvSpPr>
        <p:spPr>
          <a:xfrm>
            <a:off x="7434262" y="2854325"/>
            <a:ext cx="6469063" cy="4637088"/>
          </a:xfrm>
          <a:prstGeom prst="rect">
            <a:avLst/>
          </a:prstGeom>
        </p:spPr>
        <p:txBody>
          <a:bodyPr/>
          <a:lstStyle>
            <a:lvl1pPr marL="0" indent="0">
              <a:buFontTx/>
              <a:buNone/>
              <a:defRPr sz="2400" baseline="0">
                <a:solidFill>
                  <a:srgbClr val="131B3F"/>
                </a:solidFill>
                <a:latin typeface="Arial" panose="020B0604020202020204" pitchFamily="34" charset="0"/>
              </a:defRPr>
            </a:lvl1pPr>
            <a:lvl2pPr>
              <a:buFontTx/>
              <a:buNone/>
              <a:defRPr sz="2000" baseline="0">
                <a:solidFill>
                  <a:srgbClr val="131B3F"/>
                </a:solidFill>
                <a:latin typeface="Arial" panose="020B0604020202020204" pitchFamily="34" charset="0"/>
              </a:defRPr>
            </a:lvl2pPr>
            <a:lvl3pPr marL="1240909" indent="0">
              <a:buFontTx/>
              <a:buNone/>
              <a:defRPr sz="2000" baseline="0">
                <a:solidFill>
                  <a:srgbClr val="131B3F"/>
                </a:solidFill>
                <a:latin typeface="Arial" panose="020B0604020202020204" pitchFamily="34" charset="0"/>
              </a:defRPr>
            </a:lvl3pPr>
            <a:lvl4pPr marL="1763398" indent="0">
              <a:buFontTx/>
              <a:buNone/>
              <a:defRPr sz="2000" baseline="0">
                <a:solidFill>
                  <a:srgbClr val="131B3F"/>
                </a:solidFill>
                <a:latin typeface="Arial" panose="020B0604020202020204" pitchFamily="34" charset="0"/>
              </a:defRPr>
            </a:lvl4pPr>
            <a:lvl5pPr marL="2285886" indent="0">
              <a:buFontTx/>
              <a:buNone/>
              <a:defRPr sz="2000" baseline="0">
                <a:solidFill>
                  <a:srgbClr val="131B3F"/>
                </a:solidFill>
                <a:latin typeface="Arial" panose="020B0604020202020204" pitchFamily="34" charset="0"/>
              </a:defRPr>
            </a:lvl5pPr>
          </a:lstStyle>
          <a:p>
            <a:pPr lvl="0"/>
            <a:r>
              <a:rPr lang="it-IT"/>
              <a:t>Fare clic per modificare gli stili del testo dello schema</a:t>
            </a:r>
          </a:p>
        </p:txBody>
      </p:sp>
    </p:spTree>
    <p:extLst>
      <p:ext uri="{BB962C8B-B14F-4D97-AF65-F5344CB8AC3E}">
        <p14:creationId xmlns:p14="http://schemas.microsoft.com/office/powerpoint/2010/main" val="522096247"/>
      </p:ext>
    </p:extLst>
  </p:cSld>
  <p:clrMapOvr>
    <a:masterClrMapping/>
  </p:clrMapOvr>
  <p:transition>
    <p:fade/>
  </p:transition>
  <p:extLst>
    <p:ext uri="{DCECCB84-F9BA-43D5-87BE-67443E8EF086}">
      <p15:sldGuideLst xmlns:p15="http://schemas.microsoft.com/office/powerpoint/2012/main">
        <p15:guide id="1" orient="horz" pos="1798">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B5DE77B-A14F-E319-714B-E1C2E73C7C47}"/>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96628410"/>
      </p:ext>
    </p:extLst>
  </p:cSld>
  <p:clrMapOvr>
    <a:masterClrMapping/>
  </p:clrMapOvr>
  <p:transition>
    <p:fade/>
  </p:transition>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Picture, Text">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E8B3679-76BF-F665-AF37-8BE33DE37D05}"/>
              </a:ext>
            </a:extLst>
          </p:cNvPr>
          <p:cNvSpPr>
            <a:spLocks noGrp="1"/>
          </p:cNvSpPr>
          <p:nvPr>
            <p:ph type="pic" sz="quarter" idx="10"/>
          </p:nvPr>
        </p:nvSpPr>
        <p:spPr>
          <a:xfrm>
            <a:off x="8289925" y="1738313"/>
            <a:ext cx="5608638" cy="5670550"/>
          </a:xfrm>
          <a:prstGeom prst="rect">
            <a:avLst/>
          </a:prstGeom>
        </p:spPr>
        <p:txBody>
          <a:bodyPr lIns="0" tIns="0" rIns="0" bIns="0"/>
          <a:lstStyle>
            <a:lvl1pPr marL="0" indent="0">
              <a:buNone/>
              <a:defRPr/>
            </a:lvl1pPr>
          </a:lstStyle>
          <a:p>
            <a:endParaRPr lang="it-IT" dirty="0"/>
          </a:p>
        </p:txBody>
      </p:sp>
      <p:sp>
        <p:nvSpPr>
          <p:cNvPr id="10" name="Title 1">
            <a:extLst>
              <a:ext uri="{FF2B5EF4-FFF2-40B4-BE49-F238E27FC236}">
                <a16:creationId xmlns:a16="http://schemas.microsoft.com/office/drawing/2014/main" id="{1BE9F991-053C-A8B3-D6A1-12B223A07336}"/>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18" name="Segnaposto contenuto 17">
            <a:extLst>
              <a:ext uri="{FF2B5EF4-FFF2-40B4-BE49-F238E27FC236}">
                <a16:creationId xmlns:a16="http://schemas.microsoft.com/office/drawing/2014/main" id="{03F3A5D8-59A3-5412-AD21-D7C5CD7DA3F0}"/>
              </a:ext>
            </a:extLst>
          </p:cNvPr>
          <p:cNvSpPr>
            <a:spLocks noGrp="1"/>
          </p:cNvSpPr>
          <p:nvPr>
            <p:ph sz="quarter" idx="11"/>
          </p:nvPr>
        </p:nvSpPr>
        <p:spPr>
          <a:xfrm>
            <a:off x="727075" y="1738313"/>
            <a:ext cx="7391400" cy="5670550"/>
          </a:xfrm>
          <a:prstGeom prst="rect">
            <a:avLst/>
          </a:prstGeom>
        </p:spPr>
        <p:txBody>
          <a:bodyPr lIns="0" tIns="0" rIns="0" bIns="0"/>
          <a:lstStyle>
            <a:lvl1pPr marL="0" indent="0">
              <a:buFontTx/>
              <a:buNone/>
              <a:tabLst/>
              <a:defRPr sz="2400" baseline="0">
                <a:solidFill>
                  <a:srgbClr val="131B3F"/>
                </a:solidFill>
                <a:latin typeface="Arial" panose="020B0604020202020204" pitchFamily="34" charset="0"/>
              </a:defRPr>
            </a:lvl1pPr>
            <a:lvl2pPr>
              <a:defRPr sz="2000" baseline="0">
                <a:latin typeface="Arial" panose="020B0604020202020204" pitchFamily="34" charset="0"/>
              </a:defRPr>
            </a:lvl2pPr>
            <a:lvl3pPr>
              <a:defRPr sz="2000" baseline="0">
                <a:latin typeface="Arial" panose="020B0604020202020204" pitchFamily="34" charset="0"/>
              </a:defRPr>
            </a:lvl3pPr>
            <a:lvl4pPr>
              <a:defRPr sz="2000" baseline="0">
                <a:latin typeface="Arial" panose="020B0604020202020204" pitchFamily="34" charset="0"/>
              </a:defRPr>
            </a:lvl4pPr>
            <a:lvl5pPr>
              <a:defRPr sz="2000" baseline="0">
                <a:latin typeface="Arial" panose="020B0604020202020204" pitchFamily="34" charset="0"/>
              </a:defRPr>
            </a:lvl5pPr>
          </a:lstStyle>
          <a:p>
            <a:pPr lvl="0"/>
            <a:r>
              <a:rPr lang="it-IT"/>
              <a:t>Fare clic per modificare gli stili del testo dello schema</a:t>
            </a:r>
          </a:p>
        </p:txBody>
      </p:sp>
    </p:spTree>
    <p:extLst>
      <p:ext uri="{BB962C8B-B14F-4D97-AF65-F5344CB8AC3E}">
        <p14:creationId xmlns:p14="http://schemas.microsoft.com/office/powerpoint/2010/main" val="76169832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ub, 2 Pictures, Text">
    <p:spTree>
      <p:nvGrpSpPr>
        <p:cNvPr id="1" name=""/>
        <p:cNvGrpSpPr/>
        <p:nvPr/>
      </p:nvGrpSpPr>
      <p:grpSpPr>
        <a:xfrm>
          <a:off x="0" y="0"/>
          <a:ext cx="0" cy="0"/>
          <a:chOff x="0" y="0"/>
          <a:chExt cx="0" cy="0"/>
        </a:xfrm>
      </p:grpSpPr>
      <p:sp>
        <p:nvSpPr>
          <p:cNvPr id="2" name="Segnaposto immagine 5">
            <a:extLst>
              <a:ext uri="{FF2B5EF4-FFF2-40B4-BE49-F238E27FC236}">
                <a16:creationId xmlns:a16="http://schemas.microsoft.com/office/drawing/2014/main" id="{3E2BB8E3-BD0D-5E38-FD96-D6203E4CB79F}"/>
              </a:ext>
            </a:extLst>
          </p:cNvPr>
          <p:cNvSpPr>
            <a:spLocks noGrp="1"/>
          </p:cNvSpPr>
          <p:nvPr>
            <p:ph type="pic" sz="quarter" idx="16"/>
          </p:nvPr>
        </p:nvSpPr>
        <p:spPr>
          <a:xfrm>
            <a:off x="731839" y="2147060"/>
            <a:ext cx="6217602" cy="2284370"/>
          </a:xfrm>
          <a:prstGeom prst="rect">
            <a:avLst/>
          </a:prstGeom>
        </p:spPr>
        <p:txBody>
          <a:bodyPr/>
          <a:lstStyle>
            <a:lvl1pPr marL="0" indent="0">
              <a:buNone/>
              <a:defRPr/>
            </a:lvl1pPr>
          </a:lstStyle>
          <a:p>
            <a:endParaRPr lang="it-IT" dirty="0"/>
          </a:p>
        </p:txBody>
      </p:sp>
      <p:sp>
        <p:nvSpPr>
          <p:cNvPr id="5" name="Segnaposto immagine 5">
            <a:extLst>
              <a:ext uri="{FF2B5EF4-FFF2-40B4-BE49-F238E27FC236}">
                <a16:creationId xmlns:a16="http://schemas.microsoft.com/office/drawing/2014/main" id="{EFDEA89C-F7DB-875F-367B-8FE781796991}"/>
              </a:ext>
            </a:extLst>
          </p:cNvPr>
          <p:cNvSpPr>
            <a:spLocks noGrp="1"/>
          </p:cNvSpPr>
          <p:nvPr>
            <p:ph type="pic" sz="quarter" idx="17"/>
          </p:nvPr>
        </p:nvSpPr>
        <p:spPr>
          <a:xfrm>
            <a:off x="7559040" y="2147060"/>
            <a:ext cx="6344284" cy="2284370"/>
          </a:xfrm>
          <a:prstGeom prst="rect">
            <a:avLst/>
          </a:prstGeom>
        </p:spPr>
        <p:txBody>
          <a:bodyPr/>
          <a:lstStyle>
            <a:lvl1pPr marL="0" indent="0">
              <a:buNone/>
              <a:defRPr/>
            </a:lvl1pPr>
          </a:lstStyle>
          <a:p>
            <a:endParaRPr lang="it-IT" dirty="0"/>
          </a:p>
        </p:txBody>
      </p:sp>
      <p:sp>
        <p:nvSpPr>
          <p:cNvPr id="12" name="Title 1">
            <a:extLst>
              <a:ext uri="{FF2B5EF4-FFF2-40B4-BE49-F238E27FC236}">
                <a16:creationId xmlns:a16="http://schemas.microsoft.com/office/drawing/2014/main" id="{FCD81E1A-9FB2-AAA5-EED8-712C3223260F}"/>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7">
            <a:extLst>
              <a:ext uri="{FF2B5EF4-FFF2-40B4-BE49-F238E27FC236}">
                <a16:creationId xmlns:a16="http://schemas.microsoft.com/office/drawing/2014/main" id="{469CCA80-EE01-0707-A74D-289545977841}"/>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13" name="Segnaposto contenuto 12">
            <a:extLst>
              <a:ext uri="{FF2B5EF4-FFF2-40B4-BE49-F238E27FC236}">
                <a16:creationId xmlns:a16="http://schemas.microsoft.com/office/drawing/2014/main" id="{5A06E783-90C4-79C0-C56F-014FE54D5BEE}"/>
              </a:ext>
            </a:extLst>
          </p:cNvPr>
          <p:cNvSpPr>
            <a:spLocks noGrp="1"/>
          </p:cNvSpPr>
          <p:nvPr>
            <p:ph sz="quarter" idx="18"/>
          </p:nvPr>
        </p:nvSpPr>
        <p:spPr>
          <a:xfrm>
            <a:off x="727075" y="4683125"/>
            <a:ext cx="6223000" cy="2601913"/>
          </a:xfrm>
          <a:prstGeom prst="rect">
            <a:avLst/>
          </a:prstGeom>
        </p:spPr>
        <p:txBody>
          <a:bodyPr lIns="0" tIns="0"/>
          <a:lstStyle>
            <a:lvl1pPr marL="0" indent="0">
              <a:buFontTx/>
              <a:buNone/>
              <a:defRPr sz="2400" baseline="0">
                <a:solidFill>
                  <a:srgbClr val="131B3F"/>
                </a:solidFill>
                <a:latin typeface="Arial" panose="020B0604020202020204" pitchFamily="34" charset="0"/>
              </a:defRPr>
            </a:lvl1pPr>
            <a:lvl2pPr>
              <a:buFontTx/>
              <a:buNone/>
              <a:defRPr sz="2400" baseline="0">
                <a:solidFill>
                  <a:srgbClr val="131B3F"/>
                </a:solidFill>
                <a:latin typeface="Arial" panose="020B0604020202020204" pitchFamily="34" charset="0"/>
              </a:defRPr>
            </a:lvl2pPr>
            <a:lvl3pPr marL="1240909" indent="0">
              <a:buFontTx/>
              <a:buNone/>
              <a:defRPr sz="2400" baseline="0">
                <a:solidFill>
                  <a:srgbClr val="131B3F"/>
                </a:solidFill>
                <a:latin typeface="Arial" panose="020B0604020202020204" pitchFamily="34" charset="0"/>
              </a:defRPr>
            </a:lvl3pPr>
            <a:lvl4pPr marL="1763398" indent="0">
              <a:buFontTx/>
              <a:buNone/>
              <a:defRPr sz="2400" baseline="0">
                <a:solidFill>
                  <a:srgbClr val="131B3F"/>
                </a:solidFill>
                <a:latin typeface="Arial" panose="020B0604020202020204" pitchFamily="34" charset="0"/>
              </a:defRPr>
            </a:lvl4pPr>
            <a:lvl5pPr marL="2285886" indent="0">
              <a:buFontTx/>
              <a:buNone/>
              <a:defRPr sz="2400" baseline="0">
                <a:solidFill>
                  <a:srgbClr val="131B3F"/>
                </a:solidFill>
                <a:latin typeface="Arial" panose="020B0604020202020204" pitchFamily="34" charset="0"/>
              </a:defRPr>
            </a:lvl5pPr>
          </a:lstStyle>
          <a:p>
            <a:pPr lvl="0"/>
            <a:r>
              <a:rPr lang="it-IT"/>
              <a:t>Fare clic per modificare gli stili del testo dello schema</a:t>
            </a:r>
          </a:p>
        </p:txBody>
      </p:sp>
      <p:sp>
        <p:nvSpPr>
          <p:cNvPr id="14" name="Segnaposto contenuto 12">
            <a:extLst>
              <a:ext uri="{FF2B5EF4-FFF2-40B4-BE49-F238E27FC236}">
                <a16:creationId xmlns:a16="http://schemas.microsoft.com/office/drawing/2014/main" id="{80407C4A-7AB4-A43E-FB63-3FC53A8A5D55}"/>
              </a:ext>
            </a:extLst>
          </p:cNvPr>
          <p:cNvSpPr>
            <a:spLocks noGrp="1"/>
          </p:cNvSpPr>
          <p:nvPr>
            <p:ph sz="quarter" idx="19"/>
          </p:nvPr>
        </p:nvSpPr>
        <p:spPr>
          <a:xfrm>
            <a:off x="7559040" y="4683125"/>
            <a:ext cx="6344284" cy="2601913"/>
          </a:xfrm>
          <a:prstGeom prst="rect">
            <a:avLst/>
          </a:prstGeom>
        </p:spPr>
        <p:txBody>
          <a:bodyPr lIns="0" tIns="0" rIns="0" bIns="0"/>
          <a:lstStyle>
            <a:lvl1pPr marL="0" indent="0">
              <a:buFontTx/>
              <a:buNone/>
              <a:defRPr sz="2400" baseline="0">
                <a:solidFill>
                  <a:srgbClr val="131B3F"/>
                </a:solidFill>
                <a:latin typeface="Arial" panose="020B0604020202020204" pitchFamily="34" charset="0"/>
              </a:defRPr>
            </a:lvl1pPr>
            <a:lvl2pPr>
              <a:buFontTx/>
              <a:buNone/>
              <a:defRPr sz="2400" baseline="0">
                <a:solidFill>
                  <a:srgbClr val="131B3F"/>
                </a:solidFill>
                <a:latin typeface="Arial" panose="020B0604020202020204" pitchFamily="34" charset="0"/>
              </a:defRPr>
            </a:lvl2pPr>
            <a:lvl3pPr marL="1240909" indent="0">
              <a:buFontTx/>
              <a:buNone/>
              <a:defRPr sz="2400" baseline="0">
                <a:solidFill>
                  <a:srgbClr val="131B3F"/>
                </a:solidFill>
                <a:latin typeface="Arial" panose="020B0604020202020204" pitchFamily="34" charset="0"/>
              </a:defRPr>
            </a:lvl3pPr>
            <a:lvl4pPr marL="1763398" indent="0">
              <a:buFontTx/>
              <a:buNone/>
              <a:defRPr sz="2400" baseline="0">
                <a:solidFill>
                  <a:srgbClr val="131B3F"/>
                </a:solidFill>
                <a:latin typeface="Arial" panose="020B0604020202020204" pitchFamily="34" charset="0"/>
              </a:defRPr>
            </a:lvl4pPr>
            <a:lvl5pPr marL="2285886" indent="0">
              <a:buFontTx/>
              <a:buNone/>
              <a:defRPr sz="2400" baseline="0">
                <a:solidFill>
                  <a:srgbClr val="131B3F"/>
                </a:solidFill>
                <a:latin typeface="Arial" panose="020B0604020202020204" pitchFamily="34" charset="0"/>
              </a:defRPr>
            </a:lvl5pPr>
          </a:lstStyle>
          <a:p>
            <a:pPr lvl="0"/>
            <a:r>
              <a:rPr lang="it-IT"/>
              <a:t>Fare clic per modificare gli stili del testo dello schema</a:t>
            </a:r>
          </a:p>
        </p:txBody>
      </p:sp>
    </p:spTree>
    <p:extLst>
      <p:ext uri="{BB962C8B-B14F-4D97-AF65-F5344CB8AC3E}">
        <p14:creationId xmlns:p14="http://schemas.microsoft.com/office/powerpoint/2010/main" val="210808069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ub, 2Pictures, Text (3)">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AD82E3-9F85-9EA7-8E72-A98790910391}"/>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7">
            <a:extLst>
              <a:ext uri="{FF2B5EF4-FFF2-40B4-BE49-F238E27FC236}">
                <a16:creationId xmlns:a16="http://schemas.microsoft.com/office/drawing/2014/main" id="{1F0A1EF2-95E6-ACCE-254D-2ACB81B6E7DC}"/>
              </a:ext>
            </a:extLst>
          </p:cNvPr>
          <p:cNvSpPr>
            <a:spLocks noGrp="1"/>
          </p:cNvSpPr>
          <p:nvPr>
            <p:ph type="body" sz="quarter" idx="13" hasCustomPrompt="1"/>
          </p:nvPr>
        </p:nvSpPr>
        <p:spPr>
          <a:xfrm>
            <a:off x="727075" y="1257602"/>
            <a:ext cx="13167360" cy="483212"/>
          </a:xfrm>
          <a:prstGeom prst="rect">
            <a:avLst/>
          </a:prstGeom>
        </p:spPr>
        <p:txBody>
          <a:bodyPr lIns="0">
            <a:noAutofit/>
          </a:bodyPr>
          <a:lstStyle>
            <a:lvl1pPr marL="0" indent="0">
              <a:lnSpc>
                <a:spcPct val="100000"/>
              </a:lnSpc>
              <a:spcBef>
                <a:spcPts val="0"/>
              </a:spcBef>
              <a:buNone/>
              <a:defRPr sz="2800">
                <a:solidFill>
                  <a:srgbClr val="FF9712"/>
                </a:solidFill>
              </a:defRPr>
            </a:lvl1pPr>
            <a:lvl2pPr marL="0" indent="0">
              <a:spcBef>
                <a:spcPts val="0"/>
              </a:spcBef>
              <a:buNone/>
              <a:defRPr sz="3100"/>
            </a:lvl2pPr>
            <a:lvl3pPr>
              <a:spcBef>
                <a:spcPts val="0"/>
              </a:spcBef>
              <a:buNone/>
              <a:defRPr sz="3100"/>
            </a:lvl3pPr>
            <a:lvl4pPr>
              <a:spcBef>
                <a:spcPts val="0"/>
              </a:spcBef>
              <a:buNone/>
              <a:defRPr sz="3100"/>
            </a:lvl4pPr>
            <a:lvl5pPr>
              <a:spcBef>
                <a:spcPts val="0"/>
              </a:spcBef>
              <a:buNone/>
              <a:defRPr sz="3100"/>
            </a:lvl5pPr>
          </a:lstStyle>
          <a:p>
            <a:pPr lvl="0"/>
            <a:r>
              <a:rPr lang="en-US" dirty="0"/>
              <a:t>Click to edit Master text styles</a:t>
            </a:r>
          </a:p>
        </p:txBody>
      </p:sp>
      <p:sp>
        <p:nvSpPr>
          <p:cNvPr id="29" name="Segnaposto immagine 4">
            <a:extLst>
              <a:ext uri="{FF2B5EF4-FFF2-40B4-BE49-F238E27FC236}">
                <a16:creationId xmlns:a16="http://schemas.microsoft.com/office/drawing/2014/main" id="{99FCCCAB-C2A4-BB4C-32FA-AE4EE469E2C5}"/>
              </a:ext>
            </a:extLst>
          </p:cNvPr>
          <p:cNvSpPr>
            <a:spLocks noGrp="1"/>
          </p:cNvSpPr>
          <p:nvPr>
            <p:ph type="pic" sz="quarter" idx="16"/>
          </p:nvPr>
        </p:nvSpPr>
        <p:spPr>
          <a:xfrm>
            <a:off x="1934999" y="2048043"/>
            <a:ext cx="4642935" cy="2986854"/>
          </a:xfrm>
          <a:prstGeom prst="rect">
            <a:avLst/>
          </a:prstGeom>
        </p:spPr>
        <p:txBody>
          <a:bodyPr/>
          <a:lstStyle>
            <a:lvl1pPr marL="0" indent="0">
              <a:buNone/>
              <a:defRPr/>
            </a:lvl1pPr>
          </a:lstStyle>
          <a:p>
            <a:endParaRPr lang="it-IT" dirty="0"/>
          </a:p>
        </p:txBody>
      </p:sp>
      <p:sp>
        <p:nvSpPr>
          <p:cNvPr id="33" name="Segnaposto immagine 4">
            <a:extLst>
              <a:ext uri="{FF2B5EF4-FFF2-40B4-BE49-F238E27FC236}">
                <a16:creationId xmlns:a16="http://schemas.microsoft.com/office/drawing/2014/main" id="{0CBB0BDA-2083-D260-93E1-6684F7A23BF2}"/>
              </a:ext>
            </a:extLst>
          </p:cNvPr>
          <p:cNvSpPr>
            <a:spLocks noGrp="1"/>
          </p:cNvSpPr>
          <p:nvPr>
            <p:ph type="pic" sz="quarter" idx="18"/>
          </p:nvPr>
        </p:nvSpPr>
        <p:spPr>
          <a:xfrm>
            <a:off x="7872502" y="2048043"/>
            <a:ext cx="4642935" cy="2986854"/>
          </a:xfrm>
          <a:prstGeom prst="rect">
            <a:avLst/>
          </a:prstGeom>
        </p:spPr>
        <p:txBody>
          <a:bodyPr/>
          <a:lstStyle>
            <a:lvl1pPr marL="0" indent="0">
              <a:buNone/>
              <a:defRPr/>
            </a:lvl1pPr>
          </a:lstStyle>
          <a:p>
            <a:endParaRPr lang="it-IT" dirty="0"/>
          </a:p>
        </p:txBody>
      </p:sp>
      <p:sp>
        <p:nvSpPr>
          <p:cNvPr id="35" name="Segnaposto testo 22">
            <a:extLst>
              <a:ext uri="{FF2B5EF4-FFF2-40B4-BE49-F238E27FC236}">
                <a16:creationId xmlns:a16="http://schemas.microsoft.com/office/drawing/2014/main" id="{ACF7F647-620E-CB86-8BD6-790AA977F10F}"/>
              </a:ext>
            </a:extLst>
          </p:cNvPr>
          <p:cNvSpPr>
            <a:spLocks noGrp="1"/>
          </p:cNvSpPr>
          <p:nvPr>
            <p:ph type="body" sz="quarter" idx="17"/>
          </p:nvPr>
        </p:nvSpPr>
        <p:spPr>
          <a:xfrm>
            <a:off x="1935163" y="5369782"/>
            <a:ext cx="4643437" cy="2093056"/>
          </a:xfrm>
          <a:prstGeom prst="rect">
            <a:avLst/>
          </a:prstGeom>
        </p:spPr>
        <p:txBody>
          <a:bodyPr/>
          <a:lstStyle>
            <a:lvl1pPr>
              <a:defRPr sz="2000" baseline="0">
                <a:solidFill>
                  <a:srgbClr val="131B3F"/>
                </a:solidFill>
                <a:latin typeface="Arial" panose="020B0604020202020204" pitchFamily="34" charset="0"/>
              </a:defRPr>
            </a:lvl1pPr>
          </a:lstStyle>
          <a:p>
            <a:pPr lvl="0"/>
            <a:r>
              <a:rPr lang="it-IT"/>
              <a:t>Fare clic per modificare gli stili del testo dello schema</a:t>
            </a:r>
          </a:p>
        </p:txBody>
      </p:sp>
      <p:sp>
        <p:nvSpPr>
          <p:cNvPr id="36" name="Segnaposto testo 22">
            <a:extLst>
              <a:ext uri="{FF2B5EF4-FFF2-40B4-BE49-F238E27FC236}">
                <a16:creationId xmlns:a16="http://schemas.microsoft.com/office/drawing/2014/main" id="{5F0607F6-2A91-3DE5-021E-4C7CE6AF0AAA}"/>
              </a:ext>
            </a:extLst>
          </p:cNvPr>
          <p:cNvSpPr>
            <a:spLocks noGrp="1"/>
          </p:cNvSpPr>
          <p:nvPr>
            <p:ph type="body" sz="quarter" idx="19"/>
          </p:nvPr>
        </p:nvSpPr>
        <p:spPr>
          <a:xfrm>
            <a:off x="7872000" y="5369782"/>
            <a:ext cx="4643437" cy="2093056"/>
          </a:xfrm>
          <a:prstGeom prst="rect">
            <a:avLst/>
          </a:prstGeom>
        </p:spPr>
        <p:txBody>
          <a:bodyPr/>
          <a:lstStyle>
            <a:lvl1pPr>
              <a:defRPr sz="2000" baseline="0">
                <a:solidFill>
                  <a:srgbClr val="131B3F"/>
                </a:solidFill>
                <a:latin typeface="Arial" panose="020B0604020202020204" pitchFamily="34" charset="0"/>
              </a:defRPr>
            </a:lvl1pPr>
          </a:lstStyle>
          <a:p>
            <a:pPr lvl="0"/>
            <a:r>
              <a:rPr lang="it-IT"/>
              <a:t>Fare clic per modificare gli stili del testo dello schema</a:t>
            </a:r>
          </a:p>
        </p:txBody>
      </p:sp>
      <p:sp>
        <p:nvSpPr>
          <p:cNvPr id="30" name="Rettangolo con angoli arrotondati 29">
            <a:extLst>
              <a:ext uri="{FF2B5EF4-FFF2-40B4-BE49-F238E27FC236}">
                <a16:creationId xmlns:a16="http://schemas.microsoft.com/office/drawing/2014/main" id="{358E4B25-AB8F-844C-68F4-C3DBDA7F49B1}"/>
              </a:ext>
            </a:extLst>
          </p:cNvPr>
          <p:cNvSpPr/>
          <p:nvPr userDrawn="1"/>
        </p:nvSpPr>
        <p:spPr>
          <a:xfrm>
            <a:off x="1935000" y="2047592"/>
            <a:ext cx="4642933" cy="5443564"/>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32" name="Rettangolo con angoli arrotondati 31">
            <a:extLst>
              <a:ext uri="{FF2B5EF4-FFF2-40B4-BE49-F238E27FC236}">
                <a16:creationId xmlns:a16="http://schemas.microsoft.com/office/drawing/2014/main" id="{8A5B6BC0-0A16-E8FD-E6CF-A9561D1FF9E8}"/>
              </a:ext>
            </a:extLst>
          </p:cNvPr>
          <p:cNvSpPr/>
          <p:nvPr userDrawn="1"/>
        </p:nvSpPr>
        <p:spPr>
          <a:xfrm>
            <a:off x="7872504" y="2047592"/>
            <a:ext cx="4642933" cy="5443564"/>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Tree>
    <p:extLst>
      <p:ext uri="{BB962C8B-B14F-4D97-AF65-F5344CB8AC3E}">
        <p14:creationId xmlns:p14="http://schemas.microsoft.com/office/powerpoint/2010/main" val="851549978"/>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ub, 2Pictures, Text (2)">
    <p:bg>
      <p:bgPr>
        <a:solidFill>
          <a:schemeClr val="bg1"/>
        </a:solidFill>
        <a:effectLst/>
      </p:bgPr>
    </p:bg>
    <p:spTree>
      <p:nvGrpSpPr>
        <p:cNvPr id="1" name=""/>
        <p:cNvGrpSpPr/>
        <p:nvPr/>
      </p:nvGrpSpPr>
      <p:grpSpPr>
        <a:xfrm>
          <a:off x="0" y="0"/>
          <a:ext cx="0" cy="0"/>
          <a:chOff x="0" y="0"/>
          <a:chExt cx="0" cy="0"/>
        </a:xfrm>
      </p:grpSpPr>
      <p:sp>
        <p:nvSpPr>
          <p:cNvPr id="5" name="Segnaposto immagine 4">
            <a:extLst>
              <a:ext uri="{FF2B5EF4-FFF2-40B4-BE49-F238E27FC236}">
                <a16:creationId xmlns:a16="http://schemas.microsoft.com/office/drawing/2014/main" id="{DCCAEE11-2A5F-A15D-F8D1-A5F935A6A8BB}"/>
              </a:ext>
            </a:extLst>
          </p:cNvPr>
          <p:cNvSpPr>
            <a:spLocks noGrp="1"/>
          </p:cNvSpPr>
          <p:nvPr>
            <p:ph type="pic" sz="quarter" idx="16"/>
          </p:nvPr>
        </p:nvSpPr>
        <p:spPr>
          <a:xfrm>
            <a:off x="1934999" y="1725957"/>
            <a:ext cx="4642935" cy="2986854"/>
          </a:xfrm>
          <a:prstGeom prst="rect">
            <a:avLst/>
          </a:prstGeom>
        </p:spPr>
        <p:txBody>
          <a:bodyPr/>
          <a:lstStyle>
            <a:lvl1pPr marL="0" indent="0">
              <a:buNone/>
              <a:defRPr/>
            </a:lvl1pPr>
          </a:lstStyle>
          <a:p>
            <a:endParaRPr lang="it-IT" dirty="0"/>
          </a:p>
        </p:txBody>
      </p:sp>
      <p:sp>
        <p:nvSpPr>
          <p:cNvPr id="8" name="Title 1">
            <a:extLst>
              <a:ext uri="{FF2B5EF4-FFF2-40B4-BE49-F238E27FC236}">
                <a16:creationId xmlns:a16="http://schemas.microsoft.com/office/drawing/2014/main" id="{B1EF78D1-3788-8FA5-3D17-15C1D815A2DE}"/>
              </a:ext>
            </a:extLst>
          </p:cNvPr>
          <p:cNvSpPr>
            <a:spLocks noGrp="1"/>
          </p:cNvSpPr>
          <p:nvPr>
            <p:ph type="title" hasCustomPrompt="1"/>
          </p:nvPr>
        </p:nvSpPr>
        <p:spPr>
          <a:xfrm>
            <a:off x="727075" y="521657"/>
            <a:ext cx="13167360" cy="687211"/>
          </a:xfrm>
        </p:spPr>
        <p:txBody>
          <a:bodyPr lIns="0" tIns="0" anchor="t" anchorCtr="0"/>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23" name="Segnaposto testo 22">
            <a:extLst>
              <a:ext uri="{FF2B5EF4-FFF2-40B4-BE49-F238E27FC236}">
                <a16:creationId xmlns:a16="http://schemas.microsoft.com/office/drawing/2014/main" id="{5B0FE4FE-1D5E-6970-908D-938ED86096C3}"/>
              </a:ext>
            </a:extLst>
          </p:cNvPr>
          <p:cNvSpPr>
            <a:spLocks noGrp="1"/>
          </p:cNvSpPr>
          <p:nvPr>
            <p:ph type="body" sz="quarter" idx="17"/>
          </p:nvPr>
        </p:nvSpPr>
        <p:spPr>
          <a:xfrm>
            <a:off x="1935163" y="4948238"/>
            <a:ext cx="4643437" cy="2514600"/>
          </a:xfrm>
          <a:prstGeom prst="rect">
            <a:avLst/>
          </a:prstGeom>
        </p:spPr>
        <p:txBody>
          <a:bodyPr/>
          <a:lstStyle>
            <a:lvl1pPr>
              <a:defRPr sz="2000" baseline="0">
                <a:solidFill>
                  <a:srgbClr val="131B3F"/>
                </a:solidFill>
                <a:latin typeface="Arial" panose="020B0604020202020204" pitchFamily="34" charset="0"/>
              </a:defRPr>
            </a:lvl1pPr>
          </a:lstStyle>
          <a:p>
            <a:pPr lvl="0"/>
            <a:r>
              <a:rPr lang="it-IT"/>
              <a:t>Fare clic per modificare gli stili del testo dello schema</a:t>
            </a:r>
          </a:p>
        </p:txBody>
      </p:sp>
      <p:sp>
        <p:nvSpPr>
          <p:cNvPr id="31" name="Segnaposto testo 22">
            <a:extLst>
              <a:ext uri="{FF2B5EF4-FFF2-40B4-BE49-F238E27FC236}">
                <a16:creationId xmlns:a16="http://schemas.microsoft.com/office/drawing/2014/main" id="{E34C6F5A-2AFD-427F-3254-4A1F1ADE6BD0}"/>
              </a:ext>
            </a:extLst>
          </p:cNvPr>
          <p:cNvSpPr>
            <a:spLocks noGrp="1"/>
          </p:cNvSpPr>
          <p:nvPr>
            <p:ph type="body" sz="quarter" idx="19"/>
          </p:nvPr>
        </p:nvSpPr>
        <p:spPr>
          <a:xfrm>
            <a:off x="7872000" y="4948238"/>
            <a:ext cx="4643437" cy="2514600"/>
          </a:xfrm>
          <a:prstGeom prst="rect">
            <a:avLst/>
          </a:prstGeom>
        </p:spPr>
        <p:txBody>
          <a:bodyPr/>
          <a:lstStyle>
            <a:lvl1pPr>
              <a:defRPr sz="2000" baseline="0">
                <a:solidFill>
                  <a:srgbClr val="131B3F"/>
                </a:solidFill>
                <a:latin typeface="Arial" panose="020B0604020202020204" pitchFamily="34" charset="0"/>
              </a:defRPr>
            </a:lvl1pPr>
          </a:lstStyle>
          <a:p>
            <a:pPr lvl="0"/>
            <a:r>
              <a:rPr lang="it-IT"/>
              <a:t>Fare clic per modificare gli stili del testo dello schema</a:t>
            </a:r>
          </a:p>
        </p:txBody>
      </p:sp>
      <p:sp>
        <p:nvSpPr>
          <p:cNvPr id="2" name="Segnaposto immagine 4">
            <a:extLst>
              <a:ext uri="{FF2B5EF4-FFF2-40B4-BE49-F238E27FC236}">
                <a16:creationId xmlns:a16="http://schemas.microsoft.com/office/drawing/2014/main" id="{F7EF7D8D-823C-71BC-43ED-3DA78803FBB9}"/>
              </a:ext>
            </a:extLst>
          </p:cNvPr>
          <p:cNvSpPr>
            <a:spLocks noGrp="1"/>
          </p:cNvSpPr>
          <p:nvPr>
            <p:ph type="pic" sz="quarter" idx="18"/>
          </p:nvPr>
        </p:nvSpPr>
        <p:spPr>
          <a:xfrm>
            <a:off x="7871836" y="1725957"/>
            <a:ext cx="4642935" cy="2986854"/>
          </a:xfrm>
          <a:prstGeom prst="rect">
            <a:avLst/>
          </a:prstGeom>
        </p:spPr>
        <p:txBody>
          <a:bodyPr/>
          <a:lstStyle>
            <a:lvl1pPr marL="0" indent="0">
              <a:buNone/>
              <a:defRPr/>
            </a:lvl1pPr>
          </a:lstStyle>
          <a:p>
            <a:endParaRPr lang="it-IT" dirty="0"/>
          </a:p>
        </p:txBody>
      </p:sp>
      <p:sp>
        <p:nvSpPr>
          <p:cNvPr id="13" name="Rettangolo con angoli arrotondati 12">
            <a:extLst>
              <a:ext uri="{FF2B5EF4-FFF2-40B4-BE49-F238E27FC236}">
                <a16:creationId xmlns:a16="http://schemas.microsoft.com/office/drawing/2014/main" id="{BE42DC33-3D1D-B02C-B701-14B28C3EBF89}"/>
              </a:ext>
            </a:extLst>
          </p:cNvPr>
          <p:cNvSpPr/>
          <p:nvPr userDrawn="1"/>
        </p:nvSpPr>
        <p:spPr>
          <a:xfrm>
            <a:off x="1935000" y="1724034"/>
            <a:ext cx="4642933" cy="5738803"/>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6" name="Rettangolo con angoli arrotondati 25">
            <a:extLst>
              <a:ext uri="{FF2B5EF4-FFF2-40B4-BE49-F238E27FC236}">
                <a16:creationId xmlns:a16="http://schemas.microsoft.com/office/drawing/2014/main" id="{23755D07-711E-2A9D-6A2A-30178755A1F1}"/>
              </a:ext>
            </a:extLst>
          </p:cNvPr>
          <p:cNvSpPr/>
          <p:nvPr userDrawn="1"/>
        </p:nvSpPr>
        <p:spPr>
          <a:xfrm>
            <a:off x="7872504" y="1724034"/>
            <a:ext cx="4642933" cy="5738803"/>
          </a:xfrm>
          <a:prstGeom prst="roundRect">
            <a:avLst>
              <a:gd name="adj" fmla="val 3219"/>
            </a:avLst>
          </a:prstGeom>
          <a:noFill/>
          <a:ln w="19050">
            <a:solidFill>
              <a:srgbClr val="131B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Tree>
    <p:extLst>
      <p:ext uri="{BB962C8B-B14F-4D97-AF65-F5344CB8AC3E}">
        <p14:creationId xmlns:p14="http://schemas.microsoft.com/office/powerpoint/2010/main" val="68746436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image" Target="../media/image9.pn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theme" Target="../theme/theme2.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theme" Target="../theme/theme3.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image" Target="../media/image9.png"/><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image" Target="../media/image2.png"/><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image" Target="../media/image3.png"/><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theme" Target="../theme/theme4.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image" Target="../media/image9.pn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19" Type="http://schemas.openxmlformats.org/officeDocument/2006/relationships/theme" Target="../theme/theme5.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rgbClr val="032F6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521658"/>
            <a:ext cx="13167360" cy="832662"/>
          </a:xfrm>
          <a:prstGeom prst="rect">
            <a:avLst/>
          </a:prstGeom>
        </p:spPr>
        <p:txBody>
          <a:bodyPr vert="horz" lIns="130622" tIns="65311" rIns="130622" bIns="65311" rtlCol="0" anchor="t" anchorCtr="0">
            <a:noAutofit/>
          </a:bodyPr>
          <a:lstStyle/>
          <a:p>
            <a:r>
              <a:rPr lang="en-US" dirty="0"/>
              <a:t>Click To Edit Master Title Style</a:t>
            </a:r>
          </a:p>
        </p:txBody>
      </p:sp>
      <p:sp>
        <p:nvSpPr>
          <p:cNvPr id="29" name="TextBox 28"/>
          <p:cNvSpPr txBox="1"/>
          <p:nvPr/>
        </p:nvSpPr>
        <p:spPr>
          <a:xfrm>
            <a:off x="13431545" y="7789681"/>
            <a:ext cx="459363" cy="284247"/>
          </a:xfrm>
          <a:prstGeom prst="rect">
            <a:avLst/>
          </a:prstGeom>
          <a:noFill/>
        </p:spPr>
        <p:txBody>
          <a:bodyPr wrap="none" lIns="130622" tIns="65311" rIns="130622" bIns="65311" rtlCol="0" anchor="ctr" anchorCtr="0">
            <a:spAutoFit/>
          </a:bodyPr>
          <a:lstStyle/>
          <a:p>
            <a:pPr algn="r">
              <a:lnSpc>
                <a:spcPct val="90000"/>
              </a:lnSpc>
            </a:pPr>
            <a:fld id="{758C98C5-C197-4167-B328-DA835286C05A}" type="slidenum">
              <a:rPr lang="en-US" sz="1100" smtClean="0">
                <a:solidFill>
                  <a:schemeClr val="bg1"/>
                </a:solidFill>
              </a:rPr>
              <a:pPr algn="r">
                <a:lnSpc>
                  <a:spcPct val="90000"/>
                </a:lnSpc>
              </a:pPr>
              <a:t>‹#›</a:t>
            </a:fld>
            <a:endParaRPr lang="en-US" sz="1100" dirty="0">
              <a:solidFill>
                <a:schemeClr val="bg1"/>
              </a:solidFill>
            </a:endParaRPr>
          </a:p>
        </p:txBody>
      </p:sp>
      <p:pic>
        <p:nvPicPr>
          <p:cNvPr id="4" name="Immagine 3" descr="Immagine che contiene testo, clipart&#10;&#10;Descrizione generata automaticamente">
            <a:extLst>
              <a:ext uri="{FF2B5EF4-FFF2-40B4-BE49-F238E27FC236}">
                <a16:creationId xmlns:a16="http://schemas.microsoft.com/office/drawing/2014/main" id="{75C0F391-CFA7-8B8A-B939-A1A2B0AB423E}"/>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54101" y="7618772"/>
            <a:ext cx="1682608" cy="483211"/>
          </a:xfrm>
          <a:prstGeom prst="rect">
            <a:avLst/>
          </a:prstGeom>
        </p:spPr>
      </p:pic>
    </p:spTree>
    <p:extLst>
      <p:ext uri="{BB962C8B-B14F-4D97-AF65-F5344CB8AC3E}">
        <p14:creationId xmlns:p14="http://schemas.microsoft.com/office/powerpoint/2010/main" val="2044771723"/>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 id="2147483963" r:id="rId19"/>
    <p:sldLayoutId id="2147483964" r:id="rId20"/>
    <p:sldLayoutId id="2147483965" r:id="rId21"/>
    <p:sldLayoutId id="2147483966" r:id="rId22"/>
    <p:sldLayoutId id="2147483967" r:id="rId23"/>
    <p:sldLayoutId id="2147483968" r:id="rId24"/>
    <p:sldLayoutId id="2147483969" r:id="rId25"/>
  </p:sldLayoutIdLst>
  <p:transition>
    <p:fade/>
  </p:transition>
  <p:hf hdr="0" dt="0"/>
  <p:txStyles>
    <p:titleStyle>
      <a:lvl1pPr algn="l" defTabSz="1306220" rtl="0" eaLnBrk="1" latinLnBrk="0" hangingPunct="1">
        <a:lnSpc>
          <a:spcPct val="100000"/>
        </a:lnSpc>
        <a:spcBef>
          <a:spcPct val="0"/>
        </a:spcBef>
        <a:buNone/>
        <a:defRPr sz="5400" b="1" i="0" kern="1200" cap="none">
          <a:solidFill>
            <a:schemeClr val="bg1"/>
          </a:solidFill>
          <a:latin typeface="+mj-lt"/>
          <a:ea typeface="+mj-ea"/>
          <a:cs typeface="Arial Black" panose="020B0604020202020204" pitchFamily="34" charset="0"/>
        </a:defRPr>
      </a:lvl1pPr>
    </p:titleStyle>
    <p:body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chemeClr val="bg1"/>
          </a:solidFill>
          <a:latin typeface="+mn-lt"/>
          <a:ea typeface="+mn-ea"/>
          <a:cs typeface="+mn-cs"/>
        </a:defRPr>
      </a:lvl1pPr>
      <a:lvl2pPr marL="653110" indent="0" algn="l" defTabSz="1306220" rtl="0" eaLnBrk="1" latinLnBrk="0" hangingPunct="1">
        <a:lnSpc>
          <a:spcPct val="90000"/>
        </a:lnSpc>
        <a:spcBef>
          <a:spcPts val="1143"/>
        </a:spcBef>
        <a:buClr>
          <a:srgbClr val="FF9712"/>
        </a:buClr>
        <a:buFont typeface="Courier New" panose="02070309020205020404" pitchFamily="49" charset="0"/>
        <a:buNone/>
        <a:defRPr sz="2400" kern="1200">
          <a:solidFill>
            <a:schemeClr val="bg1"/>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chemeClr val="bg1"/>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chemeClr val="bg1"/>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chemeClr val="bg1"/>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p15:clr>
            <a:srgbClr val="F26B43"/>
          </p15:clr>
        </p15:guide>
        <p15:guide id="2" pos="4608">
          <p15:clr>
            <a:srgbClr val="F26B43"/>
          </p15:clr>
        </p15:guide>
        <p15:guide id="3" pos="458">
          <p15:clr>
            <a:srgbClr val="F26B43"/>
          </p15:clr>
        </p15:guide>
        <p15:guide id="4" pos="8758">
          <p15:clr>
            <a:srgbClr val="F26B43"/>
          </p15:clr>
        </p15:guide>
        <p15:guide id="5" orient="horz" pos="5019">
          <p15:clr>
            <a:srgbClr val="F26B43"/>
          </p15:clr>
        </p15:guide>
        <p15:guide id="6" orient="horz" pos="109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521658"/>
            <a:ext cx="13167360" cy="832662"/>
          </a:xfrm>
          <a:prstGeom prst="rect">
            <a:avLst/>
          </a:prstGeom>
        </p:spPr>
        <p:txBody>
          <a:bodyPr vert="horz" lIns="130622" tIns="65311" rIns="130622" bIns="65311" rtlCol="0" anchor="t" anchorCtr="0">
            <a:noAutofit/>
          </a:bodyPr>
          <a:lstStyle/>
          <a:p>
            <a:r>
              <a:rPr lang="en-US" dirty="0"/>
              <a:t>Click To Edit Master Title Style</a:t>
            </a:r>
          </a:p>
        </p:txBody>
      </p:sp>
      <p:sp>
        <p:nvSpPr>
          <p:cNvPr id="29" name="TextBox 28"/>
          <p:cNvSpPr txBox="1"/>
          <p:nvPr/>
        </p:nvSpPr>
        <p:spPr>
          <a:xfrm>
            <a:off x="13431545" y="7789681"/>
            <a:ext cx="459363" cy="284247"/>
          </a:xfrm>
          <a:prstGeom prst="rect">
            <a:avLst/>
          </a:prstGeom>
          <a:noFill/>
        </p:spPr>
        <p:txBody>
          <a:bodyPr wrap="none" lIns="130622" tIns="65311" rIns="130622" bIns="65311" rtlCol="0" anchor="ctr" anchorCtr="0">
            <a:spAutoFit/>
          </a:bodyPr>
          <a:lstStyle/>
          <a:p>
            <a:pPr algn="r">
              <a:lnSpc>
                <a:spcPct val="90000"/>
              </a:lnSpc>
            </a:pPr>
            <a:fld id="{758C98C5-C197-4167-B328-DA835286C05A}" type="slidenum">
              <a:rPr lang="en-US" sz="1100" smtClean="0">
                <a:solidFill>
                  <a:schemeClr val="bg1"/>
                </a:solidFill>
              </a:rPr>
              <a:pPr algn="r">
                <a:lnSpc>
                  <a:spcPct val="90000"/>
                </a:lnSpc>
              </a:pPr>
              <a:t>‹#›</a:t>
            </a:fld>
            <a:endParaRPr lang="en-US" sz="1100" dirty="0">
              <a:solidFill>
                <a:schemeClr val="bg1"/>
              </a:solidFill>
            </a:endParaRPr>
          </a:p>
        </p:txBody>
      </p:sp>
      <p:sp>
        <p:nvSpPr>
          <p:cNvPr id="3" name="CasellaDiTesto 2">
            <a:extLst>
              <a:ext uri="{FF2B5EF4-FFF2-40B4-BE49-F238E27FC236}">
                <a16:creationId xmlns:a16="http://schemas.microsoft.com/office/drawing/2014/main" id="{B1BCA60B-FDE4-E176-700C-87368718210F}"/>
              </a:ext>
            </a:extLst>
          </p:cNvPr>
          <p:cNvSpPr txBox="1"/>
          <p:nvPr userDrawn="1"/>
        </p:nvSpPr>
        <p:spPr>
          <a:xfrm>
            <a:off x="285750" y="438150"/>
            <a:ext cx="0" cy="0"/>
          </a:xfrm>
          <a:prstGeom prst="rect">
            <a:avLst/>
          </a:prstGeom>
          <a:noFill/>
        </p:spPr>
        <p:txBody>
          <a:bodyPr wrap="none" rtlCol="0">
            <a:noAutofit/>
          </a:bodyPr>
          <a:lstStyle/>
          <a:p>
            <a:pPr>
              <a:lnSpc>
                <a:spcPct val="90000"/>
              </a:lnSpc>
            </a:pPr>
            <a:endParaRPr lang="it-IT"/>
          </a:p>
        </p:txBody>
      </p:sp>
      <p:sp>
        <p:nvSpPr>
          <p:cNvPr id="5" name="CasellaDiTesto 4">
            <a:extLst>
              <a:ext uri="{FF2B5EF4-FFF2-40B4-BE49-F238E27FC236}">
                <a16:creationId xmlns:a16="http://schemas.microsoft.com/office/drawing/2014/main" id="{C66BE3E1-97DA-A53A-FC2A-3825C47E80C9}"/>
              </a:ext>
            </a:extLst>
          </p:cNvPr>
          <p:cNvSpPr txBox="1"/>
          <p:nvPr userDrawn="1"/>
        </p:nvSpPr>
        <p:spPr>
          <a:xfrm>
            <a:off x="7924800" y="3581400"/>
            <a:ext cx="0" cy="0"/>
          </a:xfrm>
          <a:prstGeom prst="rect">
            <a:avLst/>
          </a:prstGeom>
          <a:noFill/>
        </p:spPr>
        <p:txBody>
          <a:bodyPr wrap="none" rtlCol="0">
            <a:noAutofit/>
          </a:bodyPr>
          <a:lstStyle/>
          <a:p>
            <a:pPr>
              <a:lnSpc>
                <a:spcPct val="90000"/>
              </a:lnSpc>
            </a:pPr>
            <a:endParaRPr lang="it-IT"/>
          </a:p>
        </p:txBody>
      </p:sp>
      <p:pic>
        <p:nvPicPr>
          <p:cNvPr id="6" name="Immagine 5" descr="Immagine che contiene testo, cartello&#10;&#10;Descrizione generata automaticamente">
            <a:extLst>
              <a:ext uri="{FF2B5EF4-FFF2-40B4-BE49-F238E27FC236}">
                <a16:creationId xmlns:a16="http://schemas.microsoft.com/office/drawing/2014/main" id="{E023E346-24FB-F73D-7C3C-6A2BC6F12AC9}"/>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656467" y="7624937"/>
            <a:ext cx="1679786" cy="482400"/>
          </a:xfrm>
          <a:prstGeom prst="rect">
            <a:avLst/>
          </a:prstGeom>
        </p:spPr>
      </p:pic>
    </p:spTree>
    <p:extLst>
      <p:ext uri="{BB962C8B-B14F-4D97-AF65-F5344CB8AC3E}">
        <p14:creationId xmlns:p14="http://schemas.microsoft.com/office/powerpoint/2010/main" val="3267303397"/>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 id="2147483987" r:id="rId17"/>
    <p:sldLayoutId id="2147483988" r:id="rId18"/>
    <p:sldLayoutId id="2147483989" r:id="rId19"/>
    <p:sldLayoutId id="2147483990" r:id="rId20"/>
    <p:sldLayoutId id="2147483991" r:id="rId21"/>
    <p:sldLayoutId id="2147483992" r:id="rId22"/>
  </p:sldLayoutIdLst>
  <p:transition>
    <p:fade/>
  </p:transition>
  <p:hf hdr="0" dt="0"/>
  <p:txStyles>
    <p:titleStyle>
      <a:lvl1pPr algn="l" defTabSz="1306220" rtl="0" eaLnBrk="1" latinLnBrk="0" hangingPunct="1">
        <a:lnSpc>
          <a:spcPct val="100000"/>
        </a:lnSpc>
        <a:spcBef>
          <a:spcPct val="0"/>
        </a:spcBef>
        <a:buNone/>
        <a:defRPr sz="5400" b="1" i="0" kern="1200" cap="none">
          <a:solidFill>
            <a:srgbClr val="131B3F"/>
          </a:solidFill>
          <a:latin typeface="+mj-lt"/>
          <a:ea typeface="+mj-ea"/>
          <a:cs typeface="Arial Black" panose="020B0604020202020204" pitchFamily="34" charset="0"/>
        </a:defRPr>
      </a:lvl1pPr>
    </p:titleStyle>
    <p:body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chemeClr val="bg1"/>
          </a:solidFill>
          <a:latin typeface="+mn-lt"/>
          <a:ea typeface="+mn-ea"/>
          <a:cs typeface="+mn-cs"/>
        </a:defRPr>
      </a:lvl1pPr>
      <a:lvl2pPr marL="653110" indent="0" algn="l" defTabSz="1306220" rtl="0" eaLnBrk="1" latinLnBrk="0" hangingPunct="1">
        <a:lnSpc>
          <a:spcPct val="90000"/>
        </a:lnSpc>
        <a:spcBef>
          <a:spcPts val="1143"/>
        </a:spcBef>
        <a:buClr>
          <a:srgbClr val="FF9712"/>
        </a:buClr>
        <a:buFont typeface="Courier New" panose="02070309020205020404" pitchFamily="49" charset="0"/>
        <a:buNone/>
        <a:defRPr sz="2400" kern="1200">
          <a:solidFill>
            <a:schemeClr val="bg1"/>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chemeClr val="bg1"/>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chemeClr val="bg1"/>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chemeClr val="bg1"/>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p15:clr>
            <a:srgbClr val="F26B43"/>
          </p15:clr>
        </p15:guide>
        <p15:guide id="2" pos="4608">
          <p15:clr>
            <a:srgbClr val="F26B43"/>
          </p15:clr>
        </p15:guide>
        <p15:guide id="3" pos="458">
          <p15:clr>
            <a:srgbClr val="F26B43"/>
          </p15:clr>
        </p15:guide>
        <p15:guide id="4" pos="8758">
          <p15:clr>
            <a:srgbClr val="F26B43"/>
          </p15:clr>
        </p15:guide>
        <p15:guide id="5" orient="horz" pos="5019">
          <p15:clr>
            <a:srgbClr val="F26B43"/>
          </p15:clr>
        </p15:guide>
        <p15:guide id="6" orient="horz" pos="109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521658"/>
            <a:ext cx="13167360" cy="832662"/>
          </a:xfrm>
          <a:prstGeom prst="rect">
            <a:avLst/>
          </a:prstGeom>
        </p:spPr>
        <p:txBody>
          <a:bodyPr vert="horz" lIns="130622" tIns="65311" rIns="130622" bIns="65311" rtlCol="0" anchor="t" anchorCtr="0">
            <a:noAutofit/>
          </a:bodyPr>
          <a:lstStyle/>
          <a:p>
            <a:r>
              <a:rPr lang="en-US" dirty="0"/>
              <a:t>Click To Edit Master Title Style</a:t>
            </a:r>
          </a:p>
        </p:txBody>
      </p:sp>
      <p:sp>
        <p:nvSpPr>
          <p:cNvPr id="3" name="Text Placeholder 2"/>
          <p:cNvSpPr>
            <a:spLocks noGrp="1"/>
          </p:cNvSpPr>
          <p:nvPr>
            <p:ph type="body" idx="1"/>
          </p:nvPr>
        </p:nvSpPr>
        <p:spPr>
          <a:xfrm>
            <a:off x="731520" y="1737361"/>
            <a:ext cx="13167360" cy="5669279"/>
          </a:xfrm>
          <a:prstGeom prst="rect">
            <a:avLst/>
          </a:prstGeom>
        </p:spPr>
        <p:txBody>
          <a:bodyPr vert="horz" lIns="130622" tIns="65311" rIns="130622" bIns="65311"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Box 28"/>
          <p:cNvSpPr txBox="1"/>
          <p:nvPr/>
        </p:nvSpPr>
        <p:spPr>
          <a:xfrm>
            <a:off x="13431545" y="7789681"/>
            <a:ext cx="459363" cy="284247"/>
          </a:xfrm>
          <a:prstGeom prst="rect">
            <a:avLst/>
          </a:prstGeom>
          <a:noFill/>
        </p:spPr>
        <p:txBody>
          <a:bodyPr wrap="none" lIns="130622" tIns="65311" rIns="130622" bIns="65311" rtlCol="0" anchor="ctr" anchorCtr="0">
            <a:spAutoFit/>
          </a:bodyPr>
          <a:lstStyle/>
          <a:p>
            <a:pPr algn="r">
              <a:lnSpc>
                <a:spcPct val="90000"/>
              </a:lnSpc>
            </a:pPr>
            <a:fld id="{758C98C5-C197-4167-B328-DA835286C05A}" type="slidenum">
              <a:rPr lang="en-US" sz="1100" smtClean="0">
                <a:solidFill>
                  <a:srgbClr val="000000"/>
                </a:solidFill>
              </a:rPr>
              <a:pPr algn="r">
                <a:lnSpc>
                  <a:spcPct val="90000"/>
                </a:lnSpc>
              </a:pPr>
              <a:t>‹#›</a:t>
            </a:fld>
            <a:endParaRPr lang="en-US" sz="1100" dirty="0">
              <a:solidFill>
                <a:srgbClr val="000000"/>
              </a:solidFill>
            </a:endParaRPr>
          </a:p>
        </p:txBody>
      </p:sp>
    </p:spTree>
    <p:extLst>
      <p:ext uri="{BB962C8B-B14F-4D97-AF65-F5344CB8AC3E}">
        <p14:creationId xmlns:p14="http://schemas.microsoft.com/office/powerpoint/2010/main" val="2695419176"/>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Lst>
  <p:transition>
    <p:fade/>
  </p:transition>
  <p:hf hdr="0" dt="0"/>
  <p:txStyles>
    <p:titleStyle>
      <a:lvl1pPr algn="l" defTabSz="1306220" rtl="0" eaLnBrk="1" latinLnBrk="0" hangingPunct="1">
        <a:lnSpc>
          <a:spcPct val="100000"/>
        </a:lnSpc>
        <a:spcBef>
          <a:spcPct val="0"/>
        </a:spcBef>
        <a:buNone/>
        <a:defRPr sz="5400" b="1" i="0" kern="1200" cap="none">
          <a:solidFill>
            <a:srgbClr val="131B3F"/>
          </a:solidFill>
          <a:latin typeface="+mj-lt"/>
          <a:ea typeface="+mj-ea"/>
          <a:cs typeface="Arial Black" panose="020B0604020202020204" pitchFamily="34" charset="0"/>
        </a:defRPr>
      </a:lvl1pPr>
    </p:titleStyle>
    <p:body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rgbClr val="131B3F"/>
          </a:solidFill>
          <a:latin typeface="+mn-lt"/>
          <a:ea typeface="+mn-ea"/>
          <a:cs typeface="+mn-cs"/>
        </a:defRPr>
      </a:lvl1pPr>
      <a:lvl2pPr marL="979665" indent="-326555" algn="l" defTabSz="1306220" rtl="0" eaLnBrk="1" latinLnBrk="0" hangingPunct="1">
        <a:lnSpc>
          <a:spcPct val="90000"/>
        </a:lnSpc>
        <a:spcBef>
          <a:spcPts val="1143"/>
        </a:spcBef>
        <a:buClr>
          <a:srgbClr val="FF9712"/>
        </a:buClr>
        <a:buFont typeface="Courier New" panose="02070309020205020404" pitchFamily="49" charset="0"/>
        <a:buChar char="o"/>
        <a:defRPr sz="2400" kern="1200">
          <a:solidFill>
            <a:srgbClr val="131B3F"/>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rgbClr val="131B3F"/>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p15:clr>
            <a:srgbClr val="F26B43"/>
          </p15:clr>
        </p15:guide>
        <p15:guide id="2" pos="4608">
          <p15:clr>
            <a:srgbClr val="F26B43"/>
          </p15:clr>
        </p15:guide>
        <p15:guide id="3" pos="458">
          <p15:clr>
            <a:srgbClr val="F26B43"/>
          </p15:clr>
        </p15:guide>
        <p15:guide id="4" pos="8758">
          <p15:clr>
            <a:srgbClr val="F26B43"/>
          </p15:clr>
        </p15:guide>
        <p15:guide id="5" orient="horz" pos="5019">
          <p15:clr>
            <a:srgbClr val="F26B43"/>
          </p15:clr>
        </p15:guide>
        <p15:guide id="6" orient="horz" pos="109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B14DCAE-20FB-2F22-5EB2-5E45F4CBBCBF}"/>
              </a:ext>
            </a:extLst>
          </p:cNvPr>
          <p:cNvPicPr>
            <a:picLocks noChangeAspect="1"/>
          </p:cNvPicPr>
          <p:nvPr userDrawn="1"/>
        </p:nvPicPr>
        <p:blipFill rotWithShape="1">
          <a:blip r:embed="rId24" cstate="screen">
            <a:alphaModFix amt="28000"/>
            <a:extLst>
              <a:ext uri="{28A0092B-C50C-407E-A947-70E740481C1C}">
                <a14:useLocalDpi xmlns:a14="http://schemas.microsoft.com/office/drawing/2010/main"/>
              </a:ext>
            </a:extLst>
          </a:blip>
          <a:srcRect/>
          <a:stretch/>
        </p:blipFill>
        <p:spPr>
          <a:xfrm>
            <a:off x="0" y="4510731"/>
            <a:ext cx="14630399" cy="3744995"/>
          </a:xfrm>
          <a:prstGeom prst="rect">
            <a:avLst/>
          </a:prstGeom>
        </p:spPr>
      </p:pic>
      <p:pic>
        <p:nvPicPr>
          <p:cNvPr id="7" name="Picture 7">
            <a:extLst>
              <a:ext uri="{FF2B5EF4-FFF2-40B4-BE49-F238E27FC236}">
                <a16:creationId xmlns:a16="http://schemas.microsoft.com/office/drawing/2014/main" id="{C9180576-6280-EB62-F98A-E12407F6B578}"/>
              </a:ext>
            </a:extLst>
          </p:cNvPr>
          <p:cNvPicPr>
            <a:picLocks noChangeAspect="1"/>
          </p:cNvPicPr>
          <p:nvPr userDrawn="1"/>
        </p:nvPicPr>
        <p:blipFill rotWithShape="1">
          <a:blip r:embed="rId25" cstate="screen">
            <a:alphaModFix amt="28000"/>
            <a:extLst>
              <a:ext uri="{28A0092B-C50C-407E-A947-70E740481C1C}">
                <a14:useLocalDpi xmlns:a14="http://schemas.microsoft.com/office/drawing/2010/main"/>
              </a:ext>
            </a:extLst>
          </a:blip>
          <a:srcRect b="-3"/>
          <a:stretch/>
        </p:blipFill>
        <p:spPr>
          <a:xfrm>
            <a:off x="0" y="0"/>
            <a:ext cx="14630400" cy="3021399"/>
          </a:xfrm>
          <a:prstGeom prst="rect">
            <a:avLst/>
          </a:prstGeom>
        </p:spPr>
      </p:pic>
      <p:sp>
        <p:nvSpPr>
          <p:cNvPr id="2" name="Title Placeholder 1"/>
          <p:cNvSpPr>
            <a:spLocks noGrp="1"/>
          </p:cNvSpPr>
          <p:nvPr>
            <p:ph type="title"/>
          </p:nvPr>
        </p:nvSpPr>
        <p:spPr>
          <a:xfrm>
            <a:off x="731520" y="521658"/>
            <a:ext cx="13167360" cy="832662"/>
          </a:xfrm>
          <a:prstGeom prst="rect">
            <a:avLst/>
          </a:prstGeom>
        </p:spPr>
        <p:txBody>
          <a:bodyPr vert="horz" lIns="130622" tIns="65311" rIns="130622" bIns="65311" rtlCol="0" anchor="t" anchorCtr="0">
            <a:noAutofit/>
          </a:bodyPr>
          <a:lstStyle/>
          <a:p>
            <a:r>
              <a:rPr lang="en-US" dirty="0"/>
              <a:t>Click To Edit Master Title Style</a:t>
            </a:r>
          </a:p>
        </p:txBody>
      </p:sp>
      <p:sp>
        <p:nvSpPr>
          <p:cNvPr id="29" name="TextBox 28"/>
          <p:cNvSpPr txBox="1"/>
          <p:nvPr/>
        </p:nvSpPr>
        <p:spPr>
          <a:xfrm>
            <a:off x="13431545" y="7789681"/>
            <a:ext cx="459363" cy="284247"/>
          </a:xfrm>
          <a:prstGeom prst="rect">
            <a:avLst/>
          </a:prstGeom>
          <a:noFill/>
        </p:spPr>
        <p:txBody>
          <a:bodyPr wrap="none" lIns="130622" tIns="65311" rIns="130622" bIns="65311" rtlCol="0" anchor="ctr" anchorCtr="0">
            <a:spAutoFit/>
          </a:bodyPr>
          <a:lstStyle/>
          <a:p>
            <a:pPr algn="r">
              <a:lnSpc>
                <a:spcPct val="90000"/>
              </a:lnSpc>
            </a:pPr>
            <a:fld id="{758C98C5-C197-4167-B328-DA835286C05A}" type="slidenum">
              <a:rPr lang="en-US" sz="1100" smtClean="0">
                <a:solidFill>
                  <a:schemeClr val="bg1"/>
                </a:solidFill>
              </a:rPr>
              <a:pPr algn="r">
                <a:lnSpc>
                  <a:spcPct val="90000"/>
                </a:lnSpc>
              </a:pPr>
              <a:t>‹#›</a:t>
            </a:fld>
            <a:endParaRPr lang="en-US" sz="1100" dirty="0">
              <a:solidFill>
                <a:schemeClr val="bg1"/>
              </a:solidFill>
            </a:endParaRPr>
          </a:p>
        </p:txBody>
      </p:sp>
      <p:sp>
        <p:nvSpPr>
          <p:cNvPr id="3" name="CasellaDiTesto 2">
            <a:extLst>
              <a:ext uri="{FF2B5EF4-FFF2-40B4-BE49-F238E27FC236}">
                <a16:creationId xmlns:a16="http://schemas.microsoft.com/office/drawing/2014/main" id="{B1BCA60B-FDE4-E176-700C-87368718210F}"/>
              </a:ext>
            </a:extLst>
          </p:cNvPr>
          <p:cNvSpPr txBox="1"/>
          <p:nvPr userDrawn="1"/>
        </p:nvSpPr>
        <p:spPr>
          <a:xfrm>
            <a:off x="285750" y="438150"/>
            <a:ext cx="0" cy="0"/>
          </a:xfrm>
          <a:prstGeom prst="rect">
            <a:avLst/>
          </a:prstGeom>
          <a:noFill/>
        </p:spPr>
        <p:txBody>
          <a:bodyPr wrap="none" rtlCol="0">
            <a:noAutofit/>
          </a:bodyPr>
          <a:lstStyle/>
          <a:p>
            <a:pPr>
              <a:lnSpc>
                <a:spcPct val="90000"/>
              </a:lnSpc>
            </a:pPr>
            <a:endParaRPr lang="it-IT"/>
          </a:p>
        </p:txBody>
      </p:sp>
      <p:sp>
        <p:nvSpPr>
          <p:cNvPr id="5" name="CasellaDiTesto 4">
            <a:extLst>
              <a:ext uri="{FF2B5EF4-FFF2-40B4-BE49-F238E27FC236}">
                <a16:creationId xmlns:a16="http://schemas.microsoft.com/office/drawing/2014/main" id="{C66BE3E1-97DA-A53A-FC2A-3825C47E80C9}"/>
              </a:ext>
            </a:extLst>
          </p:cNvPr>
          <p:cNvSpPr txBox="1"/>
          <p:nvPr userDrawn="1"/>
        </p:nvSpPr>
        <p:spPr>
          <a:xfrm>
            <a:off x="7924800" y="3581400"/>
            <a:ext cx="0" cy="0"/>
          </a:xfrm>
          <a:prstGeom prst="rect">
            <a:avLst/>
          </a:prstGeom>
          <a:noFill/>
        </p:spPr>
        <p:txBody>
          <a:bodyPr wrap="none" rtlCol="0">
            <a:noAutofit/>
          </a:bodyPr>
          <a:lstStyle/>
          <a:p>
            <a:pPr>
              <a:lnSpc>
                <a:spcPct val="90000"/>
              </a:lnSpc>
            </a:pPr>
            <a:endParaRPr lang="it-IT"/>
          </a:p>
        </p:txBody>
      </p:sp>
      <p:pic>
        <p:nvPicPr>
          <p:cNvPr id="6" name="Immagine 5" descr="Immagine che contiene testo, cartello&#10;&#10;Descrizione generata automaticamente">
            <a:extLst>
              <a:ext uri="{FF2B5EF4-FFF2-40B4-BE49-F238E27FC236}">
                <a16:creationId xmlns:a16="http://schemas.microsoft.com/office/drawing/2014/main" id="{E023E346-24FB-F73D-7C3C-6A2BC6F12AC9}"/>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656467" y="7624937"/>
            <a:ext cx="1679786" cy="482400"/>
          </a:xfrm>
          <a:prstGeom prst="rect">
            <a:avLst/>
          </a:prstGeom>
        </p:spPr>
      </p:pic>
    </p:spTree>
    <p:extLst>
      <p:ext uri="{BB962C8B-B14F-4D97-AF65-F5344CB8AC3E}">
        <p14:creationId xmlns:p14="http://schemas.microsoft.com/office/powerpoint/2010/main" val="1443839740"/>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 id="2147483917" r:id="rId17"/>
    <p:sldLayoutId id="2147483918" r:id="rId18"/>
    <p:sldLayoutId id="2147483919" r:id="rId19"/>
    <p:sldLayoutId id="2147483920" r:id="rId20"/>
    <p:sldLayoutId id="2147483921" r:id="rId21"/>
    <p:sldLayoutId id="2147483922" r:id="rId22"/>
  </p:sldLayoutIdLst>
  <p:transition>
    <p:fade/>
  </p:transition>
  <p:hf hdr="0" dt="0"/>
  <p:txStyles>
    <p:titleStyle>
      <a:lvl1pPr algn="l" defTabSz="1306220" rtl="0" eaLnBrk="1" latinLnBrk="0" hangingPunct="1">
        <a:lnSpc>
          <a:spcPct val="100000"/>
        </a:lnSpc>
        <a:spcBef>
          <a:spcPct val="0"/>
        </a:spcBef>
        <a:buNone/>
        <a:defRPr sz="5400" b="1" i="0" kern="1200" cap="none">
          <a:solidFill>
            <a:srgbClr val="131B3F"/>
          </a:solidFill>
          <a:latin typeface="+mj-lt"/>
          <a:ea typeface="+mj-ea"/>
          <a:cs typeface="Arial Black" panose="020B0604020202020204" pitchFamily="34" charset="0"/>
        </a:defRPr>
      </a:lvl1pPr>
    </p:titleStyle>
    <p:body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chemeClr val="bg1"/>
          </a:solidFill>
          <a:latin typeface="+mn-lt"/>
          <a:ea typeface="+mn-ea"/>
          <a:cs typeface="+mn-cs"/>
        </a:defRPr>
      </a:lvl1pPr>
      <a:lvl2pPr marL="653110" indent="0" algn="l" defTabSz="1306220" rtl="0" eaLnBrk="1" latinLnBrk="0" hangingPunct="1">
        <a:lnSpc>
          <a:spcPct val="90000"/>
        </a:lnSpc>
        <a:spcBef>
          <a:spcPts val="1143"/>
        </a:spcBef>
        <a:buClr>
          <a:srgbClr val="FF9712"/>
        </a:buClr>
        <a:buFont typeface="Courier New" panose="02070309020205020404" pitchFamily="49" charset="0"/>
        <a:buNone/>
        <a:defRPr sz="2400" kern="1200">
          <a:solidFill>
            <a:schemeClr val="bg1"/>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chemeClr val="bg1"/>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chemeClr val="bg1"/>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chemeClr val="bg1"/>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p15:clr>
            <a:srgbClr val="F26B43"/>
          </p15:clr>
        </p15:guide>
        <p15:guide id="2" pos="4608">
          <p15:clr>
            <a:srgbClr val="F26B43"/>
          </p15:clr>
        </p15:guide>
        <p15:guide id="3" pos="458">
          <p15:clr>
            <a:srgbClr val="F26B43"/>
          </p15:clr>
        </p15:guide>
        <p15:guide id="4" pos="8758">
          <p15:clr>
            <a:srgbClr val="F26B43"/>
          </p15:clr>
        </p15:guide>
        <p15:guide id="5" orient="horz" pos="5019">
          <p15:clr>
            <a:srgbClr val="F26B43"/>
          </p15:clr>
        </p15:guide>
        <p15:guide id="6" orient="horz" pos="109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521658"/>
            <a:ext cx="13167360" cy="832662"/>
          </a:xfrm>
          <a:prstGeom prst="rect">
            <a:avLst/>
          </a:prstGeom>
        </p:spPr>
        <p:txBody>
          <a:bodyPr vert="horz" lIns="130622" tIns="65311" rIns="130622" bIns="65311" rtlCol="0" anchor="t" anchorCtr="0">
            <a:noAutofit/>
          </a:bodyPr>
          <a:lstStyle/>
          <a:p>
            <a:r>
              <a:rPr lang="en-US" dirty="0"/>
              <a:t>Click To Edit Master Title Style</a:t>
            </a:r>
          </a:p>
        </p:txBody>
      </p:sp>
      <p:sp>
        <p:nvSpPr>
          <p:cNvPr id="29" name="TextBox 28"/>
          <p:cNvSpPr txBox="1"/>
          <p:nvPr/>
        </p:nvSpPr>
        <p:spPr>
          <a:xfrm>
            <a:off x="13431545" y="7789681"/>
            <a:ext cx="459363" cy="284247"/>
          </a:xfrm>
          <a:prstGeom prst="rect">
            <a:avLst/>
          </a:prstGeom>
          <a:noFill/>
        </p:spPr>
        <p:txBody>
          <a:bodyPr wrap="none" lIns="130622" tIns="65311" rIns="130622" bIns="65311" rtlCol="0" anchor="ctr" anchorCtr="0">
            <a:spAutoFit/>
          </a:bodyPr>
          <a:lstStyle/>
          <a:p>
            <a:pPr algn="r">
              <a:lnSpc>
                <a:spcPct val="90000"/>
              </a:lnSpc>
            </a:pPr>
            <a:fld id="{758C98C5-C197-4167-B328-DA835286C05A}" type="slidenum">
              <a:rPr lang="en-US" sz="1100" smtClean="0">
                <a:solidFill>
                  <a:schemeClr val="bg1"/>
                </a:solidFill>
              </a:rPr>
              <a:pPr algn="r">
                <a:lnSpc>
                  <a:spcPct val="90000"/>
                </a:lnSpc>
              </a:pPr>
              <a:t>‹#›</a:t>
            </a:fld>
            <a:endParaRPr lang="en-US" sz="1100" dirty="0">
              <a:solidFill>
                <a:schemeClr val="bg1"/>
              </a:solidFill>
            </a:endParaRPr>
          </a:p>
        </p:txBody>
      </p:sp>
      <p:sp>
        <p:nvSpPr>
          <p:cNvPr id="3" name="CasellaDiTesto 2">
            <a:extLst>
              <a:ext uri="{FF2B5EF4-FFF2-40B4-BE49-F238E27FC236}">
                <a16:creationId xmlns:a16="http://schemas.microsoft.com/office/drawing/2014/main" id="{B1BCA60B-FDE4-E176-700C-87368718210F}"/>
              </a:ext>
            </a:extLst>
          </p:cNvPr>
          <p:cNvSpPr txBox="1"/>
          <p:nvPr userDrawn="1"/>
        </p:nvSpPr>
        <p:spPr>
          <a:xfrm>
            <a:off x="285750" y="438150"/>
            <a:ext cx="0" cy="0"/>
          </a:xfrm>
          <a:prstGeom prst="rect">
            <a:avLst/>
          </a:prstGeom>
          <a:noFill/>
        </p:spPr>
        <p:txBody>
          <a:bodyPr wrap="none" rtlCol="0">
            <a:noAutofit/>
          </a:bodyPr>
          <a:lstStyle/>
          <a:p>
            <a:pPr>
              <a:lnSpc>
                <a:spcPct val="90000"/>
              </a:lnSpc>
            </a:pPr>
            <a:endParaRPr lang="it-IT"/>
          </a:p>
        </p:txBody>
      </p:sp>
      <p:sp>
        <p:nvSpPr>
          <p:cNvPr id="5" name="CasellaDiTesto 4">
            <a:extLst>
              <a:ext uri="{FF2B5EF4-FFF2-40B4-BE49-F238E27FC236}">
                <a16:creationId xmlns:a16="http://schemas.microsoft.com/office/drawing/2014/main" id="{C66BE3E1-97DA-A53A-FC2A-3825C47E80C9}"/>
              </a:ext>
            </a:extLst>
          </p:cNvPr>
          <p:cNvSpPr txBox="1"/>
          <p:nvPr userDrawn="1"/>
        </p:nvSpPr>
        <p:spPr>
          <a:xfrm>
            <a:off x="7924800" y="3581400"/>
            <a:ext cx="0" cy="0"/>
          </a:xfrm>
          <a:prstGeom prst="rect">
            <a:avLst/>
          </a:prstGeom>
          <a:noFill/>
        </p:spPr>
        <p:txBody>
          <a:bodyPr wrap="none" rtlCol="0">
            <a:noAutofit/>
          </a:bodyPr>
          <a:lstStyle/>
          <a:p>
            <a:pPr>
              <a:lnSpc>
                <a:spcPct val="90000"/>
              </a:lnSpc>
            </a:pPr>
            <a:endParaRPr lang="it-IT"/>
          </a:p>
        </p:txBody>
      </p:sp>
      <p:pic>
        <p:nvPicPr>
          <p:cNvPr id="6" name="Immagine 5" descr="Immagine che contiene testo, cartello&#10;&#10;Descrizione generata automaticamente">
            <a:extLst>
              <a:ext uri="{FF2B5EF4-FFF2-40B4-BE49-F238E27FC236}">
                <a16:creationId xmlns:a16="http://schemas.microsoft.com/office/drawing/2014/main" id="{E023E346-24FB-F73D-7C3C-6A2BC6F12AC9}"/>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656467" y="7624937"/>
            <a:ext cx="1679786" cy="482400"/>
          </a:xfrm>
          <a:prstGeom prst="rect">
            <a:avLst/>
          </a:prstGeom>
        </p:spPr>
      </p:pic>
    </p:spTree>
    <p:extLst>
      <p:ext uri="{BB962C8B-B14F-4D97-AF65-F5344CB8AC3E}">
        <p14:creationId xmlns:p14="http://schemas.microsoft.com/office/powerpoint/2010/main" val="388844144"/>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 id="2147483940" r:id="rId17"/>
    <p:sldLayoutId id="2147483941" r:id="rId18"/>
  </p:sldLayoutIdLst>
  <p:transition>
    <p:fade/>
  </p:transition>
  <p:hf hdr="0" dt="0"/>
  <p:txStyles>
    <p:titleStyle>
      <a:lvl1pPr algn="l" defTabSz="1306220" rtl="0" eaLnBrk="1" latinLnBrk="0" hangingPunct="1">
        <a:lnSpc>
          <a:spcPct val="100000"/>
        </a:lnSpc>
        <a:spcBef>
          <a:spcPct val="0"/>
        </a:spcBef>
        <a:buNone/>
        <a:defRPr sz="5400" b="1" i="0" kern="1200" cap="none">
          <a:solidFill>
            <a:srgbClr val="FF9712"/>
          </a:solidFill>
          <a:latin typeface="+mj-lt"/>
          <a:ea typeface="+mj-ea"/>
          <a:cs typeface="Arial Black" panose="020B0604020202020204" pitchFamily="34" charset="0"/>
        </a:defRPr>
      </a:lvl1pPr>
    </p:titleStyle>
    <p:body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chemeClr val="bg1"/>
          </a:solidFill>
          <a:latin typeface="+mn-lt"/>
          <a:ea typeface="+mn-ea"/>
          <a:cs typeface="+mn-cs"/>
        </a:defRPr>
      </a:lvl1pPr>
      <a:lvl2pPr marL="653110" indent="0" algn="l" defTabSz="1306220" rtl="0" eaLnBrk="1" latinLnBrk="0" hangingPunct="1">
        <a:lnSpc>
          <a:spcPct val="90000"/>
        </a:lnSpc>
        <a:spcBef>
          <a:spcPts val="1143"/>
        </a:spcBef>
        <a:buClr>
          <a:srgbClr val="FF9712"/>
        </a:buClr>
        <a:buFont typeface="Courier New" panose="02070309020205020404" pitchFamily="49" charset="0"/>
        <a:buNone/>
        <a:defRPr sz="2400" kern="1200">
          <a:solidFill>
            <a:schemeClr val="bg1"/>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chemeClr val="bg1"/>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chemeClr val="bg1"/>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chemeClr val="bg1"/>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p15:clr>
            <a:srgbClr val="F26B43"/>
          </p15:clr>
        </p15:guide>
        <p15:guide id="2" pos="4608">
          <p15:clr>
            <a:srgbClr val="F26B43"/>
          </p15:clr>
        </p15:guide>
        <p15:guide id="3" pos="458">
          <p15:clr>
            <a:srgbClr val="F26B43"/>
          </p15:clr>
        </p15:guide>
        <p15:guide id="4" pos="8758">
          <p15:clr>
            <a:srgbClr val="F26B43"/>
          </p15:clr>
        </p15:guide>
        <p15:guide id="5" orient="horz" pos="5019">
          <p15:clr>
            <a:srgbClr val="F26B43"/>
          </p15:clr>
        </p15:guide>
        <p15:guide id="6" orient="horz" pos="109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Segnaposto titolo 19">
            <a:extLst>
              <a:ext uri="{FF2B5EF4-FFF2-40B4-BE49-F238E27FC236}">
                <a16:creationId xmlns:a16="http://schemas.microsoft.com/office/drawing/2014/main" id="{906AAD59-8269-F887-9D08-FF57C8453163}"/>
              </a:ext>
            </a:extLst>
          </p:cNvPr>
          <p:cNvSpPr>
            <a:spLocks noGrp="1"/>
          </p:cNvSpPr>
          <p:nvPr>
            <p:ph type="title"/>
          </p:nvPr>
        </p:nvSpPr>
        <p:spPr>
          <a:xfrm>
            <a:off x="619126" y="7792112"/>
            <a:ext cx="2704494" cy="285080"/>
          </a:xfrm>
          <a:prstGeom prst="rect">
            <a:avLst/>
          </a:prstGeom>
        </p:spPr>
        <p:txBody>
          <a:bodyPr vert="horz" lIns="0" tIns="0" rIns="0" bIns="0" rtlCol="0" anchor="t" anchorCtr="0">
            <a:normAutofit/>
          </a:bodyPr>
          <a:lstStyle/>
          <a:p>
            <a:r>
              <a:rPr lang="it-IT" dirty="0"/>
              <a:t>Product </a:t>
            </a:r>
            <a:r>
              <a:rPr lang="it-IT" dirty="0" err="1"/>
              <a:t>Category</a:t>
            </a:r>
            <a:r>
              <a:rPr lang="it-IT" dirty="0"/>
              <a:t>: </a:t>
            </a:r>
          </a:p>
        </p:txBody>
      </p:sp>
    </p:spTree>
    <p:extLst>
      <p:ext uri="{BB962C8B-B14F-4D97-AF65-F5344CB8AC3E}">
        <p14:creationId xmlns:p14="http://schemas.microsoft.com/office/powerpoint/2010/main" val="3887011889"/>
      </p:ext>
    </p:extLst>
  </p:cSld>
  <p:clrMap bg1="lt1" tx1="dk1" bg2="lt2" tx2="dk2" accent1="accent1" accent2="accent2" accent3="accent3" accent4="accent4" accent5="accent5" accent6="accent6" hlink="hlink" folHlink="folHlink"/>
  <p:sldLayoutIdLst>
    <p:sldLayoutId id="2147483943" r:id="rId1"/>
  </p:sldLayoutIdLst>
  <p:txStyles>
    <p:titleStyle>
      <a:lvl1pPr algn="l" defTabSz="1097280" rtl="0" eaLnBrk="1" latinLnBrk="0" hangingPunct="1">
        <a:lnSpc>
          <a:spcPct val="90000"/>
        </a:lnSpc>
        <a:spcBef>
          <a:spcPct val="0"/>
        </a:spcBef>
        <a:buNone/>
        <a:defRPr sz="1680" kern="1200">
          <a:solidFill>
            <a:srgbClr val="071036"/>
          </a:solidFill>
          <a:latin typeface="Arial" panose="020B0604020202020204" pitchFamily="34" charset="0"/>
          <a:ea typeface="+mj-ea"/>
          <a:cs typeface="Arial" panose="020B0604020202020204" pitchFamily="34" charset="0"/>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it-IT"/>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p15:clr>
            <a:srgbClr val="F26B43"/>
          </p15:clr>
        </p15:guide>
        <p15:guide id="2" pos="7355">
          <p15:clr>
            <a:srgbClr val="F26B43"/>
          </p15:clr>
        </p15:guide>
        <p15:guide id="3" pos="325">
          <p15:clr>
            <a:srgbClr val="F26B43"/>
          </p15:clr>
        </p15:guide>
        <p15:guide id="4" orient="horz" pos="34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17" Type="http://schemas.openxmlformats.org/officeDocument/2006/relationships/image" Target="../media/image61.png"/><Relationship Id="rId2" Type="http://schemas.openxmlformats.org/officeDocument/2006/relationships/notesSlide" Target="../notesSlides/notesSlide11.xml"/><Relationship Id="rId16" Type="http://schemas.openxmlformats.org/officeDocument/2006/relationships/image" Target="../media/image60.png"/><Relationship Id="rId1" Type="http://schemas.openxmlformats.org/officeDocument/2006/relationships/slideLayout" Target="../slideLayouts/slideLayout26.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svg"/><Relationship Id="rId19" Type="http://schemas.openxmlformats.org/officeDocument/2006/relationships/image" Target="../media/image63.png"/><Relationship Id="rId4" Type="http://schemas.openxmlformats.org/officeDocument/2006/relationships/image" Target="../media/image48.svg"/><Relationship Id="rId9" Type="http://schemas.openxmlformats.org/officeDocument/2006/relationships/image" Target="../media/image53.png"/><Relationship Id="rId14" Type="http://schemas.openxmlformats.org/officeDocument/2006/relationships/image" Target="../media/image58.svg"/></Relationships>
</file>

<file path=ppt/slides/_rels/slide12.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76.sv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76.svg"/></Relationships>
</file>

<file path=ppt/slides/_rels/slide17.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3" Type="http://schemas.openxmlformats.org/officeDocument/2006/relationships/hyperlink" Target="mailto:support@cyberguru.eu" TargetMode="External"/><Relationship Id="rId7" Type="http://schemas.openxmlformats.org/officeDocument/2006/relationships/image" Target="../media/image80.svg"/><Relationship Id="rId12"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sv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88.svg"/><Relationship Id="rId9" Type="http://schemas.openxmlformats.org/officeDocument/2006/relationships/image" Target="../media/image93.png"/></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4.svg"/></Relationships>
</file>

<file path=ppt/slides/_rels/slide22.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99.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94.svg"/><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image" Target="../media/image40.svg"/><Relationship Id="rId11" Type="http://schemas.openxmlformats.org/officeDocument/2006/relationships/image" Target="../media/image93.png"/><Relationship Id="rId5" Type="http://schemas.openxmlformats.org/officeDocument/2006/relationships/image" Target="../media/image39.png"/><Relationship Id="rId15" Type="http://schemas.openxmlformats.org/officeDocument/2006/relationships/image" Target="../media/image44.svg"/><Relationship Id="rId10" Type="http://schemas.openxmlformats.org/officeDocument/2006/relationships/image" Target="../media/image46.svg"/><Relationship Id="rId4" Type="http://schemas.openxmlformats.org/officeDocument/2006/relationships/image" Target="../media/image38.svg"/><Relationship Id="rId9" Type="http://schemas.openxmlformats.org/officeDocument/2006/relationships/image" Target="../media/image45.png"/><Relationship Id="rId1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4.svg"/><Relationship Id="rId7" Type="http://schemas.openxmlformats.org/officeDocument/2006/relationships/image" Target="../media/image103.svg"/><Relationship Id="rId2" Type="http://schemas.openxmlformats.org/officeDocument/2006/relationships/image" Target="../media/image93.png"/><Relationship Id="rId1" Type="http://schemas.openxmlformats.org/officeDocument/2006/relationships/slideLayout" Target="../slideLayouts/slideLayout26.xml"/><Relationship Id="rId6" Type="http://schemas.openxmlformats.org/officeDocument/2006/relationships/image" Target="../media/image102.png"/><Relationship Id="rId5" Type="http://schemas.openxmlformats.org/officeDocument/2006/relationships/image" Target="../media/image101.svg"/><Relationship Id="rId10" Type="http://schemas.openxmlformats.org/officeDocument/2006/relationships/hyperlink" Target="mailto:John.Smith@company.com" TargetMode="External"/><Relationship Id="rId4" Type="http://schemas.openxmlformats.org/officeDocument/2006/relationships/image" Target="../media/image100.png"/><Relationship Id="rId9" Type="http://schemas.openxmlformats.org/officeDocument/2006/relationships/image" Target="../media/image105.png"/></Relationships>
</file>

<file path=ppt/slides/_rels/slide25.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76.svg"/></Relationships>
</file>

<file path=ppt/slides/_rels/slide27.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3" Type="http://schemas.openxmlformats.org/officeDocument/2006/relationships/hyperlink" Target="mailto:support@cyberguru.eu" TargetMode="External"/><Relationship Id="rId7" Type="http://schemas.openxmlformats.org/officeDocument/2006/relationships/image" Target="../media/image80.svg"/><Relationship Id="rId12"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svg"/><Relationship Id="rId15" Type="http://schemas.openxmlformats.org/officeDocument/2006/relationships/image" Target="../media/image107.sv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svg"/><Relationship Id="rId14" Type="http://schemas.openxmlformats.org/officeDocument/2006/relationships/image" Target="../media/image106.pn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4.svg"/><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4.xml"/><Relationship Id="rId1" Type="http://schemas.openxmlformats.org/officeDocument/2006/relationships/slideLayout" Target="../slideLayouts/slideLayout47.xml"/><Relationship Id="rId6" Type="http://schemas.openxmlformats.org/officeDocument/2006/relationships/image" Target="../media/image110.jpeg"/><Relationship Id="rId5" Type="http://schemas.openxmlformats.org/officeDocument/2006/relationships/image" Target="../media/image109.jpe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5.xml"/><Relationship Id="rId1" Type="http://schemas.openxmlformats.org/officeDocument/2006/relationships/slideLayout" Target="../slideLayouts/slideLayout34.xml"/><Relationship Id="rId5" Type="http://schemas.openxmlformats.org/officeDocument/2006/relationships/image" Target="../media/image94.svg"/><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8.png"/><Relationship Id="rId1" Type="http://schemas.openxmlformats.org/officeDocument/2006/relationships/slideLayout" Target="../slideLayouts/slideLayout34.xml"/><Relationship Id="rId5" Type="http://schemas.openxmlformats.org/officeDocument/2006/relationships/image" Target="../media/image94.svg"/><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09.jpeg"/><Relationship Id="rId1" Type="http://schemas.openxmlformats.org/officeDocument/2006/relationships/slideLayout" Target="../slideLayouts/slideLayout34.xml"/><Relationship Id="rId4" Type="http://schemas.openxmlformats.org/officeDocument/2006/relationships/image" Target="../media/image94.svg"/></Relationships>
</file>

<file path=ppt/slides/_rels/slide34.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34.xml"/><Relationship Id="rId5" Type="http://schemas.openxmlformats.org/officeDocument/2006/relationships/image" Target="../media/image112.png"/><Relationship Id="rId4" Type="http://schemas.openxmlformats.org/officeDocument/2006/relationships/image" Target="../media/image111.png"/></Relationships>
</file>

<file path=ppt/slides/_rels/slide35.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26.xml"/><Relationship Id="rId1" Type="http://schemas.openxmlformats.org/officeDocument/2006/relationships/slideLayout" Target="../slideLayouts/slideLayout29.xml"/><Relationship Id="rId6" Type="http://schemas.openxmlformats.org/officeDocument/2006/relationships/image" Target="../media/image116.svg"/><Relationship Id="rId5" Type="http://schemas.openxmlformats.org/officeDocument/2006/relationships/image" Target="../media/image115.png"/><Relationship Id="rId10" Type="http://schemas.openxmlformats.org/officeDocument/2006/relationships/image" Target="../media/image120.svg"/><Relationship Id="rId4" Type="http://schemas.openxmlformats.org/officeDocument/2006/relationships/image" Target="../media/image114.svg"/><Relationship Id="rId9" Type="http://schemas.openxmlformats.org/officeDocument/2006/relationships/image" Target="../media/image11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4.sv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30.sv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30.svg"/></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ED55320A-2D83-7561-5EFF-C5031A1D747F}"/>
              </a:ext>
            </a:extLst>
          </p:cNvPr>
          <p:cNvSpPr>
            <a:spLocks noGrp="1"/>
          </p:cNvSpPr>
          <p:nvPr>
            <p:ph type="ctrTitle"/>
          </p:nvPr>
        </p:nvSpPr>
        <p:spPr/>
        <p:txBody>
          <a:bodyPr/>
          <a:lstStyle/>
          <a:p>
            <a:pPr>
              <a:lnSpc>
                <a:spcPts val="6300"/>
              </a:lnSpc>
            </a:pPr>
            <a:r>
              <a:rPr lang="en-GB" dirty="0"/>
              <a:t>Cyber Guru Enterprise</a:t>
            </a:r>
          </a:p>
        </p:txBody>
      </p:sp>
      <p:sp>
        <p:nvSpPr>
          <p:cNvPr id="9" name="Sottotitolo 8">
            <a:extLst>
              <a:ext uri="{FF2B5EF4-FFF2-40B4-BE49-F238E27FC236}">
                <a16:creationId xmlns:a16="http://schemas.microsoft.com/office/drawing/2014/main" id="{EDC6FEEF-269D-2644-B7C4-AC719DF1960E}"/>
              </a:ext>
            </a:extLst>
          </p:cNvPr>
          <p:cNvSpPr>
            <a:spLocks noGrp="1"/>
          </p:cNvSpPr>
          <p:nvPr>
            <p:ph type="subTitle" idx="1"/>
          </p:nvPr>
        </p:nvSpPr>
        <p:spPr>
          <a:xfrm>
            <a:off x="1792715" y="5260769"/>
            <a:ext cx="10425818" cy="550534"/>
          </a:xfrm>
        </p:spPr>
        <p:txBody>
          <a:bodyPr/>
          <a:lstStyle/>
          <a:p>
            <a:r>
              <a:rPr lang="it-IT" sz="3600" b="1" dirty="0" err="1">
                <a:ea typeface="Inter" panose="02000503000000020004" pitchFamily="2" charset="0"/>
              </a:rPr>
              <a:t>Onboarding</a:t>
            </a:r>
            <a:r>
              <a:rPr lang="it-IT" sz="3600" b="1" dirty="0">
                <a:ea typeface="Inter" panose="02000503000000020004" pitchFamily="2" charset="0"/>
              </a:rPr>
              <a:t> Procedure</a:t>
            </a:r>
          </a:p>
        </p:txBody>
      </p:sp>
      <p:sp>
        <p:nvSpPr>
          <p:cNvPr id="5" name="Segnaposto testo 4">
            <a:extLst>
              <a:ext uri="{FF2B5EF4-FFF2-40B4-BE49-F238E27FC236}">
                <a16:creationId xmlns:a16="http://schemas.microsoft.com/office/drawing/2014/main" id="{10BB63AE-4694-D114-AEC9-544A2C5F326B}"/>
              </a:ext>
            </a:extLst>
          </p:cNvPr>
          <p:cNvSpPr>
            <a:spLocks noGrp="1"/>
          </p:cNvSpPr>
          <p:nvPr>
            <p:ph type="body" sz="quarter" idx="10"/>
          </p:nvPr>
        </p:nvSpPr>
        <p:spPr/>
        <p:txBody>
          <a:bodyPr/>
          <a:lstStyle/>
          <a:p>
            <a:r>
              <a:rPr lang="it-IT" sz="2400" b="1" dirty="0"/>
              <a:t>www.cyberguru.io</a:t>
            </a:r>
          </a:p>
        </p:txBody>
      </p:sp>
      <p:sp>
        <p:nvSpPr>
          <p:cNvPr id="6" name="Sottotitolo 2">
            <a:extLst>
              <a:ext uri="{FF2B5EF4-FFF2-40B4-BE49-F238E27FC236}">
                <a16:creationId xmlns:a16="http://schemas.microsoft.com/office/drawing/2014/main" id="{B2003C1F-4C4E-1B49-2B71-91347F3441FD}"/>
              </a:ext>
            </a:extLst>
          </p:cNvPr>
          <p:cNvSpPr txBox="1">
            <a:spLocks/>
          </p:cNvSpPr>
          <p:nvPr/>
        </p:nvSpPr>
        <p:spPr>
          <a:xfrm>
            <a:off x="1805424" y="5972536"/>
            <a:ext cx="10425818" cy="775505"/>
          </a:xfrm>
          <a:prstGeom prst="rect">
            <a:avLst/>
          </a:prstGeom>
        </p:spPr>
        <p:txBody>
          <a:bodyPr vert="horz" lIns="0" tIns="65311" rIns="130622" bIns="65311" rtlCol="0">
            <a:noAutofit/>
          </a:bodyPr>
          <a:lstStyle>
            <a:lvl1pPr marL="0" indent="0" algn="l" defTabSz="1306220" rtl="0" eaLnBrk="1" latinLnBrk="0" hangingPunct="1">
              <a:lnSpc>
                <a:spcPct val="90000"/>
              </a:lnSpc>
              <a:spcBef>
                <a:spcPts val="0"/>
              </a:spcBef>
              <a:buClr>
                <a:srgbClr val="FF9712"/>
              </a:buClr>
              <a:buFont typeface="Courier New" panose="02070309020205020404" pitchFamily="49" charset="0"/>
              <a:buNone/>
              <a:defRPr sz="3600" kern="1200">
                <a:solidFill>
                  <a:schemeClr val="bg1"/>
                </a:solidFill>
                <a:latin typeface="+mn-lt"/>
                <a:ea typeface="+mn-ea"/>
                <a:cs typeface="+mn-cs"/>
              </a:defRPr>
            </a:lvl1pPr>
            <a:lvl2pPr marL="653110" indent="0" algn="ctr" defTabSz="1306220" rtl="0" eaLnBrk="1" latinLnBrk="0" hangingPunct="1">
              <a:lnSpc>
                <a:spcPct val="90000"/>
              </a:lnSpc>
              <a:spcBef>
                <a:spcPts val="1143"/>
              </a:spcBef>
              <a:buClr>
                <a:srgbClr val="FF9712"/>
              </a:buClr>
              <a:buFont typeface="Courier New" panose="02070309020205020404" pitchFamily="49" charset="0"/>
              <a:buNone/>
              <a:defRPr sz="2400" kern="1200">
                <a:solidFill>
                  <a:schemeClr val="tx1">
                    <a:tint val="75000"/>
                  </a:schemeClr>
                </a:solidFill>
                <a:latin typeface="+mn-lt"/>
                <a:ea typeface="+mn-ea"/>
                <a:cs typeface="+mn-cs"/>
              </a:defRPr>
            </a:lvl2pPr>
            <a:lvl3pPr marL="1306220" indent="0" algn="ctr" defTabSz="1306220" rtl="0" eaLnBrk="1" latinLnBrk="0" hangingPunct="1">
              <a:lnSpc>
                <a:spcPct val="90000"/>
              </a:lnSpc>
              <a:spcBef>
                <a:spcPts val="857"/>
              </a:spcBef>
              <a:buClr>
                <a:srgbClr val="FF9712"/>
              </a:buClr>
              <a:buFont typeface="Courier New" panose="02070309020205020404" pitchFamily="49" charset="0"/>
              <a:buNone/>
              <a:defRPr sz="2000" kern="1200">
                <a:solidFill>
                  <a:schemeClr val="tx1">
                    <a:tint val="75000"/>
                  </a:schemeClr>
                </a:solidFill>
                <a:latin typeface="+mn-lt"/>
                <a:ea typeface="+mn-ea"/>
                <a:cs typeface="+mn-cs"/>
              </a:defRPr>
            </a:lvl3pPr>
            <a:lvl4pPr marL="1959331" indent="0" algn="ctr" defTabSz="1306220" rtl="0" eaLnBrk="1" latinLnBrk="0" hangingPunct="1">
              <a:lnSpc>
                <a:spcPct val="90000"/>
              </a:lnSpc>
              <a:spcBef>
                <a:spcPts val="857"/>
              </a:spcBef>
              <a:buClr>
                <a:srgbClr val="FF9712"/>
              </a:buClr>
              <a:buFont typeface="Courier New" panose="02070309020205020404" pitchFamily="49" charset="0"/>
              <a:buNone/>
              <a:defRPr sz="1800" kern="1200">
                <a:solidFill>
                  <a:schemeClr val="tx1">
                    <a:tint val="75000"/>
                  </a:schemeClr>
                </a:solidFill>
                <a:latin typeface="+mn-lt"/>
                <a:ea typeface="+mn-ea"/>
                <a:cs typeface="+mn-cs"/>
              </a:defRPr>
            </a:lvl4pPr>
            <a:lvl5pPr marL="2612441" indent="0" algn="ctr" defTabSz="1306220" rtl="0" eaLnBrk="1" latinLnBrk="0" hangingPunct="1">
              <a:lnSpc>
                <a:spcPct val="90000"/>
              </a:lnSpc>
              <a:spcBef>
                <a:spcPts val="857"/>
              </a:spcBef>
              <a:buClr>
                <a:srgbClr val="FF9712"/>
              </a:buClr>
              <a:buFont typeface="Courier New" panose="02070309020205020404" pitchFamily="49" charset="0"/>
              <a:buNone/>
              <a:defRPr sz="1800" kern="1200">
                <a:solidFill>
                  <a:schemeClr val="tx1">
                    <a:tint val="75000"/>
                  </a:schemeClr>
                </a:solidFill>
                <a:latin typeface="+mn-lt"/>
                <a:ea typeface="+mn-ea"/>
                <a:cs typeface="+mn-cs"/>
              </a:defRPr>
            </a:lvl5pPr>
            <a:lvl6pPr marL="3265551" indent="0" algn="ctr" defTabSz="1306220" rtl="0" eaLnBrk="1" latinLnBrk="0" hangingPunct="1">
              <a:lnSpc>
                <a:spcPct val="90000"/>
              </a:lnSpc>
              <a:spcBef>
                <a:spcPts val="857"/>
              </a:spcBef>
              <a:buClr>
                <a:schemeClr val="accent2"/>
              </a:buClr>
              <a:buFont typeface="Arial" pitchFamily="34" charset="0"/>
              <a:buNone/>
              <a:defRPr sz="2300" kern="1200">
                <a:solidFill>
                  <a:schemeClr val="tx1">
                    <a:tint val="75000"/>
                  </a:schemeClr>
                </a:solidFill>
                <a:latin typeface="+mn-lt"/>
                <a:ea typeface="+mn-ea"/>
                <a:cs typeface="+mn-cs"/>
              </a:defRPr>
            </a:lvl6pPr>
            <a:lvl7pPr marL="3918661" indent="0" algn="ctr" defTabSz="1306220" rtl="0" eaLnBrk="1" latinLnBrk="0" hangingPunct="1">
              <a:lnSpc>
                <a:spcPct val="90000"/>
              </a:lnSpc>
              <a:spcBef>
                <a:spcPts val="857"/>
              </a:spcBef>
              <a:buClr>
                <a:schemeClr val="accent2"/>
              </a:buClr>
              <a:buFont typeface="Arial" pitchFamily="34" charset="0"/>
              <a:buNone/>
              <a:defRPr sz="2300" kern="1200">
                <a:solidFill>
                  <a:schemeClr val="tx1">
                    <a:tint val="75000"/>
                  </a:schemeClr>
                </a:solidFill>
                <a:latin typeface="+mn-lt"/>
                <a:ea typeface="+mn-ea"/>
                <a:cs typeface="+mn-cs"/>
              </a:defRPr>
            </a:lvl7pPr>
            <a:lvl8pPr marL="4571771" indent="0" algn="ctr" defTabSz="1306220" rtl="0" eaLnBrk="1" latinLnBrk="0" hangingPunct="1">
              <a:lnSpc>
                <a:spcPct val="90000"/>
              </a:lnSpc>
              <a:spcBef>
                <a:spcPts val="857"/>
              </a:spcBef>
              <a:buClr>
                <a:schemeClr val="accent2"/>
              </a:buClr>
              <a:buFont typeface="Arial" pitchFamily="34" charset="0"/>
              <a:buNone/>
              <a:defRPr sz="2300" kern="1200">
                <a:solidFill>
                  <a:schemeClr val="tx1">
                    <a:tint val="75000"/>
                  </a:schemeClr>
                </a:solidFill>
                <a:latin typeface="+mn-lt"/>
                <a:ea typeface="+mn-ea"/>
                <a:cs typeface="+mn-cs"/>
              </a:defRPr>
            </a:lvl8pPr>
            <a:lvl9pPr marL="5224882" indent="0" algn="ctr" defTabSz="1306220" rtl="0" eaLnBrk="1" latinLnBrk="0" hangingPunct="1">
              <a:lnSpc>
                <a:spcPct val="90000"/>
              </a:lnSpc>
              <a:spcBef>
                <a:spcPts val="857"/>
              </a:spcBef>
              <a:buClr>
                <a:schemeClr val="accent2"/>
              </a:buClr>
              <a:buFont typeface="Arial" pitchFamily="34" charset="0"/>
              <a:buNone/>
              <a:defRPr sz="2300" kern="1200">
                <a:solidFill>
                  <a:schemeClr val="tx1">
                    <a:tint val="75000"/>
                  </a:schemeClr>
                </a:solidFill>
                <a:latin typeface="+mn-lt"/>
                <a:ea typeface="+mn-ea"/>
                <a:cs typeface="+mn-cs"/>
              </a:defRPr>
            </a:lvl9pPr>
          </a:lstStyle>
          <a:p>
            <a:pPr>
              <a:lnSpc>
                <a:spcPts val="2360"/>
              </a:lnSpc>
            </a:pPr>
            <a:r>
              <a:rPr lang="it-IT" sz="2800" b="1" dirty="0">
                <a:solidFill>
                  <a:srgbClr val="FF9712"/>
                </a:solidFill>
                <a:ea typeface="Inter SemiBold" panose="02000503000000020004" pitchFamily="2" charset="0"/>
              </a:rPr>
              <a:t>How to turn </a:t>
            </a:r>
            <a:r>
              <a:rPr lang="it-IT" sz="2800" b="1" dirty="0" err="1">
                <a:solidFill>
                  <a:srgbClr val="FF9712"/>
                </a:solidFill>
                <a:ea typeface="Inter SemiBold" panose="02000503000000020004" pitchFamily="2" charset="0"/>
              </a:rPr>
              <a:t>employees</a:t>
            </a:r>
            <a:r>
              <a:rPr lang="it-IT" sz="2800" b="1" dirty="0">
                <a:solidFill>
                  <a:srgbClr val="FF9712"/>
                </a:solidFill>
                <a:ea typeface="Inter SemiBold" panose="02000503000000020004" pitchFamily="2" charset="0"/>
              </a:rPr>
              <a:t> and contractors </a:t>
            </a:r>
            <a:r>
              <a:rPr lang="it-IT" sz="2800" b="1" dirty="0" err="1">
                <a:solidFill>
                  <a:srgbClr val="FF9712"/>
                </a:solidFill>
                <a:ea typeface="Inter SemiBold" panose="02000503000000020004" pitchFamily="2" charset="0"/>
              </a:rPr>
              <a:t>into</a:t>
            </a:r>
            <a:r>
              <a:rPr lang="it-IT" sz="2800" b="1" dirty="0">
                <a:solidFill>
                  <a:srgbClr val="FF9712"/>
                </a:solidFill>
                <a:ea typeface="Inter SemiBold" panose="02000503000000020004" pitchFamily="2" charset="0"/>
              </a:rPr>
              <a:t> </a:t>
            </a:r>
            <a:r>
              <a:rPr lang="it-IT" sz="2800" b="1" dirty="0" err="1">
                <a:solidFill>
                  <a:srgbClr val="FF9712"/>
                </a:solidFill>
                <a:ea typeface="Inter SemiBold" panose="02000503000000020004" pitchFamily="2" charset="0"/>
              </a:rPr>
              <a:t>your</a:t>
            </a:r>
            <a:r>
              <a:rPr lang="it-IT" sz="2800" b="1" dirty="0">
                <a:solidFill>
                  <a:srgbClr val="FF9712"/>
                </a:solidFill>
                <a:ea typeface="Inter SemiBold" panose="02000503000000020004" pitchFamily="2" charset="0"/>
              </a:rPr>
              <a:t> </a:t>
            </a:r>
            <a:r>
              <a:rPr lang="it-IT" sz="2800" b="1" dirty="0" err="1">
                <a:solidFill>
                  <a:srgbClr val="FF9712"/>
                </a:solidFill>
                <a:ea typeface="Inter SemiBold" panose="02000503000000020004" pitchFamily="2" charset="0"/>
              </a:rPr>
              <a:t>organization’s</a:t>
            </a:r>
            <a:r>
              <a:rPr lang="it-IT" sz="2800" b="1" dirty="0">
                <a:solidFill>
                  <a:srgbClr val="FF9712"/>
                </a:solidFill>
                <a:ea typeface="Inter SemiBold" panose="02000503000000020004" pitchFamily="2" charset="0"/>
              </a:rPr>
              <a:t> first line of defense</a:t>
            </a:r>
          </a:p>
          <a:p>
            <a:pPr>
              <a:lnSpc>
                <a:spcPts val="2880"/>
              </a:lnSpc>
            </a:pPr>
            <a:endParaRPr lang="it-IT" sz="2800" b="1" dirty="0">
              <a:ea typeface="Inter" panose="02000503000000020004" pitchFamily="2" charset="0"/>
            </a:endParaRPr>
          </a:p>
        </p:txBody>
      </p:sp>
    </p:spTree>
    <p:extLst>
      <p:ext uri="{BB962C8B-B14F-4D97-AF65-F5344CB8AC3E}">
        <p14:creationId xmlns:p14="http://schemas.microsoft.com/office/powerpoint/2010/main" val="156444296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A70CC1-E40C-E9DD-C8A2-908BB265E6A2}"/>
              </a:ext>
            </a:extLst>
          </p:cNvPr>
          <p:cNvSpPr>
            <a:spLocks noGrp="1"/>
          </p:cNvSpPr>
          <p:nvPr>
            <p:ph type="title"/>
          </p:nvPr>
        </p:nvSpPr>
        <p:spPr/>
        <p:txBody>
          <a:bodyPr/>
          <a:lstStyle/>
          <a:p>
            <a:r>
              <a:rPr lang="it-IT" dirty="0" err="1"/>
              <a:t>Onboarding</a:t>
            </a:r>
            <a:r>
              <a:rPr lang="it-IT" dirty="0"/>
              <a:t> </a:t>
            </a:r>
            <a:r>
              <a:rPr lang="it-IT" dirty="0" err="1"/>
              <a:t>Process</a:t>
            </a:r>
            <a:endParaRPr lang="it-IT" dirty="0"/>
          </a:p>
        </p:txBody>
      </p:sp>
      <p:sp>
        <p:nvSpPr>
          <p:cNvPr id="5" name="Segnaposto testo 4">
            <a:extLst>
              <a:ext uri="{FF2B5EF4-FFF2-40B4-BE49-F238E27FC236}">
                <a16:creationId xmlns:a16="http://schemas.microsoft.com/office/drawing/2014/main" id="{3350D281-12AF-D916-F1A5-F2495AE670D9}"/>
              </a:ext>
            </a:extLst>
          </p:cNvPr>
          <p:cNvSpPr>
            <a:spLocks noGrp="1"/>
          </p:cNvSpPr>
          <p:nvPr>
            <p:ph type="body" sz="quarter" idx="13"/>
          </p:nvPr>
        </p:nvSpPr>
        <p:spPr/>
        <p:txBody>
          <a:bodyPr/>
          <a:lstStyle/>
          <a:p>
            <a:r>
              <a:rPr lang="it-IT" b="1" dirty="0" err="1"/>
              <a:t>Operational</a:t>
            </a:r>
            <a:r>
              <a:rPr lang="it-IT" b="1" dirty="0"/>
              <a:t> </a:t>
            </a:r>
            <a:r>
              <a:rPr lang="it-IT" dirty="0" err="1"/>
              <a:t>Aspects</a:t>
            </a:r>
            <a:endParaRPr lang="it-IT" dirty="0"/>
          </a:p>
        </p:txBody>
      </p:sp>
      <p:sp>
        <p:nvSpPr>
          <p:cNvPr id="28" name="Rettangolo con angoli arrotondati 27">
            <a:extLst>
              <a:ext uri="{FF2B5EF4-FFF2-40B4-BE49-F238E27FC236}">
                <a16:creationId xmlns:a16="http://schemas.microsoft.com/office/drawing/2014/main" id="{CCD0C1D9-E609-25B4-99D8-CF8715663292}"/>
              </a:ext>
            </a:extLst>
          </p:cNvPr>
          <p:cNvSpPr/>
          <p:nvPr/>
        </p:nvSpPr>
        <p:spPr>
          <a:xfrm>
            <a:off x="731521" y="1994384"/>
            <a:ext cx="3167232" cy="4628889"/>
          </a:xfrm>
          <a:prstGeom prst="roundRect">
            <a:avLst>
              <a:gd name="adj" fmla="val 3219"/>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9" name="Rettangolo con angoli arrotondati 28">
            <a:extLst>
              <a:ext uri="{FF2B5EF4-FFF2-40B4-BE49-F238E27FC236}">
                <a16:creationId xmlns:a16="http://schemas.microsoft.com/office/drawing/2014/main" id="{C5AAA6C4-E799-66D4-5E01-E6CCB0B26366}"/>
              </a:ext>
            </a:extLst>
          </p:cNvPr>
          <p:cNvSpPr/>
          <p:nvPr/>
        </p:nvSpPr>
        <p:spPr>
          <a:xfrm>
            <a:off x="731521" y="2063964"/>
            <a:ext cx="2538000" cy="3803436"/>
          </a:xfrm>
          <a:prstGeom prst="roundRect">
            <a:avLst>
              <a:gd name="adj" fmla="val 3219"/>
            </a:avLst>
          </a:prstGeom>
          <a:solidFill>
            <a:srgbClr val="131B3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6" name="Rettangolo con angoli arrotondati 15">
            <a:extLst>
              <a:ext uri="{FF2B5EF4-FFF2-40B4-BE49-F238E27FC236}">
                <a16:creationId xmlns:a16="http://schemas.microsoft.com/office/drawing/2014/main" id="{736AF93C-C010-4890-461E-1392F1CEC69A}"/>
              </a:ext>
            </a:extLst>
          </p:cNvPr>
          <p:cNvSpPr/>
          <p:nvPr/>
        </p:nvSpPr>
        <p:spPr>
          <a:xfrm>
            <a:off x="3386982" y="2063964"/>
            <a:ext cx="2538000" cy="3803436"/>
          </a:xfrm>
          <a:prstGeom prst="roundRect">
            <a:avLst>
              <a:gd name="adj" fmla="val 3219"/>
            </a:avLst>
          </a:prstGeom>
          <a:solidFill>
            <a:srgbClr val="131B3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7" name="Rettangolo con angoli arrotondati 16">
            <a:extLst>
              <a:ext uri="{FF2B5EF4-FFF2-40B4-BE49-F238E27FC236}">
                <a16:creationId xmlns:a16="http://schemas.microsoft.com/office/drawing/2014/main" id="{A79FD873-1E05-A5E1-DCC0-C0BD3EAF6432}"/>
              </a:ext>
            </a:extLst>
          </p:cNvPr>
          <p:cNvSpPr/>
          <p:nvPr/>
        </p:nvSpPr>
        <p:spPr>
          <a:xfrm>
            <a:off x="6042443" y="2063964"/>
            <a:ext cx="2538000" cy="3803436"/>
          </a:xfrm>
          <a:prstGeom prst="roundRect">
            <a:avLst>
              <a:gd name="adj" fmla="val 3219"/>
            </a:avLst>
          </a:prstGeom>
          <a:solidFill>
            <a:srgbClr val="131B3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8" name="Rettangolo con angoli arrotondati 17">
            <a:extLst>
              <a:ext uri="{FF2B5EF4-FFF2-40B4-BE49-F238E27FC236}">
                <a16:creationId xmlns:a16="http://schemas.microsoft.com/office/drawing/2014/main" id="{6D7E75C6-FCA0-1B81-1462-9A45D309B559}"/>
              </a:ext>
            </a:extLst>
          </p:cNvPr>
          <p:cNvSpPr/>
          <p:nvPr/>
        </p:nvSpPr>
        <p:spPr>
          <a:xfrm>
            <a:off x="8697904" y="2063964"/>
            <a:ext cx="2538000" cy="3803436"/>
          </a:xfrm>
          <a:prstGeom prst="roundRect">
            <a:avLst>
              <a:gd name="adj" fmla="val 3219"/>
            </a:avLst>
          </a:prstGeom>
          <a:solidFill>
            <a:srgbClr val="131B3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9" name="Rettangolo con angoli arrotondati 18">
            <a:extLst>
              <a:ext uri="{FF2B5EF4-FFF2-40B4-BE49-F238E27FC236}">
                <a16:creationId xmlns:a16="http://schemas.microsoft.com/office/drawing/2014/main" id="{7AC195C2-52BF-2D01-DE6F-01EB153F964D}"/>
              </a:ext>
            </a:extLst>
          </p:cNvPr>
          <p:cNvSpPr/>
          <p:nvPr/>
        </p:nvSpPr>
        <p:spPr>
          <a:xfrm>
            <a:off x="11353364" y="2063964"/>
            <a:ext cx="2538000" cy="3803436"/>
          </a:xfrm>
          <a:prstGeom prst="roundRect">
            <a:avLst>
              <a:gd name="adj" fmla="val 3219"/>
            </a:avLst>
          </a:prstGeom>
          <a:solidFill>
            <a:srgbClr val="131B3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4" name="Segnaposto testo 56">
            <a:extLst>
              <a:ext uri="{FF2B5EF4-FFF2-40B4-BE49-F238E27FC236}">
                <a16:creationId xmlns:a16="http://schemas.microsoft.com/office/drawing/2014/main" id="{221CD199-83F7-61E3-45F6-03541DABA041}"/>
              </a:ext>
            </a:extLst>
          </p:cNvPr>
          <p:cNvSpPr txBox="1">
            <a:spLocks/>
          </p:cNvSpPr>
          <p:nvPr/>
        </p:nvSpPr>
        <p:spPr>
          <a:xfrm>
            <a:off x="1783138" y="8646617"/>
            <a:ext cx="2141812" cy="3360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1400">
                <a:solidFill>
                  <a:srgbClr val="131B3F"/>
                </a:solidFill>
                <a:latin typeface="Verdana" panose="020B0604030504040204" pitchFamily="34" charset="0"/>
                <a:ea typeface="Verdana" panose="020B0604030504040204" pitchFamily="34" charset="0"/>
              </a:rPr>
              <a:t>USER LIST</a:t>
            </a:r>
          </a:p>
        </p:txBody>
      </p:sp>
      <p:sp>
        <p:nvSpPr>
          <p:cNvPr id="30" name="Segnaposto testo 44">
            <a:extLst>
              <a:ext uri="{FF2B5EF4-FFF2-40B4-BE49-F238E27FC236}">
                <a16:creationId xmlns:a16="http://schemas.microsoft.com/office/drawing/2014/main" id="{1DE32507-C07A-3A2A-C689-11341AFFEF31}"/>
              </a:ext>
            </a:extLst>
          </p:cNvPr>
          <p:cNvSpPr txBox="1">
            <a:spLocks/>
          </p:cNvSpPr>
          <p:nvPr/>
        </p:nvSpPr>
        <p:spPr>
          <a:xfrm>
            <a:off x="1889822" y="9352596"/>
            <a:ext cx="2170421" cy="101803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8000"/>
              </a:lnSpc>
              <a:spcBef>
                <a:spcPts val="600"/>
              </a:spcBef>
              <a:buFont typeface="Arial" panose="020B0604020202020204" pitchFamily="34" charset="0"/>
              <a:buNone/>
            </a:pPr>
            <a:endParaRPr lang="it-IT" sz="1600" dirty="0">
              <a:solidFill>
                <a:srgbClr val="131B3F"/>
              </a:solidFill>
              <a:latin typeface="Helvetica"/>
              <a:ea typeface="Verdana" panose="020B0604030504040204" pitchFamily="34" charset="0"/>
            </a:endParaRPr>
          </a:p>
        </p:txBody>
      </p:sp>
      <p:sp>
        <p:nvSpPr>
          <p:cNvPr id="32" name="Segnaposto testo 11">
            <a:extLst>
              <a:ext uri="{FF2B5EF4-FFF2-40B4-BE49-F238E27FC236}">
                <a16:creationId xmlns:a16="http://schemas.microsoft.com/office/drawing/2014/main" id="{10F76CFB-F806-E6E4-9DBE-0681CF16BED3}"/>
              </a:ext>
            </a:extLst>
          </p:cNvPr>
          <p:cNvSpPr txBox="1">
            <a:spLocks/>
          </p:cNvSpPr>
          <p:nvPr/>
        </p:nvSpPr>
        <p:spPr>
          <a:xfrm>
            <a:off x="2170838" y="8993958"/>
            <a:ext cx="2032744" cy="3586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1">
                <a:solidFill>
                  <a:srgbClr val="131B3F"/>
                </a:solidFill>
              </a:rPr>
              <a:t>LISTA UTENTI</a:t>
            </a:r>
          </a:p>
        </p:txBody>
      </p:sp>
      <p:sp>
        <p:nvSpPr>
          <p:cNvPr id="39" name="Segnaposto testo 44">
            <a:extLst>
              <a:ext uri="{FF2B5EF4-FFF2-40B4-BE49-F238E27FC236}">
                <a16:creationId xmlns:a16="http://schemas.microsoft.com/office/drawing/2014/main" id="{9B30A20A-6692-CEB8-3F04-AD9AB2051119}"/>
              </a:ext>
            </a:extLst>
          </p:cNvPr>
          <p:cNvSpPr txBox="1">
            <a:spLocks/>
          </p:cNvSpPr>
          <p:nvPr/>
        </p:nvSpPr>
        <p:spPr>
          <a:xfrm>
            <a:off x="11345849" y="4882750"/>
            <a:ext cx="2545515" cy="6324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8000"/>
              </a:lnSpc>
              <a:spcBef>
                <a:spcPts val="600"/>
              </a:spcBef>
              <a:buFont typeface="Arial" panose="020B0604020202020204" pitchFamily="34" charset="0"/>
              <a:buNone/>
            </a:pPr>
            <a:r>
              <a:rPr lang="it-IT" sz="1600" dirty="0">
                <a:solidFill>
                  <a:schemeClr val="bg1"/>
                </a:solidFill>
                <a:latin typeface="Arial" panose="020B0604020202020204" pitchFamily="34" charset="0"/>
                <a:ea typeface="Verdana" panose="020B0604030504040204" pitchFamily="34" charset="0"/>
                <a:cs typeface="Arial" panose="020B0604020202020204" pitchFamily="34" charset="0"/>
              </a:rPr>
              <a:t>GO LIVE of the </a:t>
            </a:r>
            <a:r>
              <a:rPr lang="it-IT" sz="1600" dirty="0" err="1">
                <a:solidFill>
                  <a:schemeClr val="bg1"/>
                </a:solidFill>
                <a:latin typeface="Arial" panose="020B0604020202020204" pitchFamily="34" charset="0"/>
                <a:ea typeface="Verdana" panose="020B0604030504040204" pitchFamily="34" charset="0"/>
                <a:cs typeface="Arial" panose="020B0604020202020204" pitchFamily="34" charset="0"/>
              </a:rPr>
              <a:t>program</a:t>
            </a:r>
            <a:r>
              <a:rPr lang="it-IT" sz="1600" dirty="0">
                <a:solidFill>
                  <a:schemeClr val="bg1"/>
                </a:solidFill>
                <a:latin typeface="Arial" panose="020B0604020202020204" pitchFamily="34" charset="0"/>
                <a:ea typeface="Verdana" panose="020B0604030504040204" pitchFamily="34" charset="0"/>
                <a:cs typeface="Arial" panose="020B0604020202020204" pitchFamily="34" charset="0"/>
              </a:rPr>
              <a:t> and start of training</a:t>
            </a:r>
          </a:p>
        </p:txBody>
      </p:sp>
      <p:sp>
        <p:nvSpPr>
          <p:cNvPr id="41" name="Segnaposto testo 4">
            <a:extLst>
              <a:ext uri="{FF2B5EF4-FFF2-40B4-BE49-F238E27FC236}">
                <a16:creationId xmlns:a16="http://schemas.microsoft.com/office/drawing/2014/main" id="{DF65166F-9959-1B1C-1374-F3554022E6B6}"/>
              </a:ext>
            </a:extLst>
          </p:cNvPr>
          <p:cNvSpPr txBox="1">
            <a:spLocks/>
          </p:cNvSpPr>
          <p:nvPr/>
        </p:nvSpPr>
        <p:spPr>
          <a:xfrm>
            <a:off x="3379467" y="4797183"/>
            <a:ext cx="2537999" cy="893619"/>
          </a:xfrm>
          <a:prstGeom prst="rect">
            <a:avLst/>
          </a:prstGeom>
        </p:spPr>
        <p:txBody>
          <a:bodyPr wrap="square"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8000"/>
              </a:lnSpc>
              <a:spcBef>
                <a:spcPts val="1800"/>
              </a:spcBef>
              <a:buFont typeface="Arial" panose="020B0604020202020204" pitchFamily="34" charset="0"/>
              <a:buNone/>
            </a:pPr>
            <a:r>
              <a:rPr lang="it-IT" sz="1600" dirty="0" err="1">
                <a:solidFill>
                  <a:schemeClr val="bg1"/>
                </a:solidFill>
                <a:latin typeface="Arial"/>
                <a:ea typeface="Verdana"/>
                <a:cs typeface="Arial"/>
              </a:rPr>
              <a:t>Customization</a:t>
            </a:r>
            <a:r>
              <a:rPr lang="it-IT" sz="1600" dirty="0">
                <a:solidFill>
                  <a:schemeClr val="bg1"/>
                </a:solidFill>
                <a:latin typeface="Arial"/>
                <a:ea typeface="Verdana"/>
                <a:cs typeface="Arial"/>
              </a:rPr>
              <a:t> of the </a:t>
            </a:r>
            <a:r>
              <a:rPr lang="it-IT" sz="1600" dirty="0" err="1">
                <a:solidFill>
                  <a:schemeClr val="bg1"/>
                </a:solidFill>
                <a:latin typeface="Arial"/>
                <a:ea typeface="Verdana"/>
                <a:cs typeface="Arial"/>
              </a:rPr>
              <a:t>platform</a:t>
            </a:r>
            <a:r>
              <a:rPr lang="it-IT" sz="1600" dirty="0">
                <a:solidFill>
                  <a:schemeClr val="bg1"/>
                </a:solidFill>
                <a:latin typeface="Arial"/>
                <a:ea typeface="Verdana"/>
                <a:cs typeface="Arial"/>
              </a:rPr>
              <a:t> with the </a:t>
            </a:r>
            <a:r>
              <a:rPr lang="it-IT" sz="1600" dirty="0" err="1">
                <a:solidFill>
                  <a:schemeClr val="bg1"/>
                </a:solidFill>
                <a:latin typeface="Arial"/>
                <a:ea typeface="Verdana"/>
                <a:cs typeface="Arial"/>
              </a:rPr>
              <a:t>Client’s</a:t>
            </a:r>
            <a:r>
              <a:rPr lang="it-IT" sz="1600" dirty="0">
                <a:solidFill>
                  <a:schemeClr val="bg1"/>
                </a:solidFill>
                <a:latin typeface="Arial"/>
                <a:ea typeface="Verdana"/>
                <a:cs typeface="Arial"/>
              </a:rPr>
              <a:t> logo</a:t>
            </a:r>
            <a:endParaRPr lang="it-IT" dirty="0">
              <a:solidFill>
                <a:schemeClr val="bg1"/>
              </a:solidFill>
              <a:latin typeface="Arial"/>
              <a:ea typeface="Verdana"/>
              <a:cs typeface="Arial"/>
            </a:endParaRPr>
          </a:p>
        </p:txBody>
      </p:sp>
      <p:sp>
        <p:nvSpPr>
          <p:cNvPr id="54" name="Segnaposto testo 25">
            <a:extLst>
              <a:ext uri="{FF2B5EF4-FFF2-40B4-BE49-F238E27FC236}">
                <a16:creationId xmlns:a16="http://schemas.microsoft.com/office/drawing/2014/main" id="{1CDF6B29-8939-7BA9-9247-6412E5978948}"/>
              </a:ext>
            </a:extLst>
          </p:cNvPr>
          <p:cNvSpPr txBox="1">
            <a:spLocks/>
          </p:cNvSpPr>
          <p:nvPr/>
        </p:nvSpPr>
        <p:spPr>
          <a:xfrm>
            <a:off x="6049224" y="4850897"/>
            <a:ext cx="2538000" cy="7411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it-IT" sz="1600" dirty="0" err="1">
                <a:solidFill>
                  <a:schemeClr val="bg1"/>
                </a:solidFill>
                <a:latin typeface="Arial" panose="020B0604020202020204" pitchFamily="34" charset="0"/>
                <a:ea typeface="Verdana" panose="020B0604030504040204" pitchFamily="34" charset="0"/>
                <a:cs typeface="Arial" panose="020B0604020202020204" pitchFamily="34" charset="0"/>
              </a:rPr>
              <a:t>Assess</a:t>
            </a:r>
            <a:r>
              <a:rPr lang="it-IT" sz="1600" dirty="0">
                <a:solidFill>
                  <a:schemeClr val="bg1"/>
                </a:solidFill>
                <a:latin typeface="Arial" panose="020B0604020202020204" pitchFamily="34" charset="0"/>
                <a:ea typeface="Verdana" panose="020B0604030504040204" pitchFamily="34" charset="0"/>
                <a:cs typeface="Arial" panose="020B0604020202020204" pitchFamily="34" charset="0"/>
              </a:rPr>
              <a:t> the full </a:t>
            </a:r>
            <a:r>
              <a:rPr lang="it-IT" sz="1600" dirty="0" err="1">
                <a:solidFill>
                  <a:schemeClr val="bg1"/>
                </a:solidFill>
                <a:latin typeface="Arial" panose="020B0604020202020204" pitchFamily="34" charset="0"/>
                <a:ea typeface="Verdana" panose="020B0604030504040204" pitchFamily="34" charset="0"/>
                <a:cs typeface="Arial" panose="020B0604020202020204" pitchFamily="34" charset="0"/>
              </a:rPr>
              <a:t>usability</a:t>
            </a:r>
            <a:r>
              <a:rPr lang="it-IT" sz="1600" dirty="0">
                <a:solidFill>
                  <a:schemeClr val="bg1"/>
                </a:solidFill>
                <a:latin typeface="Arial" panose="020B0604020202020204" pitchFamily="34" charset="0"/>
                <a:ea typeface="Verdana" panose="020B0604030504040204" pitchFamily="34" charset="0"/>
                <a:cs typeface="Arial" panose="020B0604020202020204" pitchFamily="34" charset="0"/>
              </a:rPr>
              <a:t> of the </a:t>
            </a:r>
            <a:r>
              <a:rPr lang="it-IT" sz="1600" dirty="0" err="1">
                <a:solidFill>
                  <a:schemeClr val="bg1"/>
                </a:solidFill>
                <a:latin typeface="Arial" panose="020B0604020202020204" pitchFamily="34" charset="0"/>
                <a:ea typeface="Verdana" panose="020B0604030504040204" pitchFamily="34" charset="0"/>
                <a:cs typeface="Arial" panose="020B0604020202020204" pitchFamily="34" charset="0"/>
              </a:rPr>
              <a:t>platform</a:t>
            </a:r>
            <a:endParaRPr lang="it-IT" dirty="0">
              <a:solidFill>
                <a:schemeClr val="bg1"/>
              </a:solidFill>
              <a:latin typeface="Arial" panose="020B0604020202020204" pitchFamily="34" charset="0"/>
              <a:cs typeface="Arial" panose="020B0604020202020204" pitchFamily="34" charset="0"/>
            </a:endParaRPr>
          </a:p>
        </p:txBody>
      </p:sp>
      <p:sp>
        <p:nvSpPr>
          <p:cNvPr id="57" name="Segnaposto testo 12">
            <a:extLst>
              <a:ext uri="{FF2B5EF4-FFF2-40B4-BE49-F238E27FC236}">
                <a16:creationId xmlns:a16="http://schemas.microsoft.com/office/drawing/2014/main" id="{A883CBB3-DCF5-7DB7-ED06-AC23C46173B4}"/>
              </a:ext>
            </a:extLst>
          </p:cNvPr>
          <p:cNvSpPr txBox="1">
            <a:spLocks/>
          </p:cNvSpPr>
          <p:nvPr/>
        </p:nvSpPr>
        <p:spPr>
          <a:xfrm>
            <a:off x="8703438" y="4785044"/>
            <a:ext cx="2532466" cy="8895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8000"/>
              </a:lnSpc>
              <a:spcBef>
                <a:spcPts val="1800"/>
              </a:spcBef>
              <a:buFont typeface="Arial" panose="020B0604020202020204" pitchFamily="34" charset="0"/>
              <a:buNone/>
            </a:pPr>
            <a:r>
              <a:rPr lang="it-IT" sz="1600" dirty="0" err="1">
                <a:solidFill>
                  <a:schemeClr val="bg1"/>
                </a:solidFill>
                <a:latin typeface="Arial" panose="020B0604020202020204" pitchFamily="34" charset="0"/>
                <a:ea typeface="Verdana" panose="020B0604030504040204" pitchFamily="34" charset="0"/>
                <a:cs typeface="Arial" panose="020B0604020202020204" pitchFamily="34" charset="0"/>
              </a:rPr>
              <a:t>Communication</a:t>
            </a:r>
            <a:r>
              <a:rPr lang="it-IT" sz="1600" dirty="0">
                <a:solidFill>
                  <a:schemeClr val="bg1"/>
                </a:solidFill>
                <a:latin typeface="Arial" panose="020B0604020202020204" pitchFamily="34" charset="0"/>
                <a:ea typeface="Verdana" panose="020B0604030504040204" pitchFamily="34" charset="0"/>
                <a:cs typeface="Arial" panose="020B0604020202020204" pitchFamily="34" charset="0"/>
              </a:rPr>
              <a:t> plan for </a:t>
            </a:r>
            <a:r>
              <a:rPr lang="it-IT" sz="1600" dirty="0" err="1">
                <a:solidFill>
                  <a:schemeClr val="bg1"/>
                </a:solidFill>
                <a:latin typeface="Arial" panose="020B0604020202020204" pitchFamily="34" charset="0"/>
                <a:ea typeface="Verdana" panose="020B0604030504040204" pitchFamily="34" charset="0"/>
                <a:cs typeface="Arial" panose="020B0604020202020204" pitchFamily="34" charset="0"/>
              </a:rPr>
              <a:t>initiating</a:t>
            </a:r>
            <a:r>
              <a:rPr lang="it-IT" sz="1600" dirty="0">
                <a:solidFill>
                  <a:schemeClr val="bg1"/>
                </a:solidFill>
                <a:latin typeface="Arial" panose="020B0604020202020204" pitchFamily="34" charset="0"/>
                <a:ea typeface="Verdana" panose="020B0604030504040204" pitchFamily="34" charset="0"/>
                <a:cs typeface="Arial" panose="020B0604020202020204" pitchFamily="34" charset="0"/>
              </a:rPr>
              <a:t> and </a:t>
            </a:r>
            <a:r>
              <a:rPr lang="it-IT" sz="1600" dirty="0" err="1">
                <a:solidFill>
                  <a:schemeClr val="bg1"/>
                </a:solidFill>
                <a:latin typeface="Arial" panose="020B0604020202020204" pitchFamily="34" charset="0"/>
                <a:ea typeface="Verdana" panose="020B0604030504040204" pitchFamily="34" charset="0"/>
                <a:cs typeface="Arial" panose="020B0604020202020204" pitchFamily="34" charset="0"/>
              </a:rPr>
              <a:t>maintaining</a:t>
            </a:r>
            <a:r>
              <a:rPr lang="it-IT" sz="1600" dirty="0">
                <a:solidFill>
                  <a:schemeClr val="bg1"/>
                </a:solidFill>
                <a:latin typeface="Arial" panose="020B0604020202020204" pitchFamily="34" charset="0"/>
                <a:ea typeface="Verdana" panose="020B0604030504040204" pitchFamily="34" charset="0"/>
                <a:cs typeface="Arial" panose="020B0604020202020204" pitchFamily="34" charset="0"/>
              </a:rPr>
              <a:t> </a:t>
            </a:r>
            <a:r>
              <a:rPr lang="it-IT" sz="1600" dirty="0" err="1">
                <a:solidFill>
                  <a:schemeClr val="bg1"/>
                </a:solidFill>
                <a:latin typeface="Arial" panose="020B0604020202020204" pitchFamily="34" charset="0"/>
                <a:ea typeface="Verdana" panose="020B0604030504040204" pitchFamily="34" charset="0"/>
                <a:cs typeface="Arial" panose="020B0604020202020204" pitchFamily="34" charset="0"/>
              </a:rPr>
              <a:t>participation</a:t>
            </a:r>
            <a:endParaRPr lang="it-IT" sz="1600"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marL="0" indent="0" algn="ctr">
              <a:buFont typeface="Arial" panose="020B0604020202020204" pitchFamily="34" charset="0"/>
              <a:buNone/>
            </a:pPr>
            <a:endParaRPr lang="it-IT" sz="1500" dirty="0">
              <a:solidFill>
                <a:schemeClr val="bg1"/>
              </a:solidFill>
              <a:latin typeface="Arial" panose="020B0604020202020204" pitchFamily="34" charset="0"/>
              <a:cs typeface="Arial" panose="020B0604020202020204" pitchFamily="34" charset="0"/>
            </a:endParaRPr>
          </a:p>
        </p:txBody>
      </p:sp>
      <p:sp>
        <p:nvSpPr>
          <p:cNvPr id="67" name="Rettangolo 66">
            <a:extLst>
              <a:ext uri="{FF2B5EF4-FFF2-40B4-BE49-F238E27FC236}">
                <a16:creationId xmlns:a16="http://schemas.microsoft.com/office/drawing/2014/main" id="{011F8D4F-1F75-8AC1-C192-BCCD582E623F}"/>
              </a:ext>
            </a:extLst>
          </p:cNvPr>
          <p:cNvSpPr/>
          <p:nvPr/>
        </p:nvSpPr>
        <p:spPr>
          <a:xfrm>
            <a:off x="727075" y="6752912"/>
            <a:ext cx="13166114" cy="5934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rgbClr val="131B3F"/>
                </a:solidFill>
              </a:rPr>
              <a:t>CYBER GURU SUPPORT</a:t>
            </a:r>
          </a:p>
        </p:txBody>
      </p:sp>
      <p:cxnSp>
        <p:nvCxnSpPr>
          <p:cNvPr id="69" name="Connettore 1 68">
            <a:extLst>
              <a:ext uri="{FF2B5EF4-FFF2-40B4-BE49-F238E27FC236}">
                <a16:creationId xmlns:a16="http://schemas.microsoft.com/office/drawing/2014/main" id="{220AA515-D7D8-3B6E-71F4-CAFC21E92C8A}"/>
              </a:ext>
            </a:extLst>
          </p:cNvPr>
          <p:cNvCxnSpPr/>
          <p:nvPr/>
        </p:nvCxnSpPr>
        <p:spPr>
          <a:xfrm>
            <a:off x="735965" y="6512816"/>
            <a:ext cx="13051786" cy="0"/>
          </a:xfrm>
          <a:prstGeom prst="line">
            <a:avLst/>
          </a:prstGeom>
          <a:ln w="63500">
            <a:solidFill>
              <a:srgbClr val="FF9712"/>
            </a:solidFill>
            <a:miter lim="800000"/>
          </a:ln>
        </p:spPr>
        <p:style>
          <a:lnRef idx="1">
            <a:schemeClr val="accent1"/>
          </a:lnRef>
          <a:fillRef idx="0">
            <a:schemeClr val="accent1"/>
          </a:fillRef>
          <a:effectRef idx="0">
            <a:schemeClr val="accent1"/>
          </a:effectRef>
          <a:fontRef idx="minor">
            <a:schemeClr val="tx1"/>
          </a:fontRef>
        </p:style>
      </p:cxnSp>
      <p:sp>
        <p:nvSpPr>
          <p:cNvPr id="70" name="Segnaposto testo 44">
            <a:extLst>
              <a:ext uri="{FF2B5EF4-FFF2-40B4-BE49-F238E27FC236}">
                <a16:creationId xmlns:a16="http://schemas.microsoft.com/office/drawing/2014/main" id="{8D2E157A-4285-2CEE-1C3A-BF758756E06A}"/>
              </a:ext>
            </a:extLst>
          </p:cNvPr>
          <p:cNvSpPr txBox="1">
            <a:spLocks/>
          </p:cNvSpPr>
          <p:nvPr/>
        </p:nvSpPr>
        <p:spPr>
          <a:xfrm>
            <a:off x="895198" y="6096163"/>
            <a:ext cx="2170421" cy="40581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8000"/>
              </a:lnSpc>
              <a:spcBef>
                <a:spcPts val="600"/>
              </a:spcBef>
              <a:buFont typeface="Arial" panose="020B0604020202020204" pitchFamily="34" charset="0"/>
              <a:buNone/>
            </a:pPr>
            <a:r>
              <a:rPr lang="it-IT" sz="1600" b="1" dirty="0">
                <a:solidFill>
                  <a:srgbClr val="131B3F"/>
                </a:solidFill>
                <a:ea typeface="Verdana" panose="020B0604030504040204" pitchFamily="34" charset="0"/>
              </a:rPr>
              <a:t>CLIENT</a:t>
            </a:r>
          </a:p>
        </p:txBody>
      </p:sp>
      <p:sp>
        <p:nvSpPr>
          <p:cNvPr id="71" name="Segnaposto testo 44">
            <a:extLst>
              <a:ext uri="{FF2B5EF4-FFF2-40B4-BE49-F238E27FC236}">
                <a16:creationId xmlns:a16="http://schemas.microsoft.com/office/drawing/2014/main" id="{16E00C5B-AE0C-325C-6EE1-AB08B2CAA003}"/>
              </a:ext>
            </a:extLst>
          </p:cNvPr>
          <p:cNvSpPr txBox="1">
            <a:spLocks/>
          </p:cNvSpPr>
          <p:nvPr/>
        </p:nvSpPr>
        <p:spPr>
          <a:xfrm>
            <a:off x="3563255" y="6096163"/>
            <a:ext cx="2170421" cy="40581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8000"/>
              </a:lnSpc>
              <a:spcBef>
                <a:spcPts val="600"/>
              </a:spcBef>
              <a:buFont typeface="Arial" panose="020B0604020202020204" pitchFamily="34" charset="0"/>
              <a:buNone/>
            </a:pPr>
            <a:r>
              <a:rPr lang="it-IT" sz="1600" b="1" dirty="0">
                <a:solidFill>
                  <a:srgbClr val="131B3F"/>
                </a:solidFill>
                <a:ea typeface="Verdana" panose="020B0604030504040204" pitchFamily="34" charset="0"/>
              </a:rPr>
              <a:t>CLIENT</a:t>
            </a:r>
          </a:p>
        </p:txBody>
      </p:sp>
      <p:sp>
        <p:nvSpPr>
          <p:cNvPr id="72" name="Segnaposto testo 44">
            <a:extLst>
              <a:ext uri="{FF2B5EF4-FFF2-40B4-BE49-F238E27FC236}">
                <a16:creationId xmlns:a16="http://schemas.microsoft.com/office/drawing/2014/main" id="{78A09A16-9EBD-9265-5363-52FE8935D602}"/>
              </a:ext>
            </a:extLst>
          </p:cNvPr>
          <p:cNvSpPr txBox="1">
            <a:spLocks/>
          </p:cNvSpPr>
          <p:nvPr/>
        </p:nvSpPr>
        <p:spPr>
          <a:xfrm>
            <a:off x="6272112" y="6096163"/>
            <a:ext cx="2170421" cy="40581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8000"/>
              </a:lnSpc>
              <a:spcBef>
                <a:spcPts val="600"/>
              </a:spcBef>
              <a:buFont typeface="Arial" panose="020B0604020202020204" pitchFamily="34" charset="0"/>
              <a:buNone/>
            </a:pPr>
            <a:r>
              <a:rPr lang="it-IT" sz="1600" b="1" dirty="0">
                <a:solidFill>
                  <a:srgbClr val="131B3F"/>
                </a:solidFill>
                <a:ea typeface="Verdana" panose="020B0604030504040204" pitchFamily="34" charset="0"/>
              </a:rPr>
              <a:t>CLIENT</a:t>
            </a:r>
          </a:p>
        </p:txBody>
      </p:sp>
      <p:sp>
        <p:nvSpPr>
          <p:cNvPr id="73" name="Segnaposto testo 44">
            <a:extLst>
              <a:ext uri="{FF2B5EF4-FFF2-40B4-BE49-F238E27FC236}">
                <a16:creationId xmlns:a16="http://schemas.microsoft.com/office/drawing/2014/main" id="{D91475DD-D07E-6150-129E-4D6F71601B39}"/>
              </a:ext>
            </a:extLst>
          </p:cNvPr>
          <p:cNvSpPr txBox="1">
            <a:spLocks/>
          </p:cNvSpPr>
          <p:nvPr/>
        </p:nvSpPr>
        <p:spPr>
          <a:xfrm>
            <a:off x="8881336" y="6096163"/>
            <a:ext cx="2170421" cy="40581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8000"/>
              </a:lnSpc>
              <a:spcBef>
                <a:spcPts val="600"/>
              </a:spcBef>
              <a:buFont typeface="Arial" panose="020B0604020202020204" pitchFamily="34" charset="0"/>
              <a:buNone/>
            </a:pPr>
            <a:r>
              <a:rPr lang="it-IT" sz="1600" b="1" dirty="0">
                <a:solidFill>
                  <a:srgbClr val="131B3F"/>
                </a:solidFill>
                <a:ea typeface="Verdana" panose="020B0604030504040204" pitchFamily="34" charset="0"/>
              </a:rPr>
              <a:t>CLIENT</a:t>
            </a:r>
          </a:p>
        </p:txBody>
      </p:sp>
      <p:sp>
        <p:nvSpPr>
          <p:cNvPr id="74" name="Segnaposto testo 44">
            <a:extLst>
              <a:ext uri="{FF2B5EF4-FFF2-40B4-BE49-F238E27FC236}">
                <a16:creationId xmlns:a16="http://schemas.microsoft.com/office/drawing/2014/main" id="{B331D4B1-E9F7-3454-F6EC-1BE6CDB20C7E}"/>
              </a:ext>
            </a:extLst>
          </p:cNvPr>
          <p:cNvSpPr txBox="1">
            <a:spLocks/>
          </p:cNvSpPr>
          <p:nvPr/>
        </p:nvSpPr>
        <p:spPr>
          <a:xfrm>
            <a:off x="11617330" y="6096163"/>
            <a:ext cx="2170421" cy="40581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8000"/>
              </a:lnSpc>
              <a:spcBef>
                <a:spcPts val="600"/>
              </a:spcBef>
              <a:buFont typeface="Arial" panose="020B0604020202020204" pitchFamily="34" charset="0"/>
              <a:buNone/>
            </a:pPr>
            <a:r>
              <a:rPr lang="it-IT" sz="1600" b="1" dirty="0">
                <a:solidFill>
                  <a:srgbClr val="131B3F"/>
                </a:solidFill>
                <a:ea typeface="Verdana" panose="020B0604030504040204" pitchFamily="34" charset="0"/>
              </a:rPr>
              <a:t>CYBER GURU</a:t>
            </a:r>
          </a:p>
        </p:txBody>
      </p:sp>
      <p:grpSp>
        <p:nvGrpSpPr>
          <p:cNvPr id="75" name="Gruppo 74">
            <a:extLst>
              <a:ext uri="{FF2B5EF4-FFF2-40B4-BE49-F238E27FC236}">
                <a16:creationId xmlns:a16="http://schemas.microsoft.com/office/drawing/2014/main" id="{C1073047-C869-A77E-9158-6E04791C7AE6}"/>
              </a:ext>
            </a:extLst>
          </p:cNvPr>
          <p:cNvGrpSpPr>
            <a:grpSpLocks noChangeAspect="1"/>
          </p:cNvGrpSpPr>
          <p:nvPr/>
        </p:nvGrpSpPr>
        <p:grpSpPr>
          <a:xfrm>
            <a:off x="1428648" y="2436659"/>
            <a:ext cx="1224001" cy="1100842"/>
            <a:chOff x="939144" y="4692304"/>
            <a:chExt cx="960147" cy="863540"/>
          </a:xfrm>
          <a:solidFill>
            <a:schemeClr val="bg1"/>
          </a:solidFill>
        </p:grpSpPr>
        <p:pic>
          <p:nvPicPr>
            <p:cNvPr id="76" name="Elemento grafico 75">
              <a:extLst>
                <a:ext uri="{FF2B5EF4-FFF2-40B4-BE49-F238E27FC236}">
                  <a16:creationId xmlns:a16="http://schemas.microsoft.com/office/drawing/2014/main" id="{8F26E995-D6C5-8290-8F6F-EB4E53E40C6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87816" y="5107280"/>
              <a:ext cx="268862" cy="336078"/>
            </a:xfrm>
            <a:prstGeom prst="rect">
              <a:avLst/>
            </a:prstGeom>
          </p:spPr>
        </p:pic>
        <p:pic>
          <p:nvPicPr>
            <p:cNvPr id="77" name="Elemento grafico 76">
              <a:extLst>
                <a:ext uri="{FF2B5EF4-FFF2-40B4-BE49-F238E27FC236}">
                  <a16:creationId xmlns:a16="http://schemas.microsoft.com/office/drawing/2014/main" id="{095F2533-04DF-9838-8B35-B46302476FF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87816" y="4692304"/>
              <a:ext cx="268862" cy="336078"/>
            </a:xfrm>
            <a:prstGeom prst="rect">
              <a:avLst/>
            </a:prstGeom>
          </p:spPr>
        </p:pic>
        <p:pic>
          <p:nvPicPr>
            <p:cNvPr id="78" name="Elemento grafico 77">
              <a:extLst>
                <a:ext uri="{FF2B5EF4-FFF2-40B4-BE49-F238E27FC236}">
                  <a16:creationId xmlns:a16="http://schemas.microsoft.com/office/drawing/2014/main" id="{F1FD862F-8BD4-369E-98A1-15C962CCDB3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30429" y="5219766"/>
              <a:ext cx="268862" cy="336078"/>
            </a:xfrm>
            <a:prstGeom prst="rect">
              <a:avLst/>
            </a:prstGeom>
          </p:spPr>
        </p:pic>
        <p:pic>
          <p:nvPicPr>
            <p:cNvPr id="79" name="Elemento grafico 78">
              <a:extLst>
                <a:ext uri="{FF2B5EF4-FFF2-40B4-BE49-F238E27FC236}">
                  <a16:creationId xmlns:a16="http://schemas.microsoft.com/office/drawing/2014/main" id="{69D1216B-3AE0-B47E-64B0-D0687787D39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30429" y="4804790"/>
              <a:ext cx="268862" cy="336078"/>
            </a:xfrm>
            <a:prstGeom prst="rect">
              <a:avLst/>
            </a:prstGeom>
          </p:spPr>
        </p:pic>
        <p:pic>
          <p:nvPicPr>
            <p:cNvPr id="80" name="Elemento grafico 79">
              <a:extLst>
                <a:ext uri="{FF2B5EF4-FFF2-40B4-BE49-F238E27FC236}">
                  <a16:creationId xmlns:a16="http://schemas.microsoft.com/office/drawing/2014/main" id="{8D80B477-6A35-438D-D16C-66E3554CCB2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9144" y="5219766"/>
              <a:ext cx="268862" cy="336078"/>
            </a:xfrm>
            <a:prstGeom prst="rect">
              <a:avLst/>
            </a:prstGeom>
          </p:spPr>
        </p:pic>
        <p:pic>
          <p:nvPicPr>
            <p:cNvPr id="81" name="Elemento grafico 80">
              <a:extLst>
                <a:ext uri="{FF2B5EF4-FFF2-40B4-BE49-F238E27FC236}">
                  <a16:creationId xmlns:a16="http://schemas.microsoft.com/office/drawing/2014/main" id="{FA914E66-AC4C-D812-07DC-08D997B21ED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9144" y="4804790"/>
              <a:ext cx="268862" cy="336078"/>
            </a:xfrm>
            <a:prstGeom prst="rect">
              <a:avLst/>
            </a:prstGeom>
          </p:spPr>
        </p:pic>
      </p:grpSp>
      <p:sp>
        <p:nvSpPr>
          <p:cNvPr id="82" name="Segnaposto testo 44">
            <a:extLst>
              <a:ext uri="{FF2B5EF4-FFF2-40B4-BE49-F238E27FC236}">
                <a16:creationId xmlns:a16="http://schemas.microsoft.com/office/drawing/2014/main" id="{A15F3E86-3610-0397-AD77-AE76A97F8961}"/>
              </a:ext>
            </a:extLst>
          </p:cNvPr>
          <p:cNvSpPr txBox="1">
            <a:spLocks/>
          </p:cNvSpPr>
          <p:nvPr/>
        </p:nvSpPr>
        <p:spPr>
          <a:xfrm>
            <a:off x="716057" y="4751386"/>
            <a:ext cx="2517508" cy="868320"/>
          </a:xfrm>
          <a:prstGeom prst="rect">
            <a:avLst/>
          </a:prstGeom>
        </p:spPr>
        <p:txBody>
          <a:bodyPr vert="horz" lIns="91440" tIns="45720" rIns="91440" bIns="45720" rtlCol="0" anchor="t">
            <a:noAutofit/>
          </a:bodyPr>
          <a:lst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rgbClr val="131B3F"/>
                </a:solidFill>
                <a:latin typeface="+mn-lt"/>
                <a:ea typeface="+mn-ea"/>
                <a:cs typeface="+mn-cs"/>
              </a:defRPr>
            </a:lvl1pPr>
            <a:lvl2pPr marL="979665" indent="-326555" algn="l" defTabSz="1306220" rtl="0" eaLnBrk="1" latinLnBrk="0" hangingPunct="1">
              <a:lnSpc>
                <a:spcPct val="90000"/>
              </a:lnSpc>
              <a:spcBef>
                <a:spcPts val="1143"/>
              </a:spcBef>
              <a:buClr>
                <a:srgbClr val="FF9712"/>
              </a:buClr>
              <a:buFont typeface="Courier New" panose="02070309020205020404" pitchFamily="49" charset="0"/>
              <a:buChar char="o"/>
              <a:defRPr sz="2400" kern="1200">
                <a:solidFill>
                  <a:srgbClr val="131B3F"/>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rgbClr val="131B3F"/>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marL="0" indent="0" algn="ctr">
              <a:lnSpc>
                <a:spcPct val="108000"/>
              </a:lnSpc>
              <a:spcBef>
                <a:spcPts val="600"/>
              </a:spcBef>
              <a:buFont typeface="Arial" panose="020B0604020202020204" pitchFamily="34" charset="0"/>
              <a:buNone/>
            </a:pPr>
            <a:r>
              <a:rPr lang="it-IT" sz="1600" dirty="0">
                <a:solidFill>
                  <a:schemeClr val="bg1"/>
                </a:solidFill>
                <a:latin typeface="Arial" panose="020B0604020202020204" pitchFamily="34" charset="0"/>
                <a:ea typeface="Verdana"/>
                <a:cs typeface="Arial" panose="020B0604020202020204" pitchFamily="34" charset="0"/>
              </a:rPr>
              <a:t>List of users </a:t>
            </a:r>
            <a:r>
              <a:rPr lang="it-IT" sz="1600" dirty="0" err="1">
                <a:solidFill>
                  <a:schemeClr val="bg1"/>
                </a:solidFill>
                <a:latin typeface="Arial" panose="020B0604020202020204" pitchFamily="34" charset="0"/>
                <a:ea typeface="Verdana"/>
                <a:cs typeface="Arial" panose="020B0604020202020204" pitchFamily="34" charset="0"/>
              </a:rPr>
              <a:t>that</a:t>
            </a:r>
            <a:r>
              <a:rPr lang="it-IT" sz="1600" dirty="0">
                <a:solidFill>
                  <a:schemeClr val="bg1"/>
                </a:solidFill>
                <a:latin typeface="Arial" panose="020B0604020202020204" pitchFamily="34" charset="0"/>
                <a:ea typeface="Verdana"/>
                <a:cs typeface="Arial" panose="020B0604020202020204" pitchFamily="34" charset="0"/>
              </a:rPr>
              <a:t> </a:t>
            </a:r>
            <a:r>
              <a:rPr lang="it-IT" sz="1600" dirty="0" err="1">
                <a:solidFill>
                  <a:schemeClr val="bg1"/>
                </a:solidFill>
                <a:latin typeface="Arial" panose="020B0604020202020204" pitchFamily="34" charset="0"/>
                <a:ea typeface="Verdana"/>
                <a:cs typeface="Arial" panose="020B0604020202020204" pitchFamily="34" charset="0"/>
              </a:rPr>
              <a:t>will</a:t>
            </a:r>
            <a:r>
              <a:rPr lang="it-IT" sz="1600" dirty="0">
                <a:solidFill>
                  <a:schemeClr val="bg1"/>
                </a:solidFill>
                <a:latin typeface="Arial" panose="020B0604020202020204" pitchFamily="34" charset="0"/>
                <a:ea typeface="Verdana"/>
                <a:cs typeface="Arial" panose="020B0604020202020204" pitchFamily="34" charset="0"/>
              </a:rPr>
              <a:t> be </a:t>
            </a:r>
            <a:r>
              <a:rPr lang="it-IT" sz="1600" dirty="0" err="1">
                <a:solidFill>
                  <a:schemeClr val="bg1"/>
                </a:solidFill>
                <a:latin typeface="Arial" panose="020B0604020202020204" pitchFamily="34" charset="0"/>
                <a:ea typeface="Verdana"/>
                <a:cs typeface="Arial" panose="020B0604020202020204" pitchFamily="34" charset="0"/>
              </a:rPr>
              <a:t>accessing</a:t>
            </a:r>
            <a:r>
              <a:rPr lang="it-IT" sz="1600" dirty="0">
                <a:solidFill>
                  <a:schemeClr val="bg1"/>
                </a:solidFill>
                <a:latin typeface="Arial" panose="020B0604020202020204" pitchFamily="34" charset="0"/>
                <a:ea typeface="Verdana"/>
                <a:cs typeface="Arial" panose="020B0604020202020204" pitchFamily="34" charset="0"/>
              </a:rPr>
              <a:t> the service</a:t>
            </a:r>
            <a:endParaRPr lang="it-IT" sz="1600"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83" name="Google Shape;687;p44">
            <a:extLst>
              <a:ext uri="{FF2B5EF4-FFF2-40B4-BE49-F238E27FC236}">
                <a16:creationId xmlns:a16="http://schemas.microsoft.com/office/drawing/2014/main" id="{A03E2BAA-3887-B78A-C6AC-DB588911A9DB}"/>
              </a:ext>
            </a:extLst>
          </p:cNvPr>
          <p:cNvSpPr txBox="1"/>
          <p:nvPr/>
        </p:nvSpPr>
        <p:spPr>
          <a:xfrm>
            <a:off x="727075" y="4031222"/>
            <a:ext cx="2507812" cy="246221"/>
          </a:xfrm>
          <a:prstGeom prst="rect">
            <a:avLst/>
          </a:prstGeom>
          <a:noFill/>
          <a:ln>
            <a:noFill/>
          </a:ln>
        </p:spPr>
        <p:txBody>
          <a:bodyPr spcFirstLastPara="1" wrap="square" lIns="0" tIns="0" rIns="0" bIns="0" anchor="t" anchorCtr="0">
            <a:spAutoFit/>
          </a:bodyPr>
          <a:lstStyle/>
          <a:p>
            <a:pPr algn="ctr"/>
            <a:r>
              <a:rPr lang="it-IT" sz="1600" b="1" dirty="0">
                <a:solidFill>
                  <a:srgbClr val="FF9712"/>
                </a:solidFill>
                <a:ea typeface="Inter" panose="02000503000000020004" pitchFamily="2" charset="0"/>
                <a:cs typeface="Arial" panose="020B0604020202020204" pitchFamily="34" charset="0"/>
                <a:sym typeface="Red Hat Display SemiBold"/>
              </a:rPr>
              <a:t>USER LIST</a:t>
            </a:r>
          </a:p>
        </p:txBody>
      </p:sp>
      <p:sp>
        <p:nvSpPr>
          <p:cNvPr id="84" name="Google Shape;687;p44">
            <a:extLst>
              <a:ext uri="{FF2B5EF4-FFF2-40B4-BE49-F238E27FC236}">
                <a16:creationId xmlns:a16="http://schemas.microsoft.com/office/drawing/2014/main" id="{2427FBC1-07DE-054F-81AE-36004EDCB44A}"/>
              </a:ext>
            </a:extLst>
          </p:cNvPr>
          <p:cNvSpPr txBox="1"/>
          <p:nvPr/>
        </p:nvSpPr>
        <p:spPr>
          <a:xfrm>
            <a:off x="3386981" y="3984883"/>
            <a:ext cx="2538001" cy="528350"/>
          </a:xfrm>
          <a:prstGeom prst="rect">
            <a:avLst/>
          </a:prstGeom>
          <a:noFill/>
          <a:ln>
            <a:noFill/>
          </a:ln>
        </p:spPr>
        <p:txBody>
          <a:bodyPr spcFirstLastPara="1" wrap="square" lIns="0" tIns="0" rIns="0" bIns="0" anchor="t" anchorCtr="0">
            <a:spAutoFit/>
          </a:bodyPr>
          <a:lstStyle/>
          <a:p>
            <a:pPr algn="ctr"/>
            <a:r>
              <a:rPr lang="it-IT" sz="1600" b="1" dirty="0">
                <a:solidFill>
                  <a:srgbClr val="FF9712"/>
                </a:solidFill>
                <a:ea typeface="Inter" panose="02000503000000020004" pitchFamily="2" charset="0"/>
                <a:cs typeface="Arial" panose="020B0604020202020204" pitchFamily="34" charset="0"/>
                <a:sym typeface="Red Hat Display SemiBold"/>
              </a:rPr>
              <a:t>CUSTOMIZATION</a:t>
            </a:r>
          </a:p>
          <a:p>
            <a:pPr algn="ctr">
              <a:lnSpc>
                <a:spcPts val="2200"/>
              </a:lnSpc>
            </a:pPr>
            <a:r>
              <a:rPr lang="it-IT" sz="1600" dirty="0">
                <a:solidFill>
                  <a:srgbClr val="FF9712"/>
                </a:solidFill>
                <a:ea typeface="Inter" panose="02000503000000020004" pitchFamily="2" charset="0"/>
                <a:cs typeface="Arial" panose="020B0604020202020204" pitchFamily="34" charset="0"/>
                <a:sym typeface="Red Hat Display SemiBold"/>
              </a:rPr>
              <a:t>High </a:t>
            </a:r>
            <a:r>
              <a:rPr lang="it-IT" sz="1600" dirty="0" err="1">
                <a:solidFill>
                  <a:srgbClr val="FF9712"/>
                </a:solidFill>
                <a:ea typeface="Inter" panose="02000503000000020004" pitchFamily="2" charset="0"/>
                <a:cs typeface="Arial" panose="020B0604020202020204" pitchFamily="34" charset="0"/>
                <a:sym typeface="Red Hat Display SemiBold"/>
              </a:rPr>
              <a:t>resolution</a:t>
            </a:r>
            <a:r>
              <a:rPr lang="it-IT" sz="1600" dirty="0">
                <a:solidFill>
                  <a:srgbClr val="FF9712"/>
                </a:solidFill>
                <a:ea typeface="Inter" panose="02000503000000020004" pitchFamily="2" charset="0"/>
                <a:cs typeface="Arial" panose="020B0604020202020204" pitchFamily="34" charset="0"/>
                <a:sym typeface="Red Hat Display SemiBold"/>
              </a:rPr>
              <a:t> logo</a:t>
            </a:r>
          </a:p>
        </p:txBody>
      </p:sp>
      <p:sp>
        <p:nvSpPr>
          <p:cNvPr id="85" name="Google Shape;687;p44">
            <a:extLst>
              <a:ext uri="{FF2B5EF4-FFF2-40B4-BE49-F238E27FC236}">
                <a16:creationId xmlns:a16="http://schemas.microsoft.com/office/drawing/2014/main" id="{1FD6DC91-2A05-0973-AC74-FD5495048B2C}"/>
              </a:ext>
            </a:extLst>
          </p:cNvPr>
          <p:cNvSpPr txBox="1"/>
          <p:nvPr/>
        </p:nvSpPr>
        <p:spPr>
          <a:xfrm>
            <a:off x="6035662" y="4015256"/>
            <a:ext cx="2538001" cy="528350"/>
          </a:xfrm>
          <a:prstGeom prst="rect">
            <a:avLst/>
          </a:prstGeom>
          <a:noFill/>
          <a:ln>
            <a:noFill/>
          </a:ln>
        </p:spPr>
        <p:txBody>
          <a:bodyPr spcFirstLastPara="1" wrap="square" lIns="0" tIns="0" rIns="0" bIns="0" anchor="t" anchorCtr="0">
            <a:spAutoFit/>
          </a:bodyPr>
          <a:lstStyle/>
          <a:p>
            <a:pPr algn="ctr"/>
            <a:r>
              <a:rPr lang="it-IT" sz="1600" b="1" dirty="0">
                <a:solidFill>
                  <a:srgbClr val="FF9712"/>
                </a:solidFill>
                <a:ea typeface="Inter" panose="02000503000000020004" pitchFamily="2" charset="0"/>
                <a:cs typeface="Arial" panose="020B0604020202020204" pitchFamily="34" charset="0"/>
                <a:sym typeface="Red Hat Display SemiBold"/>
              </a:rPr>
              <a:t>WHITELISTING</a:t>
            </a:r>
          </a:p>
          <a:p>
            <a:pPr algn="ctr">
              <a:lnSpc>
                <a:spcPts val="2200"/>
              </a:lnSpc>
            </a:pPr>
            <a:r>
              <a:rPr lang="it-IT" sz="1600" dirty="0">
                <a:solidFill>
                  <a:srgbClr val="FF9712"/>
                </a:solidFill>
                <a:ea typeface="Inter" panose="02000503000000020004" pitchFamily="2" charset="0"/>
                <a:cs typeface="Arial" panose="020B0604020202020204" pitchFamily="34" charset="0"/>
                <a:sym typeface="Red Hat Display SemiBold"/>
              </a:rPr>
              <a:t>Technical test</a:t>
            </a:r>
          </a:p>
        </p:txBody>
      </p:sp>
      <p:sp>
        <p:nvSpPr>
          <p:cNvPr id="86" name="Google Shape;687;p44">
            <a:extLst>
              <a:ext uri="{FF2B5EF4-FFF2-40B4-BE49-F238E27FC236}">
                <a16:creationId xmlns:a16="http://schemas.microsoft.com/office/drawing/2014/main" id="{73EB1E45-9EF1-E008-031E-2E6ACF868BDB}"/>
              </a:ext>
            </a:extLst>
          </p:cNvPr>
          <p:cNvSpPr txBox="1"/>
          <p:nvPr/>
        </p:nvSpPr>
        <p:spPr>
          <a:xfrm>
            <a:off x="8705417" y="3984883"/>
            <a:ext cx="2538001" cy="774571"/>
          </a:xfrm>
          <a:prstGeom prst="rect">
            <a:avLst/>
          </a:prstGeom>
          <a:noFill/>
          <a:ln>
            <a:noFill/>
          </a:ln>
        </p:spPr>
        <p:txBody>
          <a:bodyPr spcFirstLastPara="1" wrap="square" lIns="0" tIns="0" rIns="0" bIns="0" anchor="t" anchorCtr="0">
            <a:spAutoFit/>
          </a:bodyPr>
          <a:lstStyle/>
          <a:p>
            <a:pPr algn="ctr"/>
            <a:r>
              <a:rPr lang="it-IT" sz="1600" b="1" dirty="0">
                <a:solidFill>
                  <a:srgbClr val="FF9712"/>
                </a:solidFill>
                <a:ea typeface="Inter" panose="02000503000000020004" pitchFamily="2" charset="0"/>
                <a:cs typeface="Arial" panose="020B0604020202020204" pitchFamily="34" charset="0"/>
                <a:sym typeface="Red Hat Display SemiBold"/>
              </a:rPr>
              <a:t>PROGRAM ANNOUNCEMENT</a:t>
            </a:r>
          </a:p>
          <a:p>
            <a:pPr algn="ctr">
              <a:lnSpc>
                <a:spcPts val="2200"/>
              </a:lnSpc>
            </a:pPr>
            <a:r>
              <a:rPr lang="it-IT" sz="1600" dirty="0" err="1">
                <a:solidFill>
                  <a:srgbClr val="FF9712"/>
                </a:solidFill>
                <a:ea typeface="Inter" panose="02000503000000020004" pitchFamily="2" charset="0"/>
                <a:cs typeface="Arial" panose="020B0604020202020204" pitchFamily="34" charset="0"/>
                <a:sym typeface="Red Hat Display SemiBold"/>
              </a:rPr>
              <a:t>Internal</a:t>
            </a:r>
            <a:r>
              <a:rPr lang="it-IT" sz="1600" dirty="0">
                <a:solidFill>
                  <a:srgbClr val="FF9712"/>
                </a:solidFill>
                <a:ea typeface="Inter" panose="02000503000000020004" pitchFamily="2" charset="0"/>
                <a:cs typeface="Arial" panose="020B0604020202020204" pitchFamily="34" charset="0"/>
                <a:sym typeface="Red Hat Display SemiBold"/>
              </a:rPr>
              <a:t> </a:t>
            </a:r>
            <a:r>
              <a:rPr lang="it-IT" sz="1600" dirty="0" err="1">
                <a:solidFill>
                  <a:srgbClr val="FF9712"/>
                </a:solidFill>
                <a:ea typeface="Inter" panose="02000503000000020004" pitchFamily="2" charset="0"/>
                <a:cs typeface="Arial" panose="020B0604020202020204" pitchFamily="34" charset="0"/>
                <a:sym typeface="Red Hat Display SemiBold"/>
              </a:rPr>
              <a:t>communication</a:t>
            </a:r>
            <a:endParaRPr lang="it-IT" sz="1600" dirty="0">
              <a:solidFill>
                <a:srgbClr val="FF9712"/>
              </a:solidFill>
              <a:ea typeface="Inter" panose="02000503000000020004" pitchFamily="2" charset="0"/>
              <a:cs typeface="Arial" panose="020B0604020202020204" pitchFamily="34" charset="0"/>
              <a:sym typeface="Red Hat Display SemiBold"/>
            </a:endParaRPr>
          </a:p>
        </p:txBody>
      </p:sp>
      <p:sp>
        <p:nvSpPr>
          <p:cNvPr id="87" name="Google Shape;687;p44">
            <a:extLst>
              <a:ext uri="{FF2B5EF4-FFF2-40B4-BE49-F238E27FC236}">
                <a16:creationId xmlns:a16="http://schemas.microsoft.com/office/drawing/2014/main" id="{C5983ED2-D98A-C4DC-C3A4-7F5C6A1D8230}"/>
              </a:ext>
            </a:extLst>
          </p:cNvPr>
          <p:cNvSpPr txBox="1"/>
          <p:nvPr/>
        </p:nvSpPr>
        <p:spPr>
          <a:xfrm>
            <a:off x="11340834" y="4031250"/>
            <a:ext cx="2538001" cy="246221"/>
          </a:xfrm>
          <a:prstGeom prst="rect">
            <a:avLst/>
          </a:prstGeom>
          <a:noFill/>
          <a:ln>
            <a:noFill/>
          </a:ln>
        </p:spPr>
        <p:txBody>
          <a:bodyPr spcFirstLastPara="1" wrap="square" lIns="0" tIns="0" rIns="0" bIns="0" anchor="t" anchorCtr="0">
            <a:spAutoFit/>
          </a:bodyPr>
          <a:lstStyle/>
          <a:p>
            <a:pPr algn="ctr"/>
            <a:r>
              <a:rPr lang="it-IT" sz="1600" b="1" dirty="0">
                <a:solidFill>
                  <a:srgbClr val="FF9712"/>
                </a:solidFill>
                <a:ea typeface="Inter" panose="02000503000000020004" pitchFamily="2" charset="0"/>
                <a:cs typeface="Arial" panose="020B0604020202020204" pitchFamily="34" charset="0"/>
                <a:sym typeface="Red Hat Display SemiBold"/>
              </a:rPr>
              <a:t>GO LIVE</a:t>
            </a:r>
          </a:p>
        </p:txBody>
      </p:sp>
      <p:pic>
        <p:nvPicPr>
          <p:cNvPr id="89" name="Elemento grafico 88">
            <a:extLst>
              <a:ext uri="{FF2B5EF4-FFF2-40B4-BE49-F238E27FC236}">
                <a16:creationId xmlns:a16="http://schemas.microsoft.com/office/drawing/2014/main" id="{18C94C25-018D-BD75-3415-AF28ACFFF52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004434" y="2425367"/>
            <a:ext cx="1080000" cy="1080000"/>
          </a:xfrm>
          <a:prstGeom prst="rect">
            <a:avLst/>
          </a:prstGeom>
        </p:spPr>
      </p:pic>
      <p:pic>
        <p:nvPicPr>
          <p:cNvPr id="91" name="Elemento grafico 90">
            <a:extLst>
              <a:ext uri="{FF2B5EF4-FFF2-40B4-BE49-F238E27FC236}">
                <a16:creationId xmlns:a16="http://schemas.microsoft.com/office/drawing/2014/main" id="{3F002B1D-8AA9-CF59-0273-644ED2E50C2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617972" y="2425367"/>
            <a:ext cx="1080000" cy="1080000"/>
          </a:xfrm>
          <a:prstGeom prst="rect">
            <a:avLst/>
          </a:prstGeom>
        </p:spPr>
      </p:pic>
      <p:pic>
        <p:nvPicPr>
          <p:cNvPr id="93" name="Elemento grafico 92">
            <a:extLst>
              <a:ext uri="{FF2B5EF4-FFF2-40B4-BE49-F238E27FC236}">
                <a16:creationId xmlns:a16="http://schemas.microsoft.com/office/drawing/2014/main" id="{675490AD-1FA9-BCBE-4C8F-C53BF210126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237331" y="2425367"/>
            <a:ext cx="1205582" cy="1080000"/>
          </a:xfrm>
          <a:prstGeom prst="rect">
            <a:avLst/>
          </a:prstGeom>
        </p:spPr>
      </p:pic>
      <p:pic>
        <p:nvPicPr>
          <p:cNvPr id="95" name="Elemento grafico 94">
            <a:extLst>
              <a:ext uri="{FF2B5EF4-FFF2-40B4-BE49-F238E27FC236}">
                <a16:creationId xmlns:a16="http://schemas.microsoft.com/office/drawing/2014/main" id="{D3F6E2FC-1579-28C1-4347-8155AB4656DC}"/>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894621" y="2425367"/>
            <a:ext cx="1152000" cy="1080000"/>
          </a:xfrm>
          <a:prstGeom prst="rect">
            <a:avLst/>
          </a:prstGeom>
        </p:spPr>
      </p:pic>
      <p:sp>
        <p:nvSpPr>
          <p:cNvPr id="3" name="Rettangolo con angoli arrotondati 2">
            <a:extLst>
              <a:ext uri="{FF2B5EF4-FFF2-40B4-BE49-F238E27FC236}">
                <a16:creationId xmlns:a16="http://schemas.microsoft.com/office/drawing/2014/main" id="{19A17DC1-8C03-042C-8716-99638D9B25DE}"/>
              </a:ext>
            </a:extLst>
          </p:cNvPr>
          <p:cNvSpPr/>
          <p:nvPr/>
        </p:nvSpPr>
        <p:spPr>
          <a:xfrm rot="16200000">
            <a:off x="-159006" y="6312927"/>
            <a:ext cx="1281379" cy="3920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a:solidFill>
                  <a:srgbClr val="131B3F"/>
                </a:solidFill>
              </a:rPr>
              <a:t>OWNER</a:t>
            </a:r>
          </a:p>
        </p:txBody>
      </p:sp>
    </p:spTree>
    <p:extLst>
      <p:ext uri="{BB962C8B-B14F-4D97-AF65-F5344CB8AC3E}">
        <p14:creationId xmlns:p14="http://schemas.microsoft.com/office/powerpoint/2010/main" val="410821232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3C829F1-E589-12B4-8D4C-733D3EB84D0B}"/>
              </a:ext>
            </a:extLst>
          </p:cNvPr>
          <p:cNvSpPr>
            <a:spLocks noGrp="1"/>
          </p:cNvSpPr>
          <p:nvPr>
            <p:ph type="title"/>
          </p:nvPr>
        </p:nvSpPr>
        <p:spPr/>
        <p:txBody>
          <a:bodyPr/>
          <a:lstStyle/>
          <a:p>
            <a:r>
              <a:rPr lang="it-IT"/>
              <a:t>Gamification</a:t>
            </a:r>
          </a:p>
        </p:txBody>
      </p:sp>
      <p:sp>
        <p:nvSpPr>
          <p:cNvPr id="12" name="Rettangolo con angoli arrotondati 11">
            <a:extLst>
              <a:ext uri="{FF2B5EF4-FFF2-40B4-BE49-F238E27FC236}">
                <a16:creationId xmlns:a16="http://schemas.microsoft.com/office/drawing/2014/main" id="{AB91DC73-47DA-36FA-A074-08A1A21748FC}"/>
              </a:ext>
            </a:extLst>
          </p:cNvPr>
          <p:cNvSpPr/>
          <p:nvPr/>
        </p:nvSpPr>
        <p:spPr>
          <a:xfrm rot="16200000">
            <a:off x="9398940" y="387669"/>
            <a:ext cx="2962800" cy="5716908"/>
          </a:xfrm>
          <a:prstGeom prst="roundRect">
            <a:avLst>
              <a:gd name="adj" fmla="val 3219"/>
            </a:avLst>
          </a:prstGeom>
          <a:solidFill>
            <a:schemeClr val="bg1"/>
          </a:solidFill>
          <a:ln w="19050">
            <a:solidFill>
              <a:schemeClr val="bg1"/>
            </a:solidFill>
            <a:miter lim="800000"/>
          </a:ln>
          <a:effectLst>
            <a:glow rad="69879">
              <a:schemeClr val="tx1">
                <a:lumMod val="60000"/>
                <a:lumOff val="40000"/>
                <a:alpha val="38464"/>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5" name="Rettangolo 24">
            <a:extLst>
              <a:ext uri="{FF2B5EF4-FFF2-40B4-BE49-F238E27FC236}">
                <a16:creationId xmlns:a16="http://schemas.microsoft.com/office/drawing/2014/main" id="{B419F8AF-EDB0-0D94-CAEE-CD1B14CCC515}"/>
              </a:ext>
            </a:extLst>
          </p:cNvPr>
          <p:cNvSpPr/>
          <p:nvPr/>
        </p:nvSpPr>
        <p:spPr>
          <a:xfrm>
            <a:off x="670855" y="6941503"/>
            <a:ext cx="2487606" cy="438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rgbClr val="131B3F"/>
                </a:solidFill>
              </a:rPr>
              <a:t>User Engagement</a:t>
            </a:r>
          </a:p>
        </p:txBody>
      </p:sp>
      <p:sp>
        <p:nvSpPr>
          <p:cNvPr id="29" name="Rettangolo 28">
            <a:extLst>
              <a:ext uri="{FF2B5EF4-FFF2-40B4-BE49-F238E27FC236}">
                <a16:creationId xmlns:a16="http://schemas.microsoft.com/office/drawing/2014/main" id="{3D6E63D1-EA06-ACF6-7F87-005EF3E8E4B8}"/>
              </a:ext>
            </a:extLst>
          </p:cNvPr>
          <p:cNvSpPr/>
          <p:nvPr/>
        </p:nvSpPr>
        <p:spPr>
          <a:xfrm>
            <a:off x="3776615" y="6941503"/>
            <a:ext cx="1138457" cy="4915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a:solidFill>
                  <a:srgbClr val="131B3F"/>
                </a:solidFill>
              </a:rPr>
              <a:t>Reward</a:t>
            </a:r>
          </a:p>
        </p:txBody>
      </p:sp>
      <p:sp>
        <p:nvSpPr>
          <p:cNvPr id="32" name="Rettangolo 31">
            <a:extLst>
              <a:ext uri="{FF2B5EF4-FFF2-40B4-BE49-F238E27FC236}">
                <a16:creationId xmlns:a16="http://schemas.microsoft.com/office/drawing/2014/main" id="{0312EFC5-09AC-21A7-55DA-EBD8D035C127}"/>
              </a:ext>
            </a:extLst>
          </p:cNvPr>
          <p:cNvSpPr/>
          <p:nvPr/>
        </p:nvSpPr>
        <p:spPr>
          <a:xfrm>
            <a:off x="5533226" y="6941503"/>
            <a:ext cx="1933538" cy="488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a:solidFill>
                  <a:srgbClr val="131B3F"/>
                </a:solidFill>
              </a:rPr>
              <a:t>Achievement</a:t>
            </a:r>
          </a:p>
        </p:txBody>
      </p:sp>
      <p:sp>
        <p:nvSpPr>
          <p:cNvPr id="37" name="Rettangolo 36">
            <a:extLst>
              <a:ext uri="{FF2B5EF4-FFF2-40B4-BE49-F238E27FC236}">
                <a16:creationId xmlns:a16="http://schemas.microsoft.com/office/drawing/2014/main" id="{EAFD2628-A150-5492-14C7-9CF5F1324002}"/>
              </a:ext>
            </a:extLst>
          </p:cNvPr>
          <p:cNvSpPr/>
          <p:nvPr/>
        </p:nvSpPr>
        <p:spPr>
          <a:xfrm>
            <a:off x="12195810" y="6941503"/>
            <a:ext cx="1521632" cy="4915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a:solidFill>
                  <a:srgbClr val="131B3F"/>
                </a:solidFill>
              </a:rPr>
              <a:t>Challenge</a:t>
            </a:r>
          </a:p>
        </p:txBody>
      </p:sp>
      <p:sp>
        <p:nvSpPr>
          <p:cNvPr id="40" name="Rettangolo 39">
            <a:extLst>
              <a:ext uri="{FF2B5EF4-FFF2-40B4-BE49-F238E27FC236}">
                <a16:creationId xmlns:a16="http://schemas.microsoft.com/office/drawing/2014/main" id="{F75ED12B-75C6-7A69-FBBB-76CB9F3CA4BD}"/>
              </a:ext>
            </a:extLst>
          </p:cNvPr>
          <p:cNvSpPr/>
          <p:nvPr/>
        </p:nvSpPr>
        <p:spPr>
          <a:xfrm>
            <a:off x="8084918" y="6941503"/>
            <a:ext cx="1521632" cy="488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a:solidFill>
                  <a:srgbClr val="131B3F"/>
                </a:solidFill>
              </a:rPr>
              <a:t>Motivation</a:t>
            </a:r>
          </a:p>
        </p:txBody>
      </p:sp>
      <p:sp>
        <p:nvSpPr>
          <p:cNvPr id="43" name="Rettangolo 42">
            <a:extLst>
              <a:ext uri="{FF2B5EF4-FFF2-40B4-BE49-F238E27FC236}">
                <a16:creationId xmlns:a16="http://schemas.microsoft.com/office/drawing/2014/main" id="{1C449FDC-1C3D-3025-0BA9-CD3FFB214D7D}"/>
              </a:ext>
            </a:extLst>
          </p:cNvPr>
          <p:cNvSpPr/>
          <p:nvPr/>
        </p:nvSpPr>
        <p:spPr>
          <a:xfrm>
            <a:off x="10224704" y="6941503"/>
            <a:ext cx="1352954" cy="466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a:solidFill>
                  <a:srgbClr val="131B3F"/>
                </a:solidFill>
              </a:rPr>
              <a:t>Learning</a:t>
            </a:r>
          </a:p>
        </p:txBody>
      </p:sp>
      <p:pic>
        <p:nvPicPr>
          <p:cNvPr id="45" name="Elemento grafico 44">
            <a:extLst>
              <a:ext uri="{FF2B5EF4-FFF2-40B4-BE49-F238E27FC236}">
                <a16:creationId xmlns:a16="http://schemas.microsoft.com/office/drawing/2014/main" id="{5057C140-4CA7-2BE9-8348-7023C89D6ED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31556" y="6078405"/>
            <a:ext cx="739250" cy="720000"/>
          </a:xfrm>
          <a:prstGeom prst="rect">
            <a:avLst/>
          </a:prstGeom>
        </p:spPr>
      </p:pic>
      <p:pic>
        <p:nvPicPr>
          <p:cNvPr id="47" name="Elemento grafico 46">
            <a:extLst>
              <a:ext uri="{FF2B5EF4-FFF2-40B4-BE49-F238E27FC236}">
                <a16:creationId xmlns:a16="http://schemas.microsoft.com/office/drawing/2014/main" id="{4744C62C-3C05-3B9C-ABED-22633243609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987867" y="6078405"/>
            <a:ext cx="715953" cy="720000"/>
          </a:xfrm>
          <a:prstGeom prst="rect">
            <a:avLst/>
          </a:prstGeom>
        </p:spPr>
      </p:pic>
      <p:pic>
        <p:nvPicPr>
          <p:cNvPr id="49" name="Elemento grafico 48">
            <a:extLst>
              <a:ext uri="{FF2B5EF4-FFF2-40B4-BE49-F238E27FC236}">
                <a16:creationId xmlns:a16="http://schemas.microsoft.com/office/drawing/2014/main" id="{F4877CFD-7026-F4B4-F1BB-E04342B9823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100459" y="6078405"/>
            <a:ext cx="799073" cy="720000"/>
          </a:xfrm>
          <a:prstGeom prst="rect">
            <a:avLst/>
          </a:prstGeom>
        </p:spPr>
      </p:pic>
      <p:pic>
        <p:nvPicPr>
          <p:cNvPr id="51" name="Elemento grafico 50">
            <a:extLst>
              <a:ext uri="{FF2B5EF4-FFF2-40B4-BE49-F238E27FC236}">
                <a16:creationId xmlns:a16="http://schemas.microsoft.com/office/drawing/2014/main" id="{D029EDC0-83B7-1F1F-EFAA-1AA327C7FDD6}"/>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2594711" y="6078405"/>
            <a:ext cx="723830" cy="720000"/>
          </a:xfrm>
          <a:prstGeom prst="rect">
            <a:avLst/>
          </a:prstGeom>
        </p:spPr>
      </p:pic>
      <p:pic>
        <p:nvPicPr>
          <p:cNvPr id="53" name="Elemento grafico 52">
            <a:extLst>
              <a:ext uri="{FF2B5EF4-FFF2-40B4-BE49-F238E27FC236}">
                <a16:creationId xmlns:a16="http://schemas.microsoft.com/office/drawing/2014/main" id="{6EFF458C-C060-5CEC-1531-A348EE5BEAFF}"/>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554658" y="6078405"/>
            <a:ext cx="720000" cy="720000"/>
          </a:xfrm>
          <a:prstGeom prst="rect">
            <a:avLst/>
          </a:prstGeom>
        </p:spPr>
      </p:pic>
      <p:pic>
        <p:nvPicPr>
          <p:cNvPr id="55" name="Elemento grafico 54">
            <a:extLst>
              <a:ext uri="{FF2B5EF4-FFF2-40B4-BE49-F238E27FC236}">
                <a16:creationId xmlns:a16="http://schemas.microsoft.com/office/drawing/2014/main" id="{19E3F436-F655-7EAB-FB11-8A05EDC110EE}"/>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468029" y="6078405"/>
            <a:ext cx="755410" cy="720000"/>
          </a:xfrm>
          <a:prstGeom prst="rect">
            <a:avLst/>
          </a:prstGeom>
        </p:spPr>
      </p:pic>
      <p:sp>
        <p:nvSpPr>
          <p:cNvPr id="4" name="Rettangolo con angoli arrotondati 3">
            <a:extLst>
              <a:ext uri="{FF2B5EF4-FFF2-40B4-BE49-F238E27FC236}">
                <a16:creationId xmlns:a16="http://schemas.microsoft.com/office/drawing/2014/main" id="{04F45D10-AEBE-7DCC-28D1-D0E18F8A2218}"/>
              </a:ext>
            </a:extLst>
          </p:cNvPr>
          <p:cNvSpPr/>
          <p:nvPr/>
        </p:nvSpPr>
        <p:spPr>
          <a:xfrm>
            <a:off x="1161346" y="4960974"/>
            <a:ext cx="5716908" cy="855210"/>
          </a:xfrm>
          <a:prstGeom prst="roundRect">
            <a:avLst>
              <a:gd name="adj" fmla="val 13629"/>
            </a:avLst>
          </a:prstGeom>
          <a:solidFill>
            <a:srgbClr val="FF9712"/>
          </a:solidFill>
          <a:ln w="254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rgbClr val="131B3F"/>
                </a:solidFill>
              </a:rPr>
              <a:t>TEAM-BASED GAMIFICATION </a:t>
            </a:r>
          </a:p>
          <a:p>
            <a:pPr algn="ctr"/>
            <a:r>
              <a:rPr lang="it-IT" sz="2000" dirty="0">
                <a:solidFill>
                  <a:srgbClr val="131B3F"/>
                </a:solidFill>
              </a:rPr>
              <a:t>(Strongly </a:t>
            </a:r>
            <a:r>
              <a:rPr lang="it-IT" sz="2000" dirty="0" err="1">
                <a:solidFill>
                  <a:srgbClr val="131B3F"/>
                </a:solidFill>
              </a:rPr>
              <a:t>recommended</a:t>
            </a:r>
            <a:r>
              <a:rPr lang="it-IT" sz="2000" dirty="0">
                <a:solidFill>
                  <a:srgbClr val="131B3F"/>
                </a:solidFill>
              </a:rPr>
              <a:t>)</a:t>
            </a:r>
            <a:endParaRPr lang="it-IT" sz="2000" dirty="0">
              <a:solidFill>
                <a:srgbClr val="131B3F"/>
              </a:solidFill>
              <a:cs typeface="Calibri"/>
            </a:endParaRPr>
          </a:p>
        </p:txBody>
      </p:sp>
      <p:sp>
        <p:nvSpPr>
          <p:cNvPr id="2" name="Rettangolo con angoli arrotondati 1">
            <a:extLst>
              <a:ext uri="{FF2B5EF4-FFF2-40B4-BE49-F238E27FC236}">
                <a16:creationId xmlns:a16="http://schemas.microsoft.com/office/drawing/2014/main" id="{BB4F1C73-2134-9F6E-B077-E79FB7125326}"/>
              </a:ext>
            </a:extLst>
          </p:cNvPr>
          <p:cNvSpPr/>
          <p:nvPr/>
        </p:nvSpPr>
        <p:spPr>
          <a:xfrm>
            <a:off x="8021886" y="4960974"/>
            <a:ext cx="5716908" cy="855210"/>
          </a:xfrm>
          <a:prstGeom prst="roundRect">
            <a:avLst>
              <a:gd name="adj" fmla="val 13629"/>
            </a:avLst>
          </a:prstGeom>
          <a:solidFill>
            <a:srgbClr val="FF9712"/>
          </a:solidFill>
          <a:ln w="254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rgbClr val="131B3F"/>
                </a:solidFill>
              </a:rPr>
              <a:t>INDIVIDUAL GAMIFICATION</a:t>
            </a:r>
          </a:p>
        </p:txBody>
      </p:sp>
      <p:pic>
        <p:nvPicPr>
          <p:cNvPr id="5" name="Immagine 4">
            <a:extLst>
              <a:ext uri="{FF2B5EF4-FFF2-40B4-BE49-F238E27FC236}">
                <a16:creationId xmlns:a16="http://schemas.microsoft.com/office/drawing/2014/main" id="{823C4AD2-FCA1-F46C-D2F0-8518BE897A3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029767" y="1764722"/>
            <a:ext cx="5716908" cy="2989776"/>
          </a:xfrm>
          <a:prstGeom prst="rect">
            <a:avLst/>
          </a:prstGeom>
        </p:spPr>
      </p:pic>
      <p:pic>
        <p:nvPicPr>
          <p:cNvPr id="6" name="Immagine 5">
            <a:extLst>
              <a:ext uri="{FF2B5EF4-FFF2-40B4-BE49-F238E27FC236}">
                <a16:creationId xmlns:a16="http://schemas.microsoft.com/office/drawing/2014/main" id="{99ADF923-718A-B130-0305-A80965C3C824}"/>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2025431" y="3225862"/>
            <a:ext cx="1713363" cy="1472891"/>
          </a:xfrm>
          <a:prstGeom prst="rect">
            <a:avLst/>
          </a:prstGeom>
        </p:spPr>
      </p:pic>
      <p:grpSp>
        <p:nvGrpSpPr>
          <p:cNvPr id="15" name="Gruppo 14">
            <a:extLst>
              <a:ext uri="{FF2B5EF4-FFF2-40B4-BE49-F238E27FC236}">
                <a16:creationId xmlns:a16="http://schemas.microsoft.com/office/drawing/2014/main" id="{26A35363-6D5A-A20C-FB4A-4DA6C4D56CC6}"/>
              </a:ext>
            </a:extLst>
          </p:cNvPr>
          <p:cNvGrpSpPr/>
          <p:nvPr/>
        </p:nvGrpSpPr>
        <p:grpSpPr>
          <a:xfrm>
            <a:off x="727075" y="1764724"/>
            <a:ext cx="6531905" cy="2962800"/>
            <a:chOff x="727075" y="1764724"/>
            <a:chExt cx="6531905" cy="2962800"/>
          </a:xfrm>
        </p:grpSpPr>
        <p:grpSp>
          <p:nvGrpSpPr>
            <p:cNvPr id="11" name="Gruppo 10">
              <a:extLst>
                <a:ext uri="{FF2B5EF4-FFF2-40B4-BE49-F238E27FC236}">
                  <a16:creationId xmlns:a16="http://schemas.microsoft.com/office/drawing/2014/main" id="{DD9241B8-E947-36C3-E3C1-AD960C1EF679}"/>
                </a:ext>
              </a:extLst>
            </p:cNvPr>
            <p:cNvGrpSpPr/>
            <p:nvPr/>
          </p:nvGrpSpPr>
          <p:grpSpPr>
            <a:xfrm>
              <a:off x="727075" y="1764724"/>
              <a:ext cx="6531905" cy="2962800"/>
              <a:chOff x="727075" y="1764724"/>
              <a:chExt cx="6531905" cy="2962800"/>
            </a:xfrm>
          </p:grpSpPr>
          <p:sp>
            <p:nvSpPr>
              <p:cNvPr id="9" name="Rettangolo con angoli arrotondati 8">
                <a:extLst>
                  <a:ext uri="{FF2B5EF4-FFF2-40B4-BE49-F238E27FC236}">
                    <a16:creationId xmlns:a16="http://schemas.microsoft.com/office/drawing/2014/main" id="{C13FAA84-D304-0D14-029C-064EC1E6956A}"/>
                  </a:ext>
                </a:extLst>
              </p:cNvPr>
              <p:cNvSpPr/>
              <p:nvPr/>
            </p:nvSpPr>
            <p:spPr>
              <a:xfrm rot="16200000">
                <a:off x="2511628" y="-19829"/>
                <a:ext cx="2962800" cy="6531905"/>
              </a:xfrm>
              <a:prstGeom prst="roundRect">
                <a:avLst>
                  <a:gd name="adj" fmla="val 3219"/>
                </a:avLst>
              </a:prstGeom>
              <a:solidFill>
                <a:srgbClr val="F5F9FF"/>
              </a:solidFill>
              <a:ln w="19050">
                <a:solidFill>
                  <a:schemeClr val="bg1"/>
                </a:solidFill>
                <a:miter lim="800000"/>
              </a:ln>
              <a:effectLst>
                <a:glow rad="69879">
                  <a:schemeClr val="tx1">
                    <a:lumMod val="60000"/>
                    <a:lumOff val="40000"/>
                    <a:alpha val="38464"/>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pic>
            <p:nvPicPr>
              <p:cNvPr id="10" name="Immagine 9">
                <a:extLst>
                  <a:ext uri="{FF2B5EF4-FFF2-40B4-BE49-F238E27FC236}">
                    <a16:creationId xmlns:a16="http://schemas.microsoft.com/office/drawing/2014/main" id="{ABED221B-1746-815D-559A-B1F0B14CFBB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92416" y="2258791"/>
                <a:ext cx="6390902" cy="1836647"/>
              </a:xfrm>
              <a:prstGeom prst="rect">
                <a:avLst/>
              </a:prstGeom>
            </p:spPr>
          </p:pic>
          <p:pic>
            <p:nvPicPr>
              <p:cNvPr id="8" name="Immagine 7">
                <a:extLst>
                  <a:ext uri="{FF2B5EF4-FFF2-40B4-BE49-F238E27FC236}">
                    <a16:creationId xmlns:a16="http://schemas.microsoft.com/office/drawing/2014/main" id="{521A69CC-BBAB-DFC1-4A9B-CB76B437CACA}"/>
                  </a:ext>
                </a:extLst>
              </p:cNvPr>
              <p:cNvPicPr>
                <a:picLocks noGrp="1" noRot="1" noChangeAspect="1" noMove="1" noResize="1" noEditPoints="1" noAdjustHandles="1" noChangeArrowheads="1" noChangeShapeType="1" noCrop="1"/>
              </p:cNvPicPr>
              <p:nvPr/>
            </p:nvPicPr>
            <p:blipFill>
              <a:blip r:embed="rId18"/>
              <a:stretch>
                <a:fillRect/>
              </a:stretch>
            </p:blipFill>
            <p:spPr>
              <a:xfrm>
                <a:off x="891606" y="2258791"/>
                <a:ext cx="2340340" cy="369198"/>
              </a:xfrm>
              <a:prstGeom prst="rect">
                <a:avLst/>
              </a:prstGeom>
            </p:spPr>
          </p:pic>
        </p:grpSp>
        <p:pic>
          <p:nvPicPr>
            <p:cNvPr id="14" name="Immagine 13">
              <a:extLst>
                <a:ext uri="{FF2B5EF4-FFF2-40B4-BE49-F238E27FC236}">
                  <a16:creationId xmlns:a16="http://schemas.microsoft.com/office/drawing/2014/main" id="{772A45C6-5F96-E6C5-8873-C8E46E29E914}"/>
                </a:ext>
              </a:extLst>
            </p:cNvPr>
            <p:cNvPicPr>
              <a:picLocks noChangeAspect="1"/>
            </p:cNvPicPr>
            <p:nvPr/>
          </p:nvPicPr>
          <p:blipFill>
            <a:blip r:embed="rId19"/>
            <a:stretch>
              <a:fillRect/>
            </a:stretch>
          </p:blipFill>
          <p:spPr>
            <a:xfrm>
              <a:off x="6468434" y="2357660"/>
              <a:ext cx="565179" cy="171459"/>
            </a:xfrm>
            <a:prstGeom prst="rect">
              <a:avLst/>
            </a:prstGeom>
          </p:spPr>
        </p:pic>
      </p:grpSp>
    </p:spTree>
    <p:extLst>
      <p:ext uri="{BB962C8B-B14F-4D97-AF65-F5344CB8AC3E}">
        <p14:creationId xmlns:p14="http://schemas.microsoft.com/office/powerpoint/2010/main" val="8426648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BDBFEEC-F12B-F1C9-4BDF-27E5229015BD}"/>
              </a:ext>
            </a:extLst>
          </p:cNvPr>
          <p:cNvSpPr>
            <a:spLocks noGrp="1"/>
          </p:cNvSpPr>
          <p:nvPr>
            <p:ph type="title"/>
          </p:nvPr>
        </p:nvSpPr>
        <p:spPr>
          <a:xfrm>
            <a:off x="727075" y="521657"/>
            <a:ext cx="6118225" cy="687211"/>
          </a:xfrm>
        </p:spPr>
        <p:txBody>
          <a:bodyPr/>
          <a:lstStyle/>
          <a:p>
            <a:r>
              <a:rPr lang="it-IT" dirty="0"/>
              <a:t>Student Caring</a:t>
            </a:r>
            <a:endParaRPr lang="en-GB" dirty="0"/>
          </a:p>
        </p:txBody>
      </p:sp>
      <p:grpSp>
        <p:nvGrpSpPr>
          <p:cNvPr id="24" name="Gruppo 23">
            <a:extLst>
              <a:ext uri="{FF2B5EF4-FFF2-40B4-BE49-F238E27FC236}">
                <a16:creationId xmlns:a16="http://schemas.microsoft.com/office/drawing/2014/main" id="{1576CBCC-ACA1-2075-D033-3270DA1F289E}"/>
              </a:ext>
            </a:extLst>
          </p:cNvPr>
          <p:cNvGrpSpPr/>
          <p:nvPr/>
        </p:nvGrpSpPr>
        <p:grpSpPr>
          <a:xfrm>
            <a:off x="1031103" y="2123660"/>
            <a:ext cx="6598151" cy="4429037"/>
            <a:chOff x="1031103" y="2303279"/>
            <a:chExt cx="6598151" cy="4429037"/>
          </a:xfrm>
        </p:grpSpPr>
        <p:sp>
          <p:nvSpPr>
            <p:cNvPr id="13" name="Segnaposto contenuto 1">
              <a:extLst>
                <a:ext uri="{FF2B5EF4-FFF2-40B4-BE49-F238E27FC236}">
                  <a16:creationId xmlns:a16="http://schemas.microsoft.com/office/drawing/2014/main" id="{168C9672-D91D-DC45-A825-98BDCC227142}"/>
                </a:ext>
              </a:extLst>
            </p:cNvPr>
            <p:cNvSpPr txBox="1">
              <a:spLocks/>
            </p:cNvSpPr>
            <p:nvPr/>
          </p:nvSpPr>
          <p:spPr>
            <a:xfrm>
              <a:off x="2090467" y="2349559"/>
              <a:ext cx="5448439" cy="751331"/>
            </a:xfrm>
            <a:prstGeom prst="rect">
              <a:avLst/>
            </a:prstGeom>
          </p:spPr>
          <p:txBody>
            <a:bodyPr lIns="0" tIns="0" rIns="0" bIns="0">
              <a:noAutofit/>
            </a:bodyPr>
            <a:lst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rgbClr val="131B3F"/>
                  </a:solidFill>
                  <a:latin typeface="+mn-lt"/>
                  <a:ea typeface="+mn-ea"/>
                  <a:cs typeface="+mn-cs"/>
                </a:defRPr>
              </a:lvl1pPr>
              <a:lvl2pPr marL="979665" indent="-326555" algn="l" defTabSz="1306220" rtl="0" eaLnBrk="1" latinLnBrk="0" hangingPunct="1">
                <a:lnSpc>
                  <a:spcPct val="90000"/>
                </a:lnSpc>
                <a:spcBef>
                  <a:spcPts val="1143"/>
                </a:spcBef>
                <a:buClr>
                  <a:srgbClr val="FF9712"/>
                </a:buClr>
                <a:buFont typeface="Courier New" panose="02070309020205020404" pitchFamily="49" charset="0"/>
                <a:buChar char="o"/>
                <a:defRPr sz="2400" kern="1200">
                  <a:solidFill>
                    <a:srgbClr val="131B3F"/>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rgbClr val="131B3F"/>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marL="0" indent="0">
                <a:lnSpc>
                  <a:spcPts val="2680"/>
                </a:lnSpc>
                <a:spcBef>
                  <a:spcPts val="1800"/>
                </a:spcBef>
                <a:buNone/>
              </a:pPr>
              <a:r>
                <a:rPr lang="it-IT" sz="2400" b="1" dirty="0" err="1">
                  <a:latin typeface="Arial" panose="020B0604020202020204" pitchFamily="34" charset="0"/>
                  <a:ea typeface="Verdana" panose="020B0604030504040204" pitchFamily="34" charset="0"/>
                  <a:cs typeface="Arial" panose="020B0604020202020204" pitchFamily="34" charset="0"/>
                </a:rPr>
                <a:t>Internal</a:t>
              </a:r>
              <a:r>
                <a:rPr lang="it-IT" sz="2400" b="1" dirty="0">
                  <a:latin typeface="Arial" panose="020B0604020202020204" pitchFamily="34" charset="0"/>
                  <a:ea typeface="Verdana" panose="020B0604030504040204" pitchFamily="34" charset="0"/>
                  <a:cs typeface="Arial" panose="020B0604020202020204" pitchFamily="34" charset="0"/>
                </a:rPr>
                <a:t> </a:t>
              </a:r>
              <a:r>
                <a:rPr lang="it-IT" sz="2400" b="1" dirty="0" err="1">
                  <a:latin typeface="Arial" panose="020B0604020202020204" pitchFamily="34" charset="0"/>
                  <a:ea typeface="Verdana" panose="020B0604030504040204" pitchFamily="34" charset="0"/>
                  <a:cs typeface="Arial" panose="020B0604020202020204" pitchFamily="34" charset="0"/>
                </a:rPr>
                <a:t>communication</a:t>
              </a:r>
              <a:r>
                <a:rPr lang="it-IT" sz="2400" b="1" dirty="0">
                  <a:latin typeface="Arial" panose="020B0604020202020204" pitchFamily="34" charset="0"/>
                  <a:ea typeface="Verdana" panose="020B0604030504040204" pitchFamily="34" charset="0"/>
                  <a:cs typeface="Arial" panose="020B0604020202020204" pitchFamily="34" charset="0"/>
                </a:rPr>
                <a:t> </a:t>
              </a:r>
              <a:r>
                <a:rPr lang="it-IT" sz="2400" dirty="0">
                  <a:latin typeface="Arial" panose="020B0604020202020204" pitchFamily="34" charset="0"/>
                  <a:ea typeface="Verdana" panose="020B0604030504040204" pitchFamily="34" charset="0"/>
                  <a:cs typeface="Arial" panose="020B0604020202020204" pitchFamily="34" charset="0"/>
                </a:rPr>
                <a:t>by the Client</a:t>
              </a:r>
            </a:p>
          </p:txBody>
        </p:sp>
        <p:pic>
          <p:nvPicPr>
            <p:cNvPr id="14" name="Elemento grafico 13">
              <a:extLst>
                <a:ext uri="{FF2B5EF4-FFF2-40B4-BE49-F238E27FC236}">
                  <a16:creationId xmlns:a16="http://schemas.microsoft.com/office/drawing/2014/main" id="{10BB481C-C638-883F-579E-7A7CA8D3314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1103" y="2303279"/>
              <a:ext cx="792000" cy="709499"/>
            </a:xfrm>
            <a:prstGeom prst="rect">
              <a:avLst/>
            </a:prstGeom>
          </p:spPr>
        </p:pic>
        <p:pic>
          <p:nvPicPr>
            <p:cNvPr id="15" name="Elemento grafico 14">
              <a:extLst>
                <a:ext uri="{FF2B5EF4-FFF2-40B4-BE49-F238E27FC236}">
                  <a16:creationId xmlns:a16="http://schemas.microsoft.com/office/drawing/2014/main" id="{134B23C5-4FA3-579F-EA11-4DA174F0550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6703" y="3488757"/>
              <a:ext cx="828000" cy="776250"/>
            </a:xfrm>
            <a:prstGeom prst="rect">
              <a:avLst/>
            </a:prstGeom>
          </p:spPr>
        </p:pic>
        <p:pic>
          <p:nvPicPr>
            <p:cNvPr id="16" name="Elemento grafico 15">
              <a:extLst>
                <a:ext uri="{FF2B5EF4-FFF2-40B4-BE49-F238E27FC236}">
                  <a16:creationId xmlns:a16="http://schemas.microsoft.com/office/drawing/2014/main" id="{B51B381A-AC6C-C1C7-EB49-A7304EF2275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54703" y="5884601"/>
              <a:ext cx="612000" cy="753232"/>
            </a:xfrm>
            <a:prstGeom prst="rect">
              <a:avLst/>
            </a:prstGeom>
          </p:spPr>
        </p:pic>
        <p:pic>
          <p:nvPicPr>
            <p:cNvPr id="17" name="Elemento grafico 16">
              <a:extLst>
                <a:ext uri="{FF2B5EF4-FFF2-40B4-BE49-F238E27FC236}">
                  <a16:creationId xmlns:a16="http://schemas.microsoft.com/office/drawing/2014/main" id="{5EF132F2-1D2C-DF59-044C-F77635B372A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1382" y="4740986"/>
              <a:ext cx="612000" cy="667637"/>
            </a:xfrm>
            <a:prstGeom prst="rect">
              <a:avLst/>
            </a:prstGeom>
          </p:spPr>
        </p:pic>
        <p:sp>
          <p:nvSpPr>
            <p:cNvPr id="18" name="Segnaposto contenuto 1">
              <a:extLst>
                <a:ext uri="{FF2B5EF4-FFF2-40B4-BE49-F238E27FC236}">
                  <a16:creationId xmlns:a16="http://schemas.microsoft.com/office/drawing/2014/main" id="{7CBAEAF6-8E42-9F5B-9FEF-9A4257000557}"/>
                </a:ext>
              </a:extLst>
            </p:cNvPr>
            <p:cNvSpPr txBox="1">
              <a:spLocks/>
            </p:cNvSpPr>
            <p:nvPr/>
          </p:nvSpPr>
          <p:spPr>
            <a:xfrm>
              <a:off x="2090467" y="5975103"/>
              <a:ext cx="5332365" cy="757213"/>
            </a:xfrm>
            <a:prstGeom prst="rect">
              <a:avLst/>
            </a:prstGeom>
          </p:spPr>
          <p:txBody>
            <a:bodyPr vert="horz" lIns="0" tIns="0" rIns="0" bIns="0" rtlCol="0">
              <a:noAutofit/>
            </a:bodyPr>
            <a:lstStyle>
              <a:lvl1pPr marL="0" indent="0" algn="l" defTabSz="1306220" rtl="0" eaLnBrk="1" latinLnBrk="0" hangingPunct="1">
                <a:lnSpc>
                  <a:spcPct val="90000"/>
                </a:lnSpc>
                <a:spcBef>
                  <a:spcPts val="1714"/>
                </a:spcBef>
                <a:buClr>
                  <a:srgbClr val="FF9712"/>
                </a:buClr>
                <a:buFont typeface="Courier New" panose="02070309020205020404" pitchFamily="49" charset="0"/>
                <a:buNone/>
                <a:defRPr sz="2800" kern="1200">
                  <a:solidFill>
                    <a:srgbClr val="131B3F"/>
                  </a:solidFill>
                  <a:latin typeface="+mn-lt"/>
                  <a:ea typeface="+mn-ea"/>
                  <a:cs typeface="+mn-cs"/>
                </a:defRPr>
              </a:lvl1pPr>
              <a:lvl2pPr marL="653110" indent="0" algn="l" defTabSz="1306220" rtl="0" eaLnBrk="1" latinLnBrk="0" hangingPunct="1">
                <a:lnSpc>
                  <a:spcPct val="90000"/>
                </a:lnSpc>
                <a:spcBef>
                  <a:spcPts val="1143"/>
                </a:spcBef>
                <a:buClr>
                  <a:srgbClr val="FF9712"/>
                </a:buClr>
                <a:buFont typeface="Courier New" panose="02070309020205020404" pitchFamily="49" charset="0"/>
                <a:buNone/>
                <a:defRPr sz="2400" kern="1200">
                  <a:solidFill>
                    <a:srgbClr val="131B3F"/>
                  </a:solidFill>
                  <a:latin typeface="+mn-lt"/>
                  <a:ea typeface="+mn-ea"/>
                  <a:cs typeface="+mn-cs"/>
                </a:defRPr>
              </a:lvl2pPr>
              <a:lvl3pPr marL="1240909" indent="0" algn="l" defTabSz="1306220" rtl="0" eaLnBrk="1" latinLnBrk="0" hangingPunct="1">
                <a:lnSpc>
                  <a:spcPct val="90000"/>
                </a:lnSpc>
                <a:spcBef>
                  <a:spcPts val="857"/>
                </a:spcBef>
                <a:buClr>
                  <a:srgbClr val="FF9712"/>
                </a:buClr>
                <a:buFont typeface="Courier New" panose="02070309020205020404" pitchFamily="49" charset="0"/>
                <a:buNone/>
                <a:defRPr sz="2000" kern="1200">
                  <a:solidFill>
                    <a:srgbClr val="131B3F"/>
                  </a:solidFill>
                  <a:latin typeface="+mn-lt"/>
                  <a:ea typeface="+mn-ea"/>
                  <a:cs typeface="+mn-cs"/>
                </a:defRPr>
              </a:lvl3pPr>
              <a:lvl4pPr marL="1763398" indent="0" algn="l" defTabSz="1306220" rtl="0" eaLnBrk="1" latinLnBrk="0" hangingPunct="1">
                <a:lnSpc>
                  <a:spcPct val="90000"/>
                </a:lnSpc>
                <a:spcBef>
                  <a:spcPts val="857"/>
                </a:spcBef>
                <a:buClr>
                  <a:srgbClr val="FF9712"/>
                </a:buClr>
                <a:buFont typeface="Courier New" panose="02070309020205020404" pitchFamily="49" charset="0"/>
                <a:buNone/>
                <a:defRPr sz="1800" kern="1200">
                  <a:solidFill>
                    <a:srgbClr val="131B3F"/>
                  </a:solidFill>
                  <a:latin typeface="+mn-lt"/>
                  <a:ea typeface="+mn-ea"/>
                  <a:cs typeface="+mn-cs"/>
                </a:defRPr>
              </a:lvl4pPr>
              <a:lvl5pPr marL="2285886" indent="0" algn="l" defTabSz="1306220" rtl="0" eaLnBrk="1" latinLnBrk="0" hangingPunct="1">
                <a:lnSpc>
                  <a:spcPct val="90000"/>
                </a:lnSpc>
                <a:spcBef>
                  <a:spcPts val="857"/>
                </a:spcBef>
                <a:buClr>
                  <a:srgbClr val="FF9712"/>
                </a:buClr>
                <a:buFont typeface="Courier New" panose="02070309020205020404" pitchFamily="49" charset="0"/>
                <a:buNone/>
                <a:defRPr sz="1800" kern="1200">
                  <a:solidFill>
                    <a:srgbClr val="131B3F"/>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a:lnSpc>
                  <a:spcPts val="2680"/>
                </a:lnSpc>
                <a:spcBef>
                  <a:spcPts val="1800"/>
                </a:spcBef>
              </a:pPr>
              <a:r>
                <a:rPr lang="it-IT" sz="2400" b="1" dirty="0" err="1">
                  <a:latin typeface="Arial" panose="020B0604020202020204" pitchFamily="34" charset="0"/>
                  <a:ea typeface="Verdana"/>
                  <a:cs typeface="Arial" panose="020B0604020202020204" pitchFamily="34" charset="0"/>
                </a:rPr>
                <a:t>Sending</a:t>
              </a:r>
              <a:r>
                <a:rPr lang="it-IT" sz="2400" b="1" dirty="0">
                  <a:latin typeface="Arial" panose="020B0604020202020204" pitchFamily="34" charset="0"/>
                  <a:ea typeface="Verdana"/>
                  <a:cs typeface="Arial" panose="020B0604020202020204" pitchFamily="34" charset="0"/>
                </a:rPr>
                <a:t> massive emails </a:t>
              </a:r>
              <a:r>
                <a:rPr lang="it-IT" sz="2400" dirty="0">
                  <a:latin typeface="Arial" panose="020B0604020202020204" pitchFamily="34" charset="0"/>
                  <a:ea typeface="Verdana"/>
                  <a:cs typeface="Arial" panose="020B0604020202020204" pitchFamily="34" charset="0"/>
                </a:rPr>
                <a:t>from team leader and/or supervisor </a:t>
              </a:r>
              <a:r>
                <a:rPr lang="it-IT" sz="2400" dirty="0" err="1">
                  <a:latin typeface="Arial" panose="020B0604020202020204" pitchFamily="34" charset="0"/>
                  <a:ea typeface="Verdana"/>
                  <a:cs typeface="Arial" panose="020B0604020202020204" pitchFamily="34" charset="0"/>
                </a:rPr>
                <a:t>directly</a:t>
              </a:r>
              <a:r>
                <a:rPr lang="it-IT" sz="2400" dirty="0">
                  <a:latin typeface="Arial" panose="020B0604020202020204" pitchFamily="34" charset="0"/>
                  <a:ea typeface="Verdana"/>
                  <a:cs typeface="Arial" panose="020B0604020202020204" pitchFamily="34" charset="0"/>
                </a:rPr>
                <a:t> from the </a:t>
              </a:r>
              <a:r>
                <a:rPr lang="it-IT" sz="2400" dirty="0" err="1">
                  <a:latin typeface="Arial" panose="020B0604020202020204" pitchFamily="34" charset="0"/>
                  <a:ea typeface="Verdana"/>
                  <a:cs typeface="Arial" panose="020B0604020202020204" pitchFamily="34" charset="0"/>
                </a:rPr>
                <a:t>platform</a:t>
              </a:r>
              <a:r>
                <a:rPr lang="it-IT" sz="2400" dirty="0">
                  <a:latin typeface="Arial" panose="020B0604020202020204" pitchFamily="34" charset="0"/>
                  <a:ea typeface="Verdana"/>
                  <a:cs typeface="Arial" panose="020B0604020202020204" pitchFamily="34" charset="0"/>
                </a:rPr>
                <a:t> (e.g., </a:t>
              </a:r>
              <a:r>
                <a:rPr lang="it-IT" sz="2400" dirty="0" err="1">
                  <a:latin typeface="Arial" panose="020B0604020202020204" pitchFamily="34" charset="0"/>
                  <a:ea typeface="Verdana"/>
                  <a:cs typeface="Arial" panose="020B0604020202020204" pitchFamily="34" charset="0"/>
                </a:rPr>
                <a:t>reminders</a:t>
              </a:r>
              <a:r>
                <a:rPr lang="it-IT" sz="2400" dirty="0">
                  <a:latin typeface="Arial" panose="020B0604020202020204" pitchFamily="34" charset="0"/>
                  <a:ea typeface="Verdana"/>
                  <a:cs typeface="Arial" panose="020B0604020202020204" pitchFamily="34" charset="0"/>
                </a:rPr>
                <a:t>)</a:t>
              </a:r>
            </a:p>
          </p:txBody>
        </p:sp>
        <p:sp>
          <p:nvSpPr>
            <p:cNvPr id="19" name="Segnaposto contenuto 1">
              <a:extLst>
                <a:ext uri="{FF2B5EF4-FFF2-40B4-BE49-F238E27FC236}">
                  <a16:creationId xmlns:a16="http://schemas.microsoft.com/office/drawing/2014/main" id="{27239E4E-8CDA-BC2C-9536-EB6B81F21054}"/>
                </a:ext>
              </a:extLst>
            </p:cNvPr>
            <p:cNvSpPr txBox="1">
              <a:spLocks/>
            </p:cNvSpPr>
            <p:nvPr/>
          </p:nvSpPr>
          <p:spPr>
            <a:xfrm>
              <a:off x="2090467" y="3659304"/>
              <a:ext cx="5358092" cy="667637"/>
            </a:xfrm>
            <a:prstGeom prst="rect">
              <a:avLst/>
            </a:prstGeom>
          </p:spPr>
          <p:txBody>
            <a:bodyPr vert="horz" lIns="0" tIns="0" rIns="0" bIns="0" rtlCol="0">
              <a:noAutofit/>
            </a:bodyPr>
            <a:lstStyle>
              <a:lvl1pPr marL="0" indent="0" algn="l" defTabSz="1306220" rtl="0" eaLnBrk="1" latinLnBrk="0" hangingPunct="1">
                <a:lnSpc>
                  <a:spcPct val="90000"/>
                </a:lnSpc>
                <a:spcBef>
                  <a:spcPts val="1714"/>
                </a:spcBef>
                <a:buClr>
                  <a:srgbClr val="FF9712"/>
                </a:buClr>
                <a:buFont typeface="Courier New" panose="02070309020205020404" pitchFamily="49" charset="0"/>
                <a:buNone/>
                <a:defRPr sz="2800" kern="1200">
                  <a:solidFill>
                    <a:srgbClr val="131B3F"/>
                  </a:solidFill>
                  <a:latin typeface="+mn-lt"/>
                  <a:ea typeface="+mn-ea"/>
                  <a:cs typeface="+mn-cs"/>
                </a:defRPr>
              </a:lvl1pPr>
              <a:lvl2pPr marL="653110" indent="0" algn="l" defTabSz="1306220" rtl="0" eaLnBrk="1" latinLnBrk="0" hangingPunct="1">
                <a:lnSpc>
                  <a:spcPct val="90000"/>
                </a:lnSpc>
                <a:spcBef>
                  <a:spcPts val="1143"/>
                </a:spcBef>
                <a:buClr>
                  <a:srgbClr val="FF9712"/>
                </a:buClr>
                <a:buFont typeface="Courier New" panose="02070309020205020404" pitchFamily="49" charset="0"/>
                <a:buNone/>
                <a:defRPr sz="2400" kern="1200">
                  <a:solidFill>
                    <a:srgbClr val="131B3F"/>
                  </a:solidFill>
                  <a:latin typeface="+mn-lt"/>
                  <a:ea typeface="+mn-ea"/>
                  <a:cs typeface="+mn-cs"/>
                </a:defRPr>
              </a:lvl2pPr>
              <a:lvl3pPr marL="1240909" indent="0" algn="l" defTabSz="1306220" rtl="0" eaLnBrk="1" latinLnBrk="0" hangingPunct="1">
                <a:lnSpc>
                  <a:spcPct val="90000"/>
                </a:lnSpc>
                <a:spcBef>
                  <a:spcPts val="857"/>
                </a:spcBef>
                <a:buClr>
                  <a:srgbClr val="FF9712"/>
                </a:buClr>
                <a:buFont typeface="Courier New" panose="02070309020205020404" pitchFamily="49" charset="0"/>
                <a:buNone/>
                <a:defRPr sz="2000" kern="1200">
                  <a:solidFill>
                    <a:srgbClr val="131B3F"/>
                  </a:solidFill>
                  <a:latin typeface="+mn-lt"/>
                  <a:ea typeface="+mn-ea"/>
                  <a:cs typeface="+mn-cs"/>
                </a:defRPr>
              </a:lvl3pPr>
              <a:lvl4pPr marL="1763398" indent="0" algn="l" defTabSz="1306220" rtl="0" eaLnBrk="1" latinLnBrk="0" hangingPunct="1">
                <a:lnSpc>
                  <a:spcPct val="90000"/>
                </a:lnSpc>
                <a:spcBef>
                  <a:spcPts val="857"/>
                </a:spcBef>
                <a:buClr>
                  <a:srgbClr val="FF9712"/>
                </a:buClr>
                <a:buFont typeface="Courier New" panose="02070309020205020404" pitchFamily="49" charset="0"/>
                <a:buNone/>
                <a:defRPr sz="1800" kern="1200">
                  <a:solidFill>
                    <a:srgbClr val="131B3F"/>
                  </a:solidFill>
                  <a:latin typeface="+mn-lt"/>
                  <a:ea typeface="+mn-ea"/>
                  <a:cs typeface="+mn-cs"/>
                </a:defRPr>
              </a:lvl4pPr>
              <a:lvl5pPr marL="2285886" indent="0" algn="l" defTabSz="1306220" rtl="0" eaLnBrk="1" latinLnBrk="0" hangingPunct="1">
                <a:lnSpc>
                  <a:spcPct val="90000"/>
                </a:lnSpc>
                <a:spcBef>
                  <a:spcPts val="857"/>
                </a:spcBef>
                <a:buClr>
                  <a:srgbClr val="FF9712"/>
                </a:buClr>
                <a:buFont typeface="Courier New" panose="02070309020205020404" pitchFamily="49" charset="0"/>
                <a:buNone/>
                <a:defRPr sz="1800" kern="1200">
                  <a:solidFill>
                    <a:srgbClr val="131B3F"/>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a:lnSpc>
                  <a:spcPts val="2680"/>
                </a:lnSpc>
                <a:spcBef>
                  <a:spcPts val="1800"/>
                </a:spcBef>
              </a:pPr>
              <a:r>
                <a:rPr lang="it-IT" sz="2400" b="1" dirty="0">
                  <a:latin typeface="Arial" panose="020B0604020202020204" pitchFamily="34" charset="0"/>
                  <a:ea typeface="Verdana" panose="020B0604030504040204" pitchFamily="34" charset="0"/>
                  <a:cs typeface="Arial" panose="020B0604020202020204" pitchFamily="34" charset="0"/>
                </a:rPr>
                <a:t>Notification of GO LIVE </a:t>
              </a:r>
              <a:r>
                <a:rPr lang="it-IT" sz="2400" dirty="0">
                  <a:latin typeface="Arial" panose="020B0604020202020204" pitchFamily="34" charset="0"/>
                  <a:ea typeface="Verdana" panose="020B0604030504040204" pitchFamily="34" charset="0"/>
                  <a:cs typeface="Arial" panose="020B0604020202020204" pitchFamily="34" charset="0"/>
                </a:rPr>
                <a:t>(after </a:t>
              </a:r>
              <a:r>
                <a:rPr lang="it-IT" sz="2400" dirty="0" err="1">
                  <a:latin typeface="Arial" panose="020B0604020202020204" pitchFamily="34" charset="0"/>
                  <a:ea typeface="Verdana" panose="020B0604030504040204" pitchFamily="34" charset="0"/>
                  <a:cs typeface="Arial" panose="020B0604020202020204" pitchFamily="34" charset="0"/>
                </a:rPr>
                <a:t>internal</a:t>
              </a:r>
              <a:r>
                <a:rPr lang="it-IT" sz="2400" dirty="0">
                  <a:latin typeface="Arial" panose="020B0604020202020204" pitchFamily="34" charset="0"/>
                  <a:ea typeface="Verdana" panose="020B0604030504040204" pitchFamily="34" charset="0"/>
                  <a:cs typeface="Arial" panose="020B0604020202020204" pitchFamily="34" charset="0"/>
                </a:rPr>
                <a:t> </a:t>
              </a:r>
              <a:r>
                <a:rPr lang="it-IT" sz="2400" dirty="0" err="1">
                  <a:latin typeface="Arial" panose="020B0604020202020204" pitchFamily="34" charset="0"/>
                  <a:ea typeface="Verdana" panose="020B0604030504040204" pitchFamily="34" charset="0"/>
                  <a:cs typeface="Arial" panose="020B0604020202020204" pitchFamily="34" charset="0"/>
                </a:rPr>
                <a:t>comunication</a:t>
              </a:r>
              <a:r>
                <a:rPr lang="it-IT" sz="2400" dirty="0">
                  <a:latin typeface="Arial" panose="020B0604020202020204" pitchFamily="34" charset="0"/>
                  <a:ea typeface="Verdana" panose="020B0604030504040204" pitchFamily="34" charset="0"/>
                  <a:cs typeface="Arial" panose="020B0604020202020204" pitchFamily="34" charset="0"/>
                </a:rPr>
                <a:t>)</a:t>
              </a:r>
              <a:endParaRPr lang="it-IT" sz="2400" dirty="0"/>
            </a:p>
          </p:txBody>
        </p:sp>
        <p:sp>
          <p:nvSpPr>
            <p:cNvPr id="20" name="Segnaposto contenuto 1">
              <a:extLst>
                <a:ext uri="{FF2B5EF4-FFF2-40B4-BE49-F238E27FC236}">
                  <a16:creationId xmlns:a16="http://schemas.microsoft.com/office/drawing/2014/main" id="{A5090215-D166-C6C2-EE8C-5FF94B0E7C9E}"/>
                </a:ext>
              </a:extLst>
            </p:cNvPr>
            <p:cNvSpPr txBox="1">
              <a:spLocks/>
            </p:cNvSpPr>
            <p:nvPr/>
          </p:nvSpPr>
          <p:spPr>
            <a:xfrm>
              <a:off x="2090467" y="4784621"/>
              <a:ext cx="5538787" cy="667637"/>
            </a:xfrm>
            <a:prstGeom prst="rect">
              <a:avLst/>
            </a:prstGeom>
          </p:spPr>
          <p:txBody>
            <a:bodyPr vert="horz" lIns="0" tIns="0" rIns="0" bIns="0" rtlCol="0">
              <a:noAutofit/>
            </a:bodyPr>
            <a:lstStyle>
              <a:lvl1pPr marL="0" indent="0" algn="l" defTabSz="1306220" rtl="0" eaLnBrk="1" latinLnBrk="0" hangingPunct="1">
                <a:lnSpc>
                  <a:spcPct val="90000"/>
                </a:lnSpc>
                <a:spcBef>
                  <a:spcPts val="1714"/>
                </a:spcBef>
                <a:buClr>
                  <a:srgbClr val="FF9712"/>
                </a:buClr>
                <a:buFont typeface="Courier New" panose="02070309020205020404" pitchFamily="49" charset="0"/>
                <a:buNone/>
                <a:defRPr sz="2800" kern="1200">
                  <a:solidFill>
                    <a:srgbClr val="131B3F"/>
                  </a:solidFill>
                  <a:latin typeface="+mn-lt"/>
                  <a:ea typeface="+mn-ea"/>
                  <a:cs typeface="+mn-cs"/>
                </a:defRPr>
              </a:lvl1pPr>
              <a:lvl2pPr marL="653110" indent="0" algn="l" defTabSz="1306220" rtl="0" eaLnBrk="1" latinLnBrk="0" hangingPunct="1">
                <a:lnSpc>
                  <a:spcPct val="90000"/>
                </a:lnSpc>
                <a:spcBef>
                  <a:spcPts val="1143"/>
                </a:spcBef>
                <a:buClr>
                  <a:srgbClr val="FF9712"/>
                </a:buClr>
                <a:buFont typeface="Courier New" panose="02070309020205020404" pitchFamily="49" charset="0"/>
                <a:buNone/>
                <a:defRPr sz="2400" kern="1200">
                  <a:solidFill>
                    <a:srgbClr val="131B3F"/>
                  </a:solidFill>
                  <a:latin typeface="+mn-lt"/>
                  <a:ea typeface="+mn-ea"/>
                  <a:cs typeface="+mn-cs"/>
                </a:defRPr>
              </a:lvl2pPr>
              <a:lvl3pPr marL="1240909" indent="0" algn="l" defTabSz="1306220" rtl="0" eaLnBrk="1" latinLnBrk="0" hangingPunct="1">
                <a:lnSpc>
                  <a:spcPct val="90000"/>
                </a:lnSpc>
                <a:spcBef>
                  <a:spcPts val="857"/>
                </a:spcBef>
                <a:buClr>
                  <a:srgbClr val="FF9712"/>
                </a:buClr>
                <a:buFont typeface="Courier New" panose="02070309020205020404" pitchFamily="49" charset="0"/>
                <a:buNone/>
                <a:defRPr sz="2000" kern="1200">
                  <a:solidFill>
                    <a:srgbClr val="131B3F"/>
                  </a:solidFill>
                  <a:latin typeface="+mn-lt"/>
                  <a:ea typeface="+mn-ea"/>
                  <a:cs typeface="+mn-cs"/>
                </a:defRPr>
              </a:lvl3pPr>
              <a:lvl4pPr marL="1763398" indent="0" algn="l" defTabSz="1306220" rtl="0" eaLnBrk="1" latinLnBrk="0" hangingPunct="1">
                <a:lnSpc>
                  <a:spcPct val="90000"/>
                </a:lnSpc>
                <a:spcBef>
                  <a:spcPts val="857"/>
                </a:spcBef>
                <a:buClr>
                  <a:srgbClr val="FF9712"/>
                </a:buClr>
                <a:buFont typeface="Courier New" panose="02070309020205020404" pitchFamily="49" charset="0"/>
                <a:buNone/>
                <a:defRPr sz="1800" kern="1200">
                  <a:solidFill>
                    <a:srgbClr val="131B3F"/>
                  </a:solidFill>
                  <a:latin typeface="+mn-lt"/>
                  <a:ea typeface="+mn-ea"/>
                  <a:cs typeface="+mn-cs"/>
                </a:defRPr>
              </a:lvl4pPr>
              <a:lvl5pPr marL="2285886" indent="0" algn="l" defTabSz="1306220" rtl="0" eaLnBrk="1" latinLnBrk="0" hangingPunct="1">
                <a:lnSpc>
                  <a:spcPct val="90000"/>
                </a:lnSpc>
                <a:spcBef>
                  <a:spcPts val="857"/>
                </a:spcBef>
                <a:buClr>
                  <a:srgbClr val="FF9712"/>
                </a:buClr>
                <a:buFont typeface="Courier New" panose="02070309020205020404" pitchFamily="49" charset="0"/>
                <a:buNone/>
                <a:defRPr sz="1800" kern="1200">
                  <a:solidFill>
                    <a:srgbClr val="131B3F"/>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a:lnSpc>
                  <a:spcPts val="2680"/>
                </a:lnSpc>
                <a:spcBef>
                  <a:spcPts val="1800"/>
                </a:spcBef>
              </a:pPr>
              <a:r>
                <a:rPr lang="it-IT" sz="2400" b="1" dirty="0">
                  <a:latin typeface="Arial" panose="020B0604020202020204" pitchFamily="34" charset="0"/>
                  <a:ea typeface="Verdana" panose="020B0604030504040204" pitchFamily="34" charset="0"/>
                  <a:cs typeface="Arial" panose="020B0604020202020204" pitchFamily="34" charset="0"/>
                </a:rPr>
                <a:t>Notification for the release </a:t>
              </a:r>
              <a:r>
                <a:rPr lang="it-IT" sz="2400" dirty="0">
                  <a:latin typeface="Arial" panose="020B0604020202020204" pitchFamily="34" charset="0"/>
                  <a:ea typeface="Verdana" panose="020B0604030504040204" pitchFamily="34" charset="0"/>
                  <a:cs typeface="Arial" panose="020B0604020202020204" pitchFamily="34" charset="0"/>
                </a:rPr>
                <a:t>of a new </a:t>
              </a:r>
              <a:r>
                <a:rPr lang="it-IT" sz="2400" dirty="0" err="1">
                  <a:latin typeface="Arial" panose="020B0604020202020204" pitchFamily="34" charset="0"/>
                  <a:ea typeface="Verdana" panose="020B0604030504040204" pitchFamily="34" charset="0"/>
                  <a:cs typeface="Arial" panose="020B0604020202020204" pitchFamily="34" charset="0"/>
                </a:rPr>
                <a:t>module</a:t>
              </a:r>
              <a:endParaRPr lang="it-IT" sz="2400" dirty="0">
                <a:latin typeface="Arial" panose="020B0604020202020204" pitchFamily="34" charset="0"/>
                <a:ea typeface="Verdana" panose="020B0604030504040204" pitchFamily="34" charset="0"/>
                <a:cs typeface="Arial" panose="020B0604020202020204" pitchFamily="34" charset="0"/>
              </a:endParaRPr>
            </a:p>
          </p:txBody>
        </p:sp>
      </p:grpSp>
      <p:grpSp>
        <p:nvGrpSpPr>
          <p:cNvPr id="6" name="Gruppo 5">
            <a:extLst>
              <a:ext uri="{FF2B5EF4-FFF2-40B4-BE49-F238E27FC236}">
                <a16:creationId xmlns:a16="http://schemas.microsoft.com/office/drawing/2014/main" id="{9BA36448-193D-2E61-217E-1DFA5C7D4892}"/>
              </a:ext>
            </a:extLst>
          </p:cNvPr>
          <p:cNvGrpSpPr/>
          <p:nvPr/>
        </p:nvGrpSpPr>
        <p:grpSpPr>
          <a:xfrm>
            <a:off x="7538868" y="1358826"/>
            <a:ext cx="6499218" cy="5839416"/>
            <a:chOff x="7538868" y="1358826"/>
            <a:chExt cx="6499218" cy="5839416"/>
          </a:xfrm>
        </p:grpSpPr>
        <p:pic>
          <p:nvPicPr>
            <p:cNvPr id="22" name="Immagine 21" descr="Immagine che contiene Rettangolo, portafotografie, cornice, bianco e nero&#10;&#10;Descrizione generata automaticamente">
              <a:extLst>
                <a:ext uri="{FF2B5EF4-FFF2-40B4-BE49-F238E27FC236}">
                  <a16:creationId xmlns:a16="http://schemas.microsoft.com/office/drawing/2014/main" id="{90DD7198-5381-74E9-DC51-3BD08803DEB8}"/>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b="1289"/>
            <a:stretch/>
          </p:blipFill>
          <p:spPr>
            <a:xfrm rot="16200000">
              <a:off x="7868769" y="1028925"/>
              <a:ext cx="5839416" cy="6499218"/>
            </a:xfrm>
            <a:prstGeom prst="rect">
              <a:avLst/>
            </a:prstGeom>
          </p:spPr>
        </p:pic>
        <p:pic>
          <p:nvPicPr>
            <p:cNvPr id="5" name="Immagine 4">
              <a:extLst>
                <a:ext uri="{FF2B5EF4-FFF2-40B4-BE49-F238E27FC236}">
                  <a16:creationId xmlns:a16="http://schemas.microsoft.com/office/drawing/2014/main" id="{373FB61F-B3AB-F266-111A-93DA8A70C764}"/>
                </a:ext>
              </a:extLst>
            </p:cNvPr>
            <p:cNvPicPr>
              <a:picLocks noGrp="1" noRot="1" noChangeAspect="1" noMove="1" noResize="1" noEditPoints="1" noAdjustHandles="1" noChangeArrowheads="1" noChangeShapeType="1" noCrop="1"/>
            </p:cNvPicPr>
            <p:nvPr/>
          </p:nvPicPr>
          <p:blipFill>
            <a:blip r:embed="rId12"/>
            <a:stretch>
              <a:fillRect/>
            </a:stretch>
          </p:blipFill>
          <p:spPr>
            <a:xfrm>
              <a:off x="9049005" y="2123660"/>
              <a:ext cx="3357574" cy="4399580"/>
            </a:xfrm>
            <a:prstGeom prst="rect">
              <a:avLst/>
            </a:prstGeom>
          </p:spPr>
        </p:pic>
      </p:grpSp>
    </p:spTree>
    <p:extLst>
      <p:ext uri="{BB962C8B-B14F-4D97-AF65-F5344CB8AC3E}">
        <p14:creationId xmlns:p14="http://schemas.microsoft.com/office/powerpoint/2010/main" val="385930959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75B081-E7A3-4F0E-2554-291FDE61D05B}"/>
              </a:ext>
            </a:extLst>
          </p:cNvPr>
          <p:cNvSpPr>
            <a:spLocks noGrp="1"/>
          </p:cNvSpPr>
          <p:nvPr>
            <p:ph type="title"/>
          </p:nvPr>
        </p:nvSpPr>
        <p:spPr/>
        <p:txBody>
          <a:bodyPr/>
          <a:lstStyle/>
          <a:p>
            <a:r>
              <a:rPr lang="it-IT" dirty="0"/>
              <a:t>User List Template </a:t>
            </a:r>
          </a:p>
        </p:txBody>
      </p:sp>
      <p:sp>
        <p:nvSpPr>
          <p:cNvPr id="3" name="Freccia in giù 2">
            <a:extLst>
              <a:ext uri="{FF2B5EF4-FFF2-40B4-BE49-F238E27FC236}">
                <a16:creationId xmlns:a16="http://schemas.microsoft.com/office/drawing/2014/main" id="{EB0F0612-54AA-C0D4-1644-1C93F5E69BA1}"/>
              </a:ext>
            </a:extLst>
          </p:cNvPr>
          <p:cNvSpPr/>
          <p:nvPr/>
        </p:nvSpPr>
        <p:spPr>
          <a:xfrm>
            <a:off x="7617170" y="3712681"/>
            <a:ext cx="321345" cy="1087267"/>
          </a:xfrm>
          <a:prstGeom prst="downArrow">
            <a:avLst/>
          </a:prstGeom>
          <a:solidFill>
            <a:schemeClr val="bg1"/>
          </a:solidFill>
          <a:ln w="19050">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a:p>
        </p:txBody>
      </p:sp>
      <p:grpSp>
        <p:nvGrpSpPr>
          <p:cNvPr id="25" name="Gruppo 24">
            <a:extLst>
              <a:ext uri="{FF2B5EF4-FFF2-40B4-BE49-F238E27FC236}">
                <a16:creationId xmlns:a16="http://schemas.microsoft.com/office/drawing/2014/main" id="{100F8BC2-1AFB-FFEE-33C5-404B8D342F3B}"/>
              </a:ext>
            </a:extLst>
          </p:cNvPr>
          <p:cNvGrpSpPr/>
          <p:nvPr/>
        </p:nvGrpSpPr>
        <p:grpSpPr>
          <a:xfrm>
            <a:off x="651510" y="1381980"/>
            <a:ext cx="12790714" cy="6221460"/>
            <a:chOff x="651510" y="1381980"/>
            <a:chExt cx="12790714" cy="6221460"/>
          </a:xfrm>
        </p:grpSpPr>
        <p:grpSp>
          <p:nvGrpSpPr>
            <p:cNvPr id="23" name="Gruppo 22">
              <a:extLst>
                <a:ext uri="{FF2B5EF4-FFF2-40B4-BE49-F238E27FC236}">
                  <a16:creationId xmlns:a16="http://schemas.microsoft.com/office/drawing/2014/main" id="{10B0D99C-2AE8-C760-79A1-AB79D0CC0D23}"/>
                </a:ext>
              </a:extLst>
            </p:cNvPr>
            <p:cNvGrpSpPr/>
            <p:nvPr/>
          </p:nvGrpSpPr>
          <p:grpSpPr>
            <a:xfrm>
              <a:off x="651510" y="1381980"/>
              <a:ext cx="12527279" cy="6221460"/>
              <a:chOff x="651510" y="1381980"/>
              <a:chExt cx="12527279" cy="6221460"/>
            </a:xfrm>
          </p:grpSpPr>
          <p:grpSp>
            <p:nvGrpSpPr>
              <p:cNvPr id="22" name="Gruppo 21">
                <a:extLst>
                  <a:ext uri="{FF2B5EF4-FFF2-40B4-BE49-F238E27FC236}">
                    <a16:creationId xmlns:a16="http://schemas.microsoft.com/office/drawing/2014/main" id="{D2D57D79-4DC6-68E2-CA6D-B322BB227CCD}"/>
                  </a:ext>
                </a:extLst>
              </p:cNvPr>
              <p:cNvGrpSpPr/>
              <p:nvPr/>
            </p:nvGrpSpPr>
            <p:grpSpPr>
              <a:xfrm>
                <a:off x="651510" y="1381980"/>
                <a:ext cx="12527279" cy="6221460"/>
                <a:chOff x="651510" y="1381980"/>
                <a:chExt cx="12527279" cy="6221460"/>
              </a:xfrm>
            </p:grpSpPr>
            <p:grpSp>
              <p:nvGrpSpPr>
                <p:cNvPr id="18" name="Gruppo 17">
                  <a:extLst>
                    <a:ext uri="{FF2B5EF4-FFF2-40B4-BE49-F238E27FC236}">
                      <a16:creationId xmlns:a16="http://schemas.microsoft.com/office/drawing/2014/main" id="{2555A066-045E-F287-9530-BB65B66C4A5C}"/>
                    </a:ext>
                  </a:extLst>
                </p:cNvPr>
                <p:cNvGrpSpPr/>
                <p:nvPr/>
              </p:nvGrpSpPr>
              <p:grpSpPr>
                <a:xfrm>
                  <a:off x="651510" y="1381980"/>
                  <a:ext cx="12527279" cy="6221460"/>
                  <a:chOff x="651510" y="1381980"/>
                  <a:chExt cx="12527279" cy="6221460"/>
                </a:xfrm>
              </p:grpSpPr>
              <p:grpSp>
                <p:nvGrpSpPr>
                  <p:cNvPr id="16" name="Gruppo 15">
                    <a:extLst>
                      <a:ext uri="{FF2B5EF4-FFF2-40B4-BE49-F238E27FC236}">
                        <a16:creationId xmlns:a16="http://schemas.microsoft.com/office/drawing/2014/main" id="{340FA917-9D07-82AE-5A85-CBB883E7454C}"/>
                      </a:ext>
                    </a:extLst>
                  </p:cNvPr>
                  <p:cNvGrpSpPr/>
                  <p:nvPr/>
                </p:nvGrpSpPr>
                <p:grpSpPr>
                  <a:xfrm>
                    <a:off x="651510" y="1381980"/>
                    <a:ext cx="12527279" cy="6221460"/>
                    <a:chOff x="651510" y="1381980"/>
                    <a:chExt cx="12527279" cy="6221460"/>
                  </a:xfrm>
                </p:grpSpPr>
                <p:grpSp>
                  <p:nvGrpSpPr>
                    <p:cNvPr id="14" name="Gruppo 13">
                      <a:extLst>
                        <a:ext uri="{FF2B5EF4-FFF2-40B4-BE49-F238E27FC236}">
                          <a16:creationId xmlns:a16="http://schemas.microsoft.com/office/drawing/2014/main" id="{6AF4125E-9480-C602-634F-2FDA229F9FBB}"/>
                        </a:ext>
                      </a:extLst>
                    </p:cNvPr>
                    <p:cNvGrpSpPr/>
                    <p:nvPr/>
                  </p:nvGrpSpPr>
                  <p:grpSpPr>
                    <a:xfrm>
                      <a:off x="651510" y="1381980"/>
                      <a:ext cx="12527279" cy="6221460"/>
                      <a:chOff x="651510" y="1381980"/>
                      <a:chExt cx="12527279" cy="6221460"/>
                    </a:xfrm>
                  </p:grpSpPr>
                  <p:grpSp>
                    <p:nvGrpSpPr>
                      <p:cNvPr id="12" name="Gruppo 11">
                        <a:extLst>
                          <a:ext uri="{FF2B5EF4-FFF2-40B4-BE49-F238E27FC236}">
                            <a16:creationId xmlns:a16="http://schemas.microsoft.com/office/drawing/2014/main" id="{8FA07377-1818-DAF8-4EE8-040F2583042D}"/>
                          </a:ext>
                        </a:extLst>
                      </p:cNvPr>
                      <p:cNvGrpSpPr/>
                      <p:nvPr/>
                    </p:nvGrpSpPr>
                    <p:grpSpPr>
                      <a:xfrm>
                        <a:off x="651510" y="1381980"/>
                        <a:ext cx="12527279" cy="6221460"/>
                        <a:chOff x="651510" y="1381980"/>
                        <a:chExt cx="12527279" cy="6221460"/>
                      </a:xfrm>
                    </p:grpSpPr>
                    <p:grpSp>
                      <p:nvGrpSpPr>
                        <p:cNvPr id="9" name="Gruppo 8">
                          <a:extLst>
                            <a:ext uri="{FF2B5EF4-FFF2-40B4-BE49-F238E27FC236}">
                              <a16:creationId xmlns:a16="http://schemas.microsoft.com/office/drawing/2014/main" id="{BC888AA5-AA4E-7A70-BE11-B4FD37DA31C2}"/>
                            </a:ext>
                          </a:extLst>
                        </p:cNvPr>
                        <p:cNvGrpSpPr/>
                        <p:nvPr/>
                      </p:nvGrpSpPr>
                      <p:grpSpPr>
                        <a:xfrm>
                          <a:off x="651510" y="1381980"/>
                          <a:ext cx="12527279" cy="6221460"/>
                          <a:chOff x="651510" y="1381980"/>
                          <a:chExt cx="12527279" cy="6221460"/>
                        </a:xfrm>
                      </p:grpSpPr>
                      <p:grpSp>
                        <p:nvGrpSpPr>
                          <p:cNvPr id="7" name="Gruppo 6">
                            <a:extLst>
                              <a:ext uri="{FF2B5EF4-FFF2-40B4-BE49-F238E27FC236}">
                                <a16:creationId xmlns:a16="http://schemas.microsoft.com/office/drawing/2014/main" id="{67658F88-860B-03A8-8590-776284BC22CB}"/>
                              </a:ext>
                            </a:extLst>
                          </p:cNvPr>
                          <p:cNvGrpSpPr/>
                          <p:nvPr/>
                        </p:nvGrpSpPr>
                        <p:grpSpPr>
                          <a:xfrm>
                            <a:off x="651510" y="1381980"/>
                            <a:ext cx="12527279" cy="6221460"/>
                            <a:chOff x="651510" y="1381980"/>
                            <a:chExt cx="12527279" cy="6221460"/>
                          </a:xfrm>
                        </p:grpSpPr>
                        <p:grpSp>
                          <p:nvGrpSpPr>
                            <p:cNvPr id="5" name="Gruppo 4">
                              <a:extLst>
                                <a:ext uri="{FF2B5EF4-FFF2-40B4-BE49-F238E27FC236}">
                                  <a16:creationId xmlns:a16="http://schemas.microsoft.com/office/drawing/2014/main" id="{E288D497-4051-4FD5-7E87-61665824FD84}"/>
                                </a:ext>
                              </a:extLst>
                            </p:cNvPr>
                            <p:cNvGrpSpPr/>
                            <p:nvPr/>
                          </p:nvGrpSpPr>
                          <p:grpSpPr>
                            <a:xfrm>
                              <a:off x="651510" y="1381980"/>
                              <a:ext cx="12527279" cy="6221460"/>
                              <a:chOff x="651510" y="1381980"/>
                              <a:chExt cx="12527279" cy="6221460"/>
                            </a:xfrm>
                          </p:grpSpPr>
                          <p:pic>
                            <p:nvPicPr>
                              <p:cNvPr id="11" name="Immagine 10">
                                <a:extLst>
                                  <a:ext uri="{FF2B5EF4-FFF2-40B4-BE49-F238E27FC236}">
                                    <a16:creationId xmlns:a16="http://schemas.microsoft.com/office/drawing/2014/main" id="{D4BC837A-FC90-B737-85FC-9D9F3E63C3F1}"/>
                                  </a:ext>
                                </a:extLst>
                              </p:cNvPr>
                              <p:cNvPicPr>
                                <a:picLocks noChangeAspect="1"/>
                              </p:cNvPicPr>
                              <p:nvPr/>
                            </p:nvPicPr>
                            <p:blipFill>
                              <a:blip r:embed="rId3"/>
                              <a:stretch>
                                <a:fillRect/>
                              </a:stretch>
                            </p:blipFill>
                            <p:spPr>
                              <a:xfrm>
                                <a:off x="651510" y="1381980"/>
                                <a:ext cx="12527279" cy="6221460"/>
                              </a:xfrm>
                              <a:prstGeom prst="rect">
                                <a:avLst/>
                              </a:prstGeom>
                            </p:spPr>
                          </p:pic>
                          <p:sp>
                            <p:nvSpPr>
                              <p:cNvPr id="4" name="Rettangolo con angoli arrotondati 3">
                                <a:extLst>
                                  <a:ext uri="{FF2B5EF4-FFF2-40B4-BE49-F238E27FC236}">
                                    <a16:creationId xmlns:a16="http://schemas.microsoft.com/office/drawing/2014/main" id="{FA351550-0966-0D56-3842-60F0A49DBB82}"/>
                                  </a:ext>
                                </a:extLst>
                              </p:cNvPr>
                              <p:cNvSpPr>
                                <a:spLocks noGrp="1" noRot="1" noMove="1" noResize="1" noEditPoints="1" noAdjustHandles="1" noChangeArrowheads="1" noChangeShapeType="1"/>
                              </p:cNvSpPr>
                              <p:nvPr/>
                            </p:nvSpPr>
                            <p:spPr>
                              <a:xfrm>
                                <a:off x="731520" y="3870325"/>
                                <a:ext cx="1173480" cy="488950"/>
                              </a:xfrm>
                              <a:prstGeom prst="roundRect">
                                <a:avLst/>
                              </a:prstGeom>
                              <a:solidFill>
                                <a:srgbClr val="001F60"/>
                              </a:solidFill>
                              <a:ln w="19050">
                                <a:solidFill>
                                  <a:srgbClr val="001F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it-IT" sz="800" b="1" dirty="0" err="1"/>
                                  <a:t>Unique</a:t>
                                </a:r>
                                <a:r>
                                  <a:rPr lang="it-IT" sz="800" b="1" dirty="0"/>
                                  <a:t>. </a:t>
                                </a:r>
                                <a:r>
                                  <a:rPr lang="it-IT" sz="800" b="1" dirty="0" err="1"/>
                                  <a:t>Only</a:t>
                                </a:r>
                                <a:r>
                                  <a:rPr lang="it-IT" sz="800" b="1" dirty="0"/>
                                  <a:t> company emails</a:t>
                                </a:r>
                              </a:p>
                            </p:txBody>
                          </p:sp>
                        </p:grpSp>
                        <p:sp>
                          <p:nvSpPr>
                            <p:cNvPr id="6" name="Rettangolo con angoli arrotondati 5">
                              <a:extLst>
                                <a:ext uri="{FF2B5EF4-FFF2-40B4-BE49-F238E27FC236}">
                                  <a16:creationId xmlns:a16="http://schemas.microsoft.com/office/drawing/2014/main" id="{DCCC99A6-F039-4026-8551-A3CF9D715872}"/>
                                </a:ext>
                              </a:extLst>
                            </p:cNvPr>
                            <p:cNvSpPr>
                              <a:spLocks noGrp="1" noRot="1" noMove="1" noResize="1" noEditPoints="1" noAdjustHandles="1" noChangeArrowheads="1" noChangeShapeType="1"/>
                            </p:cNvSpPr>
                            <p:nvPr/>
                          </p:nvSpPr>
                          <p:spPr>
                            <a:xfrm>
                              <a:off x="3439287" y="3794210"/>
                              <a:ext cx="825500" cy="381000"/>
                            </a:xfrm>
                            <a:prstGeom prst="roundRect">
                              <a:avLst/>
                            </a:prstGeom>
                            <a:solidFill>
                              <a:srgbClr val="001F60"/>
                            </a:solidFill>
                            <a:ln w="19050">
                              <a:solidFill>
                                <a:srgbClr val="001F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it-IT" sz="800" b="1" dirty="0"/>
                                <a:t>Can coincide with email</a:t>
                              </a:r>
                            </a:p>
                          </p:txBody>
                        </p:sp>
                      </p:grpSp>
                      <p:sp>
                        <p:nvSpPr>
                          <p:cNvPr id="8" name="Rettangolo con angoli arrotondati 7">
                            <a:extLst>
                              <a:ext uri="{FF2B5EF4-FFF2-40B4-BE49-F238E27FC236}">
                                <a16:creationId xmlns:a16="http://schemas.microsoft.com/office/drawing/2014/main" id="{72801D67-6D32-9FDB-0AA8-2829E10349A5}"/>
                              </a:ext>
                            </a:extLst>
                          </p:cNvPr>
                          <p:cNvSpPr>
                            <a:spLocks noGrp="1" noRot="1" noMove="1" noResize="1" noEditPoints="1" noAdjustHandles="1" noChangeArrowheads="1" noChangeShapeType="1"/>
                          </p:cNvSpPr>
                          <p:nvPr/>
                        </p:nvSpPr>
                        <p:spPr>
                          <a:xfrm>
                            <a:off x="4318046" y="3870551"/>
                            <a:ext cx="1291463" cy="771525"/>
                          </a:xfrm>
                          <a:prstGeom prst="roundRect">
                            <a:avLst/>
                          </a:prstGeom>
                          <a:solidFill>
                            <a:srgbClr val="001F60"/>
                          </a:solidFill>
                          <a:ln w="19050">
                            <a:solidFill>
                              <a:srgbClr val="001F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it-IT" sz="800" b="1" dirty="0"/>
                              <a:t>Team membership: can be, for </a:t>
                            </a:r>
                            <a:r>
                              <a:rPr lang="it-IT" sz="800" b="1" dirty="0" err="1"/>
                              <a:t>example</a:t>
                            </a:r>
                            <a:r>
                              <a:rPr lang="it-IT" sz="800" b="1" dirty="0"/>
                              <a:t>, the </a:t>
                            </a:r>
                            <a:r>
                              <a:rPr lang="it-IT" sz="800" b="1" dirty="0" err="1"/>
                              <a:t>department</a:t>
                            </a:r>
                            <a:r>
                              <a:rPr lang="it-IT" sz="800" b="1" dirty="0"/>
                              <a:t> or an </a:t>
                            </a:r>
                            <a:r>
                              <a:rPr lang="it-IT" sz="800" b="1" dirty="0" err="1"/>
                              <a:t>invented</a:t>
                            </a:r>
                            <a:r>
                              <a:rPr lang="it-IT" sz="800" b="1" dirty="0"/>
                              <a:t> team </a:t>
                            </a:r>
                          </a:p>
                        </p:txBody>
                      </p:sp>
                    </p:grpSp>
                    <p:sp>
                      <p:nvSpPr>
                        <p:cNvPr id="10" name="Rettangolo con angoli arrotondati 9">
                          <a:extLst>
                            <a:ext uri="{FF2B5EF4-FFF2-40B4-BE49-F238E27FC236}">
                              <a16:creationId xmlns:a16="http://schemas.microsoft.com/office/drawing/2014/main" id="{BBF01CED-A7A4-2656-636F-8DBD56205282}"/>
                            </a:ext>
                          </a:extLst>
                        </p:cNvPr>
                        <p:cNvSpPr>
                          <a:spLocks noGrp="1" noRot="1" noMove="1" noResize="1" noEditPoints="1" noAdjustHandles="1" noChangeArrowheads="1" noChangeShapeType="1"/>
                        </p:cNvSpPr>
                        <p:nvPr/>
                      </p:nvSpPr>
                      <p:spPr>
                        <a:xfrm>
                          <a:off x="5708650" y="3725934"/>
                          <a:ext cx="514350" cy="144391"/>
                        </a:xfrm>
                        <a:prstGeom prst="roundRect">
                          <a:avLst/>
                        </a:prstGeom>
                        <a:solidFill>
                          <a:srgbClr val="001F60"/>
                        </a:solidFill>
                        <a:ln w="19050">
                          <a:solidFill>
                            <a:srgbClr val="001F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it-IT" sz="800" b="1" dirty="0" err="1"/>
                            <a:t>Role</a:t>
                          </a:r>
                          <a:endParaRPr lang="it-IT" sz="800" b="1" dirty="0"/>
                        </a:p>
                      </p:txBody>
                    </p:sp>
                  </p:grpSp>
                  <p:sp>
                    <p:nvSpPr>
                      <p:cNvPr id="13" name="Rettangolo con angoli arrotondati 12">
                        <a:extLst>
                          <a:ext uri="{FF2B5EF4-FFF2-40B4-BE49-F238E27FC236}">
                            <a16:creationId xmlns:a16="http://schemas.microsoft.com/office/drawing/2014/main" id="{D94989A0-9065-ABF0-1325-3343A3FB00B5}"/>
                          </a:ext>
                        </a:extLst>
                      </p:cNvPr>
                      <p:cNvSpPr>
                        <a:spLocks noGrp="1" noRot="1" noMove="1" noResize="1" noEditPoints="1" noAdjustHandles="1" noChangeArrowheads="1" noChangeShapeType="1"/>
                      </p:cNvSpPr>
                      <p:nvPr/>
                    </p:nvSpPr>
                    <p:spPr>
                      <a:xfrm>
                        <a:off x="6223000" y="3984710"/>
                        <a:ext cx="1047750" cy="234950"/>
                      </a:xfrm>
                      <a:prstGeom prst="roundRect">
                        <a:avLst/>
                      </a:prstGeom>
                      <a:solidFill>
                        <a:srgbClr val="001F60"/>
                      </a:solidFill>
                      <a:ln w="19050">
                        <a:solidFill>
                          <a:srgbClr val="001F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it-IT" sz="800" b="1" dirty="0" err="1"/>
                          <a:t>Awareness</a:t>
                        </a:r>
                        <a:r>
                          <a:rPr lang="it-IT" sz="800" b="1" dirty="0"/>
                          <a:t> team</a:t>
                        </a:r>
                      </a:p>
                    </p:txBody>
                  </p:sp>
                </p:grpSp>
                <p:sp>
                  <p:nvSpPr>
                    <p:cNvPr id="15" name="Rettangolo con angoli arrotondati 14">
                      <a:extLst>
                        <a:ext uri="{FF2B5EF4-FFF2-40B4-BE49-F238E27FC236}">
                          <a16:creationId xmlns:a16="http://schemas.microsoft.com/office/drawing/2014/main" id="{05C2A1B0-8FB0-CFEF-B402-1008EA671AEE}"/>
                        </a:ext>
                      </a:extLst>
                    </p:cNvPr>
                    <p:cNvSpPr>
                      <a:spLocks noGrp="1" noRot="1" noMove="1" noResize="1" noEditPoints="1" noAdjustHandles="1" noChangeArrowheads="1" noChangeShapeType="1"/>
                    </p:cNvSpPr>
                    <p:nvPr/>
                  </p:nvSpPr>
                  <p:spPr>
                    <a:xfrm>
                      <a:off x="9686819" y="3981620"/>
                      <a:ext cx="1320800" cy="606340"/>
                    </a:xfrm>
                    <a:prstGeom prst="roundRect">
                      <a:avLst/>
                    </a:prstGeom>
                    <a:solidFill>
                      <a:srgbClr val="001F60"/>
                    </a:solidFill>
                    <a:ln w="19050">
                      <a:solidFill>
                        <a:srgbClr val="001F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it-IT" sz="800" b="1" dirty="0" err="1"/>
                        <a:t>Geolocation</a:t>
                      </a:r>
                      <a:r>
                        <a:rPr lang="it-IT" sz="800" b="1" dirty="0"/>
                        <a:t> for locations. Mandatory information</a:t>
                      </a:r>
                    </a:p>
                  </p:txBody>
                </p:sp>
              </p:grpSp>
              <p:sp>
                <p:nvSpPr>
                  <p:cNvPr id="17" name="Rettangolo con angoli arrotondati 16">
                    <a:extLst>
                      <a:ext uri="{FF2B5EF4-FFF2-40B4-BE49-F238E27FC236}">
                        <a16:creationId xmlns:a16="http://schemas.microsoft.com/office/drawing/2014/main" id="{58A41B15-7BAB-CADC-A796-616B6496A60A}"/>
                      </a:ext>
                    </a:extLst>
                  </p:cNvPr>
                  <p:cNvSpPr>
                    <a:spLocks noGrp="1" noRot="1" noMove="1" noResize="1" noEditPoints="1" noAdjustHandles="1" noChangeArrowheads="1" noChangeShapeType="1"/>
                  </p:cNvSpPr>
                  <p:nvPr/>
                </p:nvSpPr>
                <p:spPr>
                  <a:xfrm>
                    <a:off x="11385550" y="4642076"/>
                    <a:ext cx="1060450" cy="260124"/>
                  </a:xfrm>
                  <a:prstGeom prst="roundRect">
                    <a:avLst/>
                  </a:prstGeom>
                  <a:solidFill>
                    <a:srgbClr val="001F60"/>
                  </a:solidFill>
                  <a:ln w="19050">
                    <a:solidFill>
                      <a:srgbClr val="001F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it-IT" sz="800" b="1" dirty="0" err="1"/>
                      <a:t>Changes</a:t>
                    </a:r>
                    <a:r>
                      <a:rPr lang="it-IT" sz="800" b="1" dirty="0"/>
                      <a:t> to be made</a:t>
                    </a:r>
                  </a:p>
                </p:txBody>
              </p:sp>
            </p:grpSp>
            <p:sp>
              <p:nvSpPr>
                <p:cNvPr id="19" name="Rettangolo 18">
                  <a:extLst>
                    <a:ext uri="{FF2B5EF4-FFF2-40B4-BE49-F238E27FC236}">
                      <a16:creationId xmlns:a16="http://schemas.microsoft.com/office/drawing/2014/main" id="{2B13B3CF-EC3B-2E5C-A6E5-7A3C580BE757}"/>
                    </a:ext>
                  </a:extLst>
                </p:cNvPr>
                <p:cNvSpPr>
                  <a:spLocks noGrp="1" noRot="1" noMove="1" noResize="1" noEditPoints="1" noAdjustHandles="1" noChangeArrowheads="1" noChangeShapeType="1"/>
                </p:cNvSpPr>
                <p:nvPr/>
              </p:nvSpPr>
              <p:spPr>
                <a:xfrm>
                  <a:off x="1752600" y="4883150"/>
                  <a:ext cx="4330700" cy="1219200"/>
                </a:xfrm>
                <a:prstGeom prst="rect">
                  <a:avLst/>
                </a:prstGeom>
                <a:solidFill>
                  <a:schemeClr val="bg1"/>
                </a:solidFill>
                <a:ln w="6350">
                  <a:solidFill>
                    <a:srgbClr val="001F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Aft>
                      <a:spcPts val="600"/>
                    </a:spcAft>
                  </a:pPr>
                  <a:r>
                    <a:rPr lang="it-IT" sz="800" b="1" dirty="0" err="1">
                      <a:solidFill>
                        <a:srgbClr val="0070C0"/>
                      </a:solidFill>
                    </a:rPr>
                    <a:t>CGRole</a:t>
                  </a:r>
                  <a:r>
                    <a:rPr lang="it-IT" sz="800" b="1" dirty="0">
                      <a:solidFill>
                        <a:srgbClr val="0070C0"/>
                      </a:solidFill>
                    </a:rPr>
                    <a:t> Key:</a:t>
                  </a:r>
                </a:p>
                <a:p>
                  <a:pPr marL="171450" indent="-171450">
                    <a:lnSpc>
                      <a:spcPct val="90000"/>
                    </a:lnSpc>
                    <a:spcAft>
                      <a:spcPts val="600"/>
                    </a:spcAft>
                    <a:buFont typeface="Arial" panose="020B0604020202020204" pitchFamily="34" charset="0"/>
                    <a:buChar char="•"/>
                  </a:pPr>
                  <a:r>
                    <a:rPr lang="it-IT" sz="800" b="1" dirty="0">
                      <a:solidFill>
                        <a:srgbClr val="0070C0"/>
                      </a:solidFill>
                    </a:rPr>
                    <a:t>STUDENTE: </a:t>
                  </a:r>
                  <a:r>
                    <a:rPr lang="it-IT" sz="800" dirty="0">
                      <a:solidFill>
                        <a:srgbClr val="0070C0"/>
                      </a:solidFill>
                    </a:rPr>
                    <a:t>Simple user </a:t>
                  </a:r>
                  <a:r>
                    <a:rPr lang="it-IT" sz="800" dirty="0" err="1">
                      <a:solidFill>
                        <a:srgbClr val="0070C0"/>
                      </a:solidFill>
                    </a:rPr>
                    <a:t>who</a:t>
                  </a:r>
                  <a:r>
                    <a:rPr lang="it-IT" sz="800" dirty="0">
                      <a:solidFill>
                        <a:srgbClr val="0070C0"/>
                      </a:solidFill>
                    </a:rPr>
                    <a:t> takes the </a:t>
                  </a:r>
                  <a:r>
                    <a:rPr lang="it-IT" sz="800" dirty="0" err="1">
                      <a:solidFill>
                        <a:srgbClr val="0070C0"/>
                      </a:solidFill>
                    </a:rPr>
                    <a:t>course</a:t>
                  </a:r>
                  <a:r>
                    <a:rPr lang="it-IT" sz="800" dirty="0">
                      <a:solidFill>
                        <a:srgbClr val="0070C0"/>
                      </a:solidFill>
                    </a:rPr>
                    <a:t> and </a:t>
                  </a:r>
                  <a:r>
                    <a:rPr lang="it-IT" sz="800" dirty="0" err="1">
                      <a:solidFill>
                        <a:srgbClr val="0070C0"/>
                      </a:solidFill>
                    </a:rPr>
                    <a:t>has</a:t>
                  </a:r>
                  <a:r>
                    <a:rPr lang="it-IT" sz="800" dirty="0">
                      <a:solidFill>
                        <a:srgbClr val="0070C0"/>
                      </a:solidFill>
                    </a:rPr>
                    <a:t> the </a:t>
                  </a:r>
                  <a:r>
                    <a:rPr lang="it-IT" sz="800" dirty="0" err="1">
                      <a:solidFill>
                        <a:srgbClr val="0070C0"/>
                      </a:solidFill>
                    </a:rPr>
                    <a:t>possibilty</a:t>
                  </a:r>
                  <a:r>
                    <a:rPr lang="it-IT" sz="800" dirty="0">
                      <a:solidFill>
                        <a:srgbClr val="0070C0"/>
                      </a:solidFill>
                    </a:rPr>
                    <a:t> to monitor </a:t>
                  </a:r>
                  <a:r>
                    <a:rPr lang="it-IT" sz="800" dirty="0" err="1">
                      <a:solidFill>
                        <a:srgbClr val="0070C0"/>
                      </a:solidFill>
                    </a:rPr>
                    <a:t>their</a:t>
                  </a:r>
                  <a:r>
                    <a:rPr lang="it-IT" sz="800" dirty="0">
                      <a:solidFill>
                        <a:srgbClr val="0070C0"/>
                      </a:solidFill>
                    </a:rPr>
                    <a:t> </a:t>
                  </a:r>
                  <a:r>
                    <a:rPr lang="it-IT" sz="800" dirty="0" err="1">
                      <a:solidFill>
                        <a:srgbClr val="0070C0"/>
                      </a:solidFill>
                    </a:rPr>
                    <a:t>own</a:t>
                  </a:r>
                  <a:r>
                    <a:rPr lang="it-IT" sz="800" dirty="0">
                      <a:solidFill>
                        <a:srgbClr val="0070C0"/>
                      </a:solidFill>
                    </a:rPr>
                    <a:t> progress.</a:t>
                  </a:r>
                </a:p>
                <a:p>
                  <a:pPr marL="171450" indent="-171450">
                    <a:lnSpc>
                      <a:spcPct val="90000"/>
                    </a:lnSpc>
                    <a:spcBef>
                      <a:spcPts val="600"/>
                    </a:spcBef>
                    <a:buFont typeface="Arial" panose="020B0604020202020204" pitchFamily="34" charset="0"/>
                    <a:buChar char="•"/>
                  </a:pPr>
                  <a:r>
                    <a:rPr lang="it-IT" sz="800" b="1" dirty="0">
                      <a:solidFill>
                        <a:srgbClr val="0070C0"/>
                      </a:solidFill>
                    </a:rPr>
                    <a:t>RESPONSABILE TEAM: </a:t>
                  </a:r>
                  <a:r>
                    <a:rPr lang="it-IT" sz="800" dirty="0">
                      <a:solidFill>
                        <a:srgbClr val="0070C0"/>
                      </a:solidFill>
                    </a:rPr>
                    <a:t>Team leader </a:t>
                  </a:r>
                  <a:r>
                    <a:rPr lang="it-IT" sz="800" dirty="0" err="1">
                      <a:solidFill>
                        <a:srgbClr val="0070C0"/>
                      </a:solidFill>
                    </a:rPr>
                    <a:t>has</a:t>
                  </a:r>
                  <a:r>
                    <a:rPr lang="it-IT" sz="800" dirty="0">
                      <a:solidFill>
                        <a:srgbClr val="0070C0"/>
                      </a:solidFill>
                    </a:rPr>
                    <a:t> the </a:t>
                  </a:r>
                  <a:r>
                    <a:rPr lang="it-IT" sz="800" dirty="0" err="1">
                      <a:solidFill>
                        <a:srgbClr val="0070C0"/>
                      </a:solidFill>
                    </a:rPr>
                    <a:t>role</a:t>
                  </a:r>
                  <a:r>
                    <a:rPr lang="it-IT" sz="800" dirty="0">
                      <a:solidFill>
                        <a:srgbClr val="0070C0"/>
                      </a:solidFill>
                    </a:rPr>
                    <a:t> of a motivator and </a:t>
                  </a:r>
                  <a:r>
                    <a:rPr lang="it-IT" sz="800" dirty="0" err="1">
                      <a:solidFill>
                        <a:srgbClr val="0070C0"/>
                      </a:solidFill>
                    </a:rPr>
                    <a:t>is</a:t>
                  </a:r>
                  <a:r>
                    <a:rPr lang="it-IT" sz="800" dirty="0">
                      <a:solidFill>
                        <a:srgbClr val="0070C0"/>
                      </a:solidFill>
                    </a:rPr>
                    <a:t> a key </a:t>
                  </a:r>
                  <a:r>
                    <a:rPr lang="it-IT" sz="800" dirty="0" err="1">
                      <a:solidFill>
                        <a:srgbClr val="0070C0"/>
                      </a:solidFill>
                    </a:rPr>
                    <a:t>role</a:t>
                  </a:r>
                  <a:r>
                    <a:rPr lang="it-IT" sz="800" dirty="0">
                      <a:solidFill>
                        <a:srgbClr val="0070C0"/>
                      </a:solidFill>
                    </a:rPr>
                    <a:t> </a:t>
                  </a:r>
                  <a:r>
                    <a:rPr lang="it-IT" sz="800" dirty="0" err="1">
                      <a:solidFill>
                        <a:srgbClr val="0070C0"/>
                      </a:solidFill>
                    </a:rPr>
                    <a:t>when</a:t>
                  </a:r>
                  <a:r>
                    <a:rPr lang="it-IT" sz="800" dirty="0">
                      <a:solidFill>
                        <a:srgbClr val="0070C0"/>
                      </a:solidFill>
                    </a:rPr>
                    <a:t> </a:t>
                  </a:r>
                  <a:r>
                    <a:rPr lang="it-IT" sz="800" dirty="0" err="1">
                      <a:solidFill>
                        <a:srgbClr val="0070C0"/>
                      </a:solidFill>
                    </a:rPr>
                    <a:t>implementing</a:t>
                  </a:r>
                  <a:r>
                    <a:rPr lang="it-IT" sz="800" dirty="0">
                      <a:solidFill>
                        <a:srgbClr val="0070C0"/>
                      </a:solidFill>
                    </a:rPr>
                    <a:t> gamification. </a:t>
                  </a:r>
                  <a:r>
                    <a:rPr lang="it-IT" sz="800" dirty="0" err="1">
                      <a:solidFill>
                        <a:srgbClr val="0070C0"/>
                      </a:solidFill>
                    </a:rPr>
                    <a:t>Only</a:t>
                  </a:r>
                  <a:r>
                    <a:rPr lang="it-IT" sz="800" dirty="0">
                      <a:solidFill>
                        <a:srgbClr val="0070C0"/>
                      </a:solidFill>
                    </a:rPr>
                    <a:t> one team leader per team.</a:t>
                  </a:r>
                </a:p>
                <a:p>
                  <a:pPr marL="171450" indent="-171450">
                    <a:lnSpc>
                      <a:spcPct val="90000"/>
                    </a:lnSpc>
                    <a:buFont typeface="Arial" panose="020B0604020202020204" pitchFamily="34" charset="0"/>
                    <a:buChar char="•"/>
                  </a:pPr>
                  <a:endParaRPr lang="it-IT" sz="800" dirty="0">
                    <a:solidFill>
                      <a:srgbClr val="0070C0"/>
                    </a:solidFill>
                  </a:endParaRPr>
                </a:p>
                <a:p>
                  <a:pPr marL="171450" indent="-171450">
                    <a:lnSpc>
                      <a:spcPct val="90000"/>
                    </a:lnSpc>
                    <a:buFont typeface="Arial" panose="020B0604020202020204" pitchFamily="34" charset="0"/>
                    <a:buChar char="•"/>
                  </a:pPr>
                  <a:r>
                    <a:rPr lang="it-IT" sz="800" b="1" dirty="0">
                      <a:solidFill>
                        <a:srgbClr val="0070C0"/>
                      </a:solidFill>
                    </a:rPr>
                    <a:t>SUPERVISORE AZIENDA: </a:t>
                  </a:r>
                  <a:r>
                    <a:rPr lang="it-IT" sz="800" dirty="0">
                      <a:solidFill>
                        <a:srgbClr val="0070C0"/>
                      </a:solidFill>
                    </a:rPr>
                    <a:t>Company supervisor </a:t>
                  </a:r>
                  <a:r>
                    <a:rPr lang="it-IT" sz="800" dirty="0" err="1">
                      <a:solidFill>
                        <a:srgbClr val="0070C0"/>
                      </a:solidFill>
                    </a:rPr>
                    <a:t>has</a:t>
                  </a:r>
                  <a:r>
                    <a:rPr lang="it-IT" sz="800" dirty="0">
                      <a:solidFill>
                        <a:srgbClr val="0070C0"/>
                      </a:solidFill>
                    </a:rPr>
                    <a:t> access to </a:t>
                  </a:r>
                  <a:r>
                    <a:rPr lang="it-IT" sz="800" dirty="0" err="1">
                      <a:solidFill>
                        <a:srgbClr val="0070C0"/>
                      </a:solidFill>
                    </a:rPr>
                    <a:t>course</a:t>
                  </a:r>
                  <a:r>
                    <a:rPr lang="it-IT" sz="800" dirty="0">
                      <a:solidFill>
                        <a:srgbClr val="0070C0"/>
                      </a:solidFill>
                    </a:rPr>
                    <a:t> progress reporting for the </a:t>
                  </a:r>
                  <a:r>
                    <a:rPr lang="it-IT" sz="800" dirty="0" err="1">
                      <a:solidFill>
                        <a:srgbClr val="0070C0"/>
                      </a:solidFill>
                    </a:rPr>
                    <a:t>entire</a:t>
                  </a:r>
                  <a:r>
                    <a:rPr lang="it-IT" sz="800" dirty="0">
                      <a:solidFill>
                        <a:srgbClr val="0070C0"/>
                      </a:solidFill>
                    </a:rPr>
                    <a:t> company </a:t>
                  </a:r>
                  <a:r>
                    <a:rPr lang="it-IT" sz="800" dirty="0" err="1">
                      <a:solidFill>
                        <a:srgbClr val="0070C0"/>
                      </a:solidFill>
                    </a:rPr>
                    <a:t>population</a:t>
                  </a:r>
                  <a:r>
                    <a:rPr lang="it-IT" sz="800" dirty="0">
                      <a:solidFill>
                        <a:srgbClr val="0070C0"/>
                      </a:solidFill>
                    </a:rPr>
                    <a:t>, </a:t>
                  </a:r>
                  <a:r>
                    <a:rPr lang="it-IT" sz="800" dirty="0" err="1">
                      <a:solidFill>
                        <a:srgbClr val="0070C0"/>
                      </a:solidFill>
                    </a:rPr>
                    <a:t>both</a:t>
                  </a:r>
                  <a:r>
                    <a:rPr lang="it-IT" sz="800" dirty="0">
                      <a:solidFill>
                        <a:srgbClr val="0070C0"/>
                      </a:solidFill>
                    </a:rPr>
                    <a:t> in aggregate and in </a:t>
                  </a:r>
                  <a:r>
                    <a:rPr lang="it-IT" sz="800" dirty="0" err="1">
                      <a:solidFill>
                        <a:srgbClr val="0070C0"/>
                      </a:solidFill>
                    </a:rPr>
                    <a:t>detail</a:t>
                  </a:r>
                  <a:r>
                    <a:rPr lang="it-IT" sz="800" dirty="0">
                      <a:solidFill>
                        <a:srgbClr val="0070C0"/>
                      </a:solidFill>
                    </a:rPr>
                    <a:t>.</a:t>
                  </a:r>
                </a:p>
              </p:txBody>
            </p:sp>
          </p:grpSp>
          <p:sp>
            <p:nvSpPr>
              <p:cNvPr id="21" name="Rettangolo 20">
                <a:extLst>
                  <a:ext uri="{FF2B5EF4-FFF2-40B4-BE49-F238E27FC236}">
                    <a16:creationId xmlns:a16="http://schemas.microsoft.com/office/drawing/2014/main" id="{661D0AC1-D4FF-ECDC-0372-5FF8289D0886}"/>
                  </a:ext>
                </a:extLst>
              </p:cNvPr>
              <p:cNvSpPr>
                <a:spLocks noGrp="1" noRot="1" noMove="1" noResize="1" noEditPoints="1" noAdjustHandles="1" noChangeArrowheads="1" noChangeShapeType="1"/>
              </p:cNvSpPr>
              <p:nvPr/>
            </p:nvSpPr>
            <p:spPr>
              <a:xfrm>
                <a:off x="6223000" y="5734050"/>
                <a:ext cx="4381499" cy="1817162"/>
              </a:xfrm>
              <a:prstGeom prst="rect">
                <a:avLst/>
              </a:prstGeom>
              <a:solidFill>
                <a:schemeClr val="bg1"/>
              </a:solidFill>
              <a:ln w="6350">
                <a:solidFill>
                  <a:srgbClr val="001F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Aft>
                    <a:spcPts val="600"/>
                  </a:spcAft>
                </a:pPr>
                <a:r>
                  <a:rPr lang="it-IT" sz="800" dirty="0">
                    <a:solidFill>
                      <a:srgbClr val="0070C0"/>
                    </a:solidFill>
                  </a:rPr>
                  <a:t>THE </a:t>
                </a:r>
                <a:r>
                  <a:rPr lang="it-IT" sz="800" b="1" dirty="0">
                    <a:solidFill>
                      <a:srgbClr val="0070C0"/>
                    </a:solidFill>
                  </a:rPr>
                  <a:t>ORG</a:t>
                </a:r>
                <a:r>
                  <a:rPr lang="it-IT" sz="800" dirty="0">
                    <a:solidFill>
                      <a:srgbClr val="0070C0"/>
                    </a:solidFill>
                  </a:rPr>
                  <a:t> CAN BE DEFINED IN DIFFERENT WAYS, FOR EXAMPLE:</a:t>
                </a:r>
              </a:p>
              <a:p>
                <a:pPr marL="228600" indent="-228600">
                  <a:lnSpc>
                    <a:spcPct val="90000"/>
                  </a:lnSpc>
                  <a:spcAft>
                    <a:spcPts val="600"/>
                  </a:spcAft>
                  <a:buAutoNum type="alphaLcParenR"/>
                </a:pPr>
                <a:r>
                  <a:rPr lang="it-IT" sz="800" dirty="0" err="1">
                    <a:solidFill>
                      <a:srgbClr val="0070C0"/>
                    </a:solidFill>
                  </a:rPr>
                  <a:t>Define</a:t>
                </a:r>
                <a:r>
                  <a:rPr lang="it-IT" sz="800" dirty="0">
                    <a:solidFill>
                      <a:srgbClr val="0070C0"/>
                    </a:solidFill>
                  </a:rPr>
                  <a:t> the teams </a:t>
                </a:r>
                <a:r>
                  <a:rPr lang="it-IT" sz="800" dirty="0" err="1">
                    <a:solidFill>
                      <a:srgbClr val="0070C0"/>
                    </a:solidFill>
                  </a:rPr>
                  <a:t>used</a:t>
                </a:r>
                <a:r>
                  <a:rPr lang="it-IT" sz="800" dirty="0">
                    <a:solidFill>
                      <a:srgbClr val="0070C0"/>
                    </a:solidFill>
                  </a:rPr>
                  <a:t> for Cyber Guru </a:t>
                </a:r>
                <a:r>
                  <a:rPr lang="it-IT" sz="800" dirty="0" err="1">
                    <a:solidFill>
                      <a:srgbClr val="0070C0"/>
                    </a:solidFill>
                  </a:rPr>
                  <a:t>Awareness</a:t>
                </a:r>
                <a:r>
                  <a:rPr lang="it-IT" sz="800" dirty="0">
                    <a:solidFill>
                      <a:srgbClr val="0070C0"/>
                    </a:solidFill>
                  </a:rPr>
                  <a:t> in </a:t>
                </a:r>
                <a:r>
                  <a:rPr lang="it-IT" sz="800" dirty="0" err="1">
                    <a:solidFill>
                      <a:srgbClr val="0070C0"/>
                    </a:solidFill>
                  </a:rPr>
                  <a:t>order</a:t>
                </a:r>
                <a:r>
                  <a:rPr lang="it-IT" sz="800" dirty="0">
                    <a:solidFill>
                      <a:srgbClr val="0070C0"/>
                    </a:solidFill>
                  </a:rPr>
                  <a:t> to </a:t>
                </a:r>
                <a:r>
                  <a:rPr lang="it-IT" sz="800" dirty="0" err="1">
                    <a:solidFill>
                      <a:srgbClr val="0070C0"/>
                    </a:solidFill>
                  </a:rPr>
                  <a:t>have</a:t>
                </a:r>
                <a:r>
                  <a:rPr lang="it-IT" sz="800" dirty="0">
                    <a:solidFill>
                      <a:srgbClr val="0070C0"/>
                    </a:solidFill>
                  </a:rPr>
                  <a:t> a </a:t>
                </a:r>
                <a:r>
                  <a:rPr lang="it-IT" sz="800" dirty="0" err="1">
                    <a:solidFill>
                      <a:srgbClr val="0070C0"/>
                    </a:solidFill>
                  </a:rPr>
                  <a:t>quick</a:t>
                </a:r>
                <a:r>
                  <a:rPr lang="it-IT" sz="800" dirty="0">
                    <a:solidFill>
                      <a:srgbClr val="0070C0"/>
                    </a:solidFill>
                  </a:rPr>
                  <a:t> </a:t>
                </a:r>
                <a:r>
                  <a:rPr lang="it-IT" sz="800" dirty="0" err="1">
                    <a:solidFill>
                      <a:srgbClr val="0070C0"/>
                    </a:solidFill>
                  </a:rPr>
                  <a:t>correlation</a:t>
                </a:r>
                <a:r>
                  <a:rPr lang="it-IT" sz="800" dirty="0">
                    <a:solidFill>
                      <a:srgbClr val="0070C0"/>
                    </a:solidFill>
                  </a:rPr>
                  <a:t> </a:t>
                </a:r>
                <a:r>
                  <a:rPr lang="it-IT" sz="800" dirty="0" err="1">
                    <a:solidFill>
                      <a:srgbClr val="0070C0"/>
                    </a:solidFill>
                  </a:rPr>
                  <a:t>between</a:t>
                </a:r>
                <a:r>
                  <a:rPr lang="it-IT" sz="800" dirty="0">
                    <a:solidFill>
                      <a:srgbClr val="0070C0"/>
                    </a:solidFill>
                  </a:rPr>
                  <a:t> training </a:t>
                </a:r>
                <a:r>
                  <a:rPr lang="it-IT" sz="800" dirty="0" err="1">
                    <a:solidFill>
                      <a:srgbClr val="0070C0"/>
                    </a:solidFill>
                  </a:rPr>
                  <a:t>attendance</a:t>
                </a:r>
                <a:r>
                  <a:rPr lang="it-IT" sz="800" dirty="0">
                    <a:solidFill>
                      <a:srgbClr val="0070C0"/>
                    </a:solidFill>
                  </a:rPr>
                  <a:t> and the phishing click rate</a:t>
                </a:r>
              </a:p>
              <a:p>
                <a:pPr marL="228600" indent="-228600">
                  <a:lnSpc>
                    <a:spcPct val="90000"/>
                  </a:lnSpc>
                  <a:spcAft>
                    <a:spcPts val="600"/>
                  </a:spcAft>
                  <a:buAutoNum type="alphaLcParenR"/>
                </a:pPr>
                <a:r>
                  <a:rPr lang="it-IT" sz="800" dirty="0" err="1">
                    <a:solidFill>
                      <a:srgbClr val="0070C0"/>
                    </a:solidFill>
                  </a:rPr>
                  <a:t>Geographical</a:t>
                </a:r>
                <a:r>
                  <a:rPr lang="it-IT" sz="800" dirty="0">
                    <a:solidFill>
                      <a:srgbClr val="0070C0"/>
                    </a:solidFill>
                  </a:rPr>
                  <a:t> area</a:t>
                </a:r>
              </a:p>
              <a:p>
                <a:pPr marL="228600" indent="-228600">
                  <a:lnSpc>
                    <a:spcPct val="90000"/>
                  </a:lnSpc>
                  <a:spcAft>
                    <a:spcPts val="600"/>
                  </a:spcAft>
                  <a:buAutoNum type="alphaLcParenR"/>
                </a:pPr>
                <a:r>
                  <a:rPr lang="it-IT" sz="800" dirty="0" err="1">
                    <a:solidFill>
                      <a:srgbClr val="0070C0"/>
                    </a:solidFill>
                  </a:rPr>
                  <a:t>Organizational</a:t>
                </a:r>
                <a:r>
                  <a:rPr lang="it-IT" sz="800" dirty="0">
                    <a:solidFill>
                      <a:srgbClr val="0070C0"/>
                    </a:solidFill>
                  </a:rPr>
                  <a:t> </a:t>
                </a:r>
                <a:r>
                  <a:rPr lang="it-IT" sz="800" dirty="0" err="1">
                    <a:solidFill>
                      <a:srgbClr val="0070C0"/>
                    </a:solidFill>
                  </a:rPr>
                  <a:t>function</a:t>
                </a:r>
                <a:endParaRPr lang="it-IT" sz="800" dirty="0">
                  <a:solidFill>
                    <a:srgbClr val="0070C0"/>
                  </a:solidFill>
                </a:endParaRPr>
              </a:p>
              <a:p>
                <a:pPr marL="228600" indent="-228600">
                  <a:lnSpc>
                    <a:spcPct val="90000"/>
                  </a:lnSpc>
                  <a:spcAft>
                    <a:spcPts val="600"/>
                  </a:spcAft>
                  <a:buAutoNum type="alphaLcParenR"/>
                </a:pPr>
                <a:r>
                  <a:rPr lang="it-IT" sz="800" dirty="0">
                    <a:solidFill>
                      <a:srgbClr val="0070C0"/>
                    </a:solidFill>
                  </a:rPr>
                  <a:t>Corporate </a:t>
                </a:r>
                <a:r>
                  <a:rPr lang="it-IT" sz="800" dirty="0" err="1">
                    <a:solidFill>
                      <a:srgbClr val="0070C0"/>
                    </a:solidFill>
                  </a:rPr>
                  <a:t>role</a:t>
                </a:r>
                <a:endParaRPr lang="it-IT" sz="800" dirty="0">
                  <a:solidFill>
                    <a:srgbClr val="0070C0"/>
                  </a:solidFill>
                </a:endParaRPr>
              </a:p>
              <a:p>
                <a:pPr marL="228600" indent="-228600">
                  <a:lnSpc>
                    <a:spcPct val="90000"/>
                  </a:lnSpc>
                  <a:spcAft>
                    <a:spcPts val="600"/>
                  </a:spcAft>
                  <a:buAutoNum type="alphaLcParenR"/>
                </a:pPr>
                <a:r>
                  <a:rPr lang="it-IT" sz="800" dirty="0">
                    <a:solidFill>
                      <a:srgbClr val="0070C0"/>
                    </a:solidFill>
                  </a:rPr>
                  <a:t>Age group</a:t>
                </a:r>
              </a:p>
              <a:p>
                <a:pPr>
                  <a:lnSpc>
                    <a:spcPct val="90000"/>
                  </a:lnSpc>
                  <a:spcAft>
                    <a:spcPts val="600"/>
                  </a:spcAft>
                </a:pPr>
                <a:r>
                  <a:rPr lang="it-IT" sz="800" dirty="0">
                    <a:solidFill>
                      <a:srgbClr val="0070C0"/>
                    </a:solidFill>
                  </a:rPr>
                  <a:t>DEFINING THESE FIELDS GIVES YOU THE POSSIBILITY TO MAP YOUR COMPANY’S RISK BY SEGMENTING THE POPULATION USING DIFFERENT CRITERIA </a:t>
                </a:r>
              </a:p>
            </p:txBody>
          </p:sp>
        </p:grpSp>
        <p:sp>
          <p:nvSpPr>
            <p:cNvPr id="24" name="Rettangolo 23">
              <a:extLst>
                <a:ext uri="{FF2B5EF4-FFF2-40B4-BE49-F238E27FC236}">
                  <a16:creationId xmlns:a16="http://schemas.microsoft.com/office/drawing/2014/main" id="{16B2D9AB-EC0C-0CF1-B1D0-79D9F835450F}"/>
                </a:ext>
              </a:extLst>
            </p:cNvPr>
            <p:cNvSpPr>
              <a:spLocks noGrp="1" noRot="1" noMove="1" noResize="1" noEditPoints="1" noAdjustHandles="1" noChangeArrowheads="1" noChangeShapeType="1"/>
            </p:cNvSpPr>
            <p:nvPr/>
          </p:nvSpPr>
          <p:spPr>
            <a:xfrm>
              <a:off x="10693399" y="5051574"/>
              <a:ext cx="2748825" cy="1535690"/>
            </a:xfrm>
            <a:prstGeom prst="rect">
              <a:avLst/>
            </a:prstGeom>
            <a:solidFill>
              <a:schemeClr val="bg1"/>
            </a:solidFill>
            <a:ln w="6350">
              <a:solidFill>
                <a:srgbClr val="001F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Aft>
                  <a:spcPts val="600"/>
                </a:spcAft>
              </a:pPr>
              <a:r>
                <a:rPr lang="it-IT" sz="800" b="1" dirty="0">
                  <a:solidFill>
                    <a:srgbClr val="0070C0"/>
                  </a:solidFill>
                </a:rPr>
                <a:t>FIELDS:</a:t>
              </a:r>
            </a:p>
            <a:p>
              <a:pPr>
                <a:lnSpc>
                  <a:spcPct val="90000"/>
                </a:lnSpc>
                <a:spcAft>
                  <a:spcPts val="600"/>
                </a:spcAft>
              </a:pPr>
              <a:r>
                <a:rPr lang="it-IT" sz="800" b="1" dirty="0">
                  <a:solidFill>
                    <a:srgbClr val="0070C0"/>
                  </a:solidFill>
                </a:rPr>
                <a:t>TO MODIFY</a:t>
              </a:r>
            </a:p>
            <a:p>
              <a:pPr>
                <a:lnSpc>
                  <a:spcPct val="90000"/>
                </a:lnSpc>
                <a:spcAft>
                  <a:spcPts val="600"/>
                </a:spcAft>
              </a:pPr>
              <a:r>
                <a:rPr lang="it-IT" sz="800" b="1" dirty="0">
                  <a:solidFill>
                    <a:srgbClr val="0070C0"/>
                  </a:solidFill>
                </a:rPr>
                <a:t>TO DELETE</a:t>
              </a:r>
            </a:p>
            <a:p>
              <a:pPr>
                <a:lnSpc>
                  <a:spcPct val="90000"/>
                </a:lnSpc>
                <a:spcAft>
                  <a:spcPts val="600"/>
                </a:spcAft>
              </a:pPr>
              <a:r>
                <a:rPr lang="it-IT" sz="800" b="1" dirty="0">
                  <a:solidFill>
                    <a:srgbClr val="0070C0"/>
                  </a:solidFill>
                </a:rPr>
                <a:t>TO SUSPEND</a:t>
              </a:r>
            </a:p>
            <a:p>
              <a:pPr>
                <a:lnSpc>
                  <a:spcPct val="90000"/>
                </a:lnSpc>
                <a:spcAft>
                  <a:spcPts val="600"/>
                </a:spcAft>
              </a:pPr>
              <a:r>
                <a:rPr lang="it-IT" sz="800" b="1" dirty="0">
                  <a:solidFill>
                    <a:srgbClr val="0070C0"/>
                  </a:solidFill>
                </a:rPr>
                <a:t>TO ADD</a:t>
              </a:r>
            </a:p>
            <a:p>
              <a:pPr>
                <a:lnSpc>
                  <a:spcPct val="90000"/>
                </a:lnSpc>
                <a:spcAft>
                  <a:spcPts val="600"/>
                </a:spcAft>
              </a:pPr>
              <a:r>
                <a:rPr lang="it-IT" sz="800" dirty="0" err="1">
                  <a:solidFill>
                    <a:srgbClr val="0070C0"/>
                  </a:solidFill>
                </a:rPr>
                <a:t>These</a:t>
              </a:r>
              <a:r>
                <a:rPr lang="it-IT" sz="800" dirty="0">
                  <a:solidFill>
                    <a:srgbClr val="0070C0"/>
                  </a:solidFill>
                </a:rPr>
                <a:t> indicate the action to be </a:t>
              </a:r>
              <a:r>
                <a:rPr lang="it-IT" sz="800" dirty="0" err="1">
                  <a:solidFill>
                    <a:srgbClr val="0070C0"/>
                  </a:solidFill>
                </a:rPr>
                <a:t>carried</a:t>
              </a:r>
              <a:r>
                <a:rPr lang="it-IT" sz="800" dirty="0">
                  <a:solidFill>
                    <a:srgbClr val="0070C0"/>
                  </a:solidFill>
                </a:rPr>
                <a:t> out for the user. </a:t>
              </a:r>
              <a:r>
                <a:rPr lang="it-IT" sz="800" dirty="0" err="1">
                  <a:solidFill>
                    <a:srgbClr val="0070C0"/>
                  </a:solidFill>
                </a:rPr>
                <a:t>Only</a:t>
              </a:r>
              <a:r>
                <a:rPr lang="it-IT" sz="800" dirty="0">
                  <a:solidFill>
                    <a:srgbClr val="0070C0"/>
                  </a:solidFill>
                </a:rPr>
                <a:t> one of </a:t>
              </a:r>
              <a:r>
                <a:rPr lang="it-IT" sz="800" dirty="0" err="1">
                  <a:solidFill>
                    <a:srgbClr val="0070C0"/>
                  </a:solidFill>
                </a:rPr>
                <a:t>these</a:t>
              </a:r>
              <a:r>
                <a:rPr lang="it-IT" sz="800" dirty="0">
                  <a:solidFill>
                    <a:srgbClr val="0070C0"/>
                  </a:solidFill>
                </a:rPr>
                <a:t> fields can be </a:t>
              </a:r>
              <a:r>
                <a:rPr lang="it-IT" sz="800" dirty="0" err="1">
                  <a:solidFill>
                    <a:srgbClr val="0070C0"/>
                  </a:solidFill>
                </a:rPr>
                <a:t>indicated</a:t>
              </a:r>
              <a:r>
                <a:rPr lang="it-IT" sz="800" dirty="0">
                  <a:solidFill>
                    <a:srgbClr val="0070C0"/>
                  </a:solidFill>
                </a:rPr>
                <a:t>.</a:t>
              </a:r>
            </a:p>
          </p:txBody>
        </p:sp>
      </p:grpSp>
    </p:spTree>
    <p:extLst>
      <p:ext uri="{BB962C8B-B14F-4D97-AF65-F5344CB8AC3E}">
        <p14:creationId xmlns:p14="http://schemas.microsoft.com/office/powerpoint/2010/main" val="47983120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75B081-E7A3-4F0E-2554-291FDE61D05B}"/>
              </a:ext>
            </a:extLst>
          </p:cNvPr>
          <p:cNvSpPr>
            <a:spLocks noGrp="1"/>
          </p:cNvSpPr>
          <p:nvPr>
            <p:ph type="title"/>
          </p:nvPr>
        </p:nvSpPr>
        <p:spPr>
          <a:xfrm>
            <a:off x="731520" y="521657"/>
            <a:ext cx="8782126" cy="687211"/>
          </a:xfrm>
        </p:spPr>
        <p:txBody>
          <a:bodyPr/>
          <a:lstStyle/>
          <a:p>
            <a:r>
              <a:rPr lang="it-IT"/>
              <a:t>Master Plan</a:t>
            </a:r>
          </a:p>
        </p:txBody>
      </p:sp>
      <p:sp>
        <p:nvSpPr>
          <p:cNvPr id="22" name="CasellaDiTesto 21">
            <a:extLst>
              <a:ext uri="{FF2B5EF4-FFF2-40B4-BE49-F238E27FC236}">
                <a16:creationId xmlns:a16="http://schemas.microsoft.com/office/drawing/2014/main" id="{841983A3-4F57-63B4-51FB-C1F63C41D26D}"/>
              </a:ext>
            </a:extLst>
          </p:cNvPr>
          <p:cNvSpPr txBox="1"/>
          <p:nvPr/>
        </p:nvSpPr>
        <p:spPr>
          <a:xfrm>
            <a:off x="6106143" y="2115316"/>
            <a:ext cx="2573754" cy="461665"/>
          </a:xfrm>
          <a:prstGeom prst="rect">
            <a:avLst/>
          </a:prstGeom>
          <a:noFill/>
          <a:ln>
            <a:noFill/>
            <a:prstDash val="dashDot"/>
          </a:ln>
        </p:spPr>
        <p:txBody>
          <a:bodyPr wrap="square" rtlCol="0">
            <a:spAutoFit/>
          </a:bodyPr>
          <a:lstStyle/>
          <a:p>
            <a:pPr algn="ctr"/>
            <a:r>
              <a:rPr lang="it-IT" sz="2400" b="1" dirty="0">
                <a:solidFill>
                  <a:srgbClr val="131B3F"/>
                </a:solidFill>
              </a:rPr>
              <a:t>13 MONTHS</a:t>
            </a:r>
          </a:p>
        </p:txBody>
      </p:sp>
      <p:grpSp>
        <p:nvGrpSpPr>
          <p:cNvPr id="3" name="Gruppo 2">
            <a:extLst>
              <a:ext uri="{FF2B5EF4-FFF2-40B4-BE49-F238E27FC236}">
                <a16:creationId xmlns:a16="http://schemas.microsoft.com/office/drawing/2014/main" id="{EDA28F61-52AF-0B13-1333-8990919BC07A}"/>
              </a:ext>
            </a:extLst>
          </p:cNvPr>
          <p:cNvGrpSpPr/>
          <p:nvPr/>
        </p:nvGrpSpPr>
        <p:grpSpPr>
          <a:xfrm rot="10800000">
            <a:off x="1476219" y="1826448"/>
            <a:ext cx="11578300" cy="910130"/>
            <a:chOff x="5210313" y="7040019"/>
            <a:chExt cx="8094007" cy="269985"/>
          </a:xfrm>
        </p:grpSpPr>
        <p:cxnSp>
          <p:nvCxnSpPr>
            <p:cNvPr id="142" name="Connettore 1 141">
              <a:extLst>
                <a:ext uri="{FF2B5EF4-FFF2-40B4-BE49-F238E27FC236}">
                  <a16:creationId xmlns:a16="http://schemas.microsoft.com/office/drawing/2014/main" id="{D3C25AD5-1B86-6F57-9124-B146225F1644}"/>
                </a:ext>
              </a:extLst>
            </p:cNvPr>
            <p:cNvCxnSpPr>
              <a:cxnSpLocks/>
            </p:cNvCxnSpPr>
            <p:nvPr/>
          </p:nvCxnSpPr>
          <p:spPr>
            <a:xfrm>
              <a:off x="5244353" y="7306665"/>
              <a:ext cx="8059967" cy="0"/>
            </a:xfrm>
            <a:prstGeom prst="line">
              <a:avLst/>
            </a:prstGeom>
            <a:ln w="38100">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144" name="Connettore 1 143">
              <a:extLst>
                <a:ext uri="{FF2B5EF4-FFF2-40B4-BE49-F238E27FC236}">
                  <a16:creationId xmlns:a16="http://schemas.microsoft.com/office/drawing/2014/main" id="{B67F171A-C977-AEFE-BC71-B3D78C4AC4F3}"/>
                </a:ext>
              </a:extLst>
            </p:cNvPr>
            <p:cNvCxnSpPr>
              <a:cxnSpLocks/>
            </p:cNvCxnSpPr>
            <p:nvPr/>
          </p:nvCxnSpPr>
          <p:spPr>
            <a:xfrm>
              <a:off x="5210313" y="7040019"/>
              <a:ext cx="0" cy="269985"/>
            </a:xfrm>
            <a:prstGeom prst="line">
              <a:avLst/>
            </a:prstGeom>
            <a:ln w="38100">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147" name="Connettore 1 146">
              <a:extLst>
                <a:ext uri="{FF2B5EF4-FFF2-40B4-BE49-F238E27FC236}">
                  <a16:creationId xmlns:a16="http://schemas.microsoft.com/office/drawing/2014/main" id="{C6CFDE90-73A3-1C6D-0228-9C54E376C11C}"/>
                </a:ext>
              </a:extLst>
            </p:cNvPr>
            <p:cNvCxnSpPr>
              <a:cxnSpLocks/>
            </p:cNvCxnSpPr>
            <p:nvPr/>
          </p:nvCxnSpPr>
          <p:spPr>
            <a:xfrm>
              <a:off x="13289894" y="7040019"/>
              <a:ext cx="0" cy="269985"/>
            </a:xfrm>
            <a:prstGeom prst="line">
              <a:avLst/>
            </a:prstGeom>
            <a:ln w="38100">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grpSp>
      <p:sp>
        <p:nvSpPr>
          <p:cNvPr id="148" name="CasellaDiTesto 147">
            <a:extLst>
              <a:ext uri="{FF2B5EF4-FFF2-40B4-BE49-F238E27FC236}">
                <a16:creationId xmlns:a16="http://schemas.microsoft.com/office/drawing/2014/main" id="{420AC945-D677-D54A-6C21-860161875D65}"/>
              </a:ext>
            </a:extLst>
          </p:cNvPr>
          <p:cNvSpPr txBox="1"/>
          <p:nvPr/>
        </p:nvSpPr>
        <p:spPr>
          <a:xfrm>
            <a:off x="938128" y="5226224"/>
            <a:ext cx="12671593" cy="333070"/>
          </a:xfrm>
          <a:prstGeom prst="rect">
            <a:avLst/>
          </a:prstGeom>
          <a:noFill/>
        </p:spPr>
        <p:txBody>
          <a:bodyPr wrap="square" lIns="0" tIns="46800" rIns="0" rtlCol="0">
            <a:noAutofit/>
          </a:bodyPr>
          <a:lstStyle/>
          <a:p>
            <a:pPr>
              <a:lnSpc>
                <a:spcPct val="90000"/>
              </a:lnSpc>
            </a:pPr>
            <a:r>
              <a:rPr lang="it-IT" sz="2000" b="1" dirty="0">
                <a:solidFill>
                  <a:srgbClr val="131B3F"/>
                </a:solidFill>
              </a:rPr>
              <a:t>Service </a:t>
            </a:r>
            <a:r>
              <a:rPr lang="it-IT" sz="2000" b="1" dirty="0" err="1">
                <a:solidFill>
                  <a:srgbClr val="131B3F"/>
                </a:solidFill>
              </a:rPr>
              <a:t>is</a:t>
            </a:r>
            <a:r>
              <a:rPr lang="it-IT" sz="2000" b="1" dirty="0">
                <a:solidFill>
                  <a:srgbClr val="131B3F"/>
                </a:solidFill>
              </a:rPr>
              <a:t> </a:t>
            </a:r>
            <a:r>
              <a:rPr lang="it-IT" sz="2000" b="1" dirty="0" err="1">
                <a:solidFill>
                  <a:srgbClr val="131B3F"/>
                </a:solidFill>
              </a:rPr>
              <a:t>active</a:t>
            </a:r>
            <a:r>
              <a:rPr lang="it-IT" sz="2000" b="1" dirty="0">
                <a:solidFill>
                  <a:srgbClr val="131B3F"/>
                </a:solidFill>
              </a:rPr>
              <a:t> from the date of service </a:t>
            </a:r>
            <a:r>
              <a:rPr lang="it-IT" sz="2000" b="1" dirty="0" err="1">
                <a:solidFill>
                  <a:srgbClr val="131B3F"/>
                </a:solidFill>
              </a:rPr>
              <a:t>activation</a:t>
            </a:r>
            <a:r>
              <a:rPr lang="it-IT" sz="2000" b="1" dirty="0">
                <a:solidFill>
                  <a:srgbClr val="131B3F"/>
                </a:solidFill>
              </a:rPr>
              <a:t> </a:t>
            </a:r>
            <a:r>
              <a:rPr lang="it-IT" sz="2000" b="1" dirty="0" err="1">
                <a:solidFill>
                  <a:srgbClr val="131B3F"/>
                </a:solidFill>
              </a:rPr>
              <a:t>notice</a:t>
            </a:r>
            <a:r>
              <a:rPr lang="it-IT" sz="2000" b="1" dirty="0">
                <a:solidFill>
                  <a:srgbClr val="131B3F"/>
                </a:solidFill>
              </a:rPr>
              <a:t> </a:t>
            </a:r>
            <a:r>
              <a:rPr lang="it-IT" sz="2000" dirty="0">
                <a:solidFill>
                  <a:srgbClr val="131B3F"/>
                </a:solidFill>
              </a:rPr>
              <a:t>(</a:t>
            </a:r>
            <a:r>
              <a:rPr lang="it-IT" sz="2000" dirty="0" err="1">
                <a:solidFill>
                  <a:srgbClr val="131B3F"/>
                </a:solidFill>
              </a:rPr>
              <a:t>irrespective</a:t>
            </a:r>
            <a:r>
              <a:rPr lang="it-IT" sz="2000" dirty="0">
                <a:solidFill>
                  <a:srgbClr val="131B3F"/>
                </a:solidFill>
              </a:rPr>
              <a:t> of Go Live).</a:t>
            </a:r>
          </a:p>
        </p:txBody>
      </p:sp>
      <p:sp>
        <p:nvSpPr>
          <p:cNvPr id="149" name="CasellaDiTesto 148">
            <a:extLst>
              <a:ext uri="{FF2B5EF4-FFF2-40B4-BE49-F238E27FC236}">
                <a16:creationId xmlns:a16="http://schemas.microsoft.com/office/drawing/2014/main" id="{21C9EA6F-A532-6D47-0EDB-7856819E59B3}"/>
              </a:ext>
            </a:extLst>
          </p:cNvPr>
          <p:cNvSpPr txBox="1"/>
          <p:nvPr/>
        </p:nvSpPr>
        <p:spPr>
          <a:xfrm>
            <a:off x="917548" y="5711653"/>
            <a:ext cx="13013605" cy="843522"/>
          </a:xfrm>
          <a:prstGeom prst="rect">
            <a:avLst/>
          </a:prstGeom>
          <a:noFill/>
        </p:spPr>
        <p:txBody>
          <a:bodyPr wrap="square" lIns="0" tIns="46800" rIns="0" rtlCol="0">
            <a:noAutofit/>
          </a:bodyPr>
          <a:lstStyle/>
          <a:p>
            <a:pPr>
              <a:lnSpc>
                <a:spcPct val="90000"/>
              </a:lnSpc>
            </a:pPr>
            <a:r>
              <a:rPr lang="it-IT" sz="2000" dirty="0" err="1">
                <a:solidFill>
                  <a:srgbClr val="131B3F"/>
                </a:solidFill>
              </a:rPr>
              <a:t>Onboarding</a:t>
            </a:r>
            <a:r>
              <a:rPr lang="it-IT" sz="2000" dirty="0">
                <a:solidFill>
                  <a:srgbClr val="131B3F"/>
                </a:solidFill>
              </a:rPr>
              <a:t> </a:t>
            </a:r>
            <a:r>
              <a:rPr lang="it-IT" sz="2000" dirty="0" err="1">
                <a:solidFill>
                  <a:srgbClr val="131B3F"/>
                </a:solidFill>
              </a:rPr>
              <a:t>is</a:t>
            </a:r>
            <a:r>
              <a:rPr lang="it-IT" sz="2000" dirty="0">
                <a:solidFill>
                  <a:srgbClr val="131B3F"/>
                </a:solidFill>
              </a:rPr>
              <a:t> </a:t>
            </a:r>
            <a:r>
              <a:rPr lang="it-IT" sz="2000" dirty="0" err="1">
                <a:solidFill>
                  <a:srgbClr val="131B3F"/>
                </a:solidFill>
              </a:rPr>
              <a:t>recommended</a:t>
            </a:r>
            <a:r>
              <a:rPr lang="it-IT" sz="2000" dirty="0">
                <a:solidFill>
                  <a:srgbClr val="131B3F"/>
                </a:solidFill>
              </a:rPr>
              <a:t> </a:t>
            </a:r>
            <a:r>
              <a:rPr lang="it-IT" sz="2000" dirty="0" err="1">
                <a:solidFill>
                  <a:srgbClr val="131B3F"/>
                </a:solidFill>
              </a:rPr>
              <a:t>within</a:t>
            </a:r>
            <a:r>
              <a:rPr lang="it-IT" sz="2000" dirty="0">
                <a:solidFill>
                  <a:srgbClr val="131B3F"/>
                </a:solidFill>
              </a:rPr>
              <a:t> a </a:t>
            </a:r>
            <a:r>
              <a:rPr lang="it-IT" sz="2000" dirty="0" err="1">
                <a:solidFill>
                  <a:srgbClr val="131B3F"/>
                </a:solidFill>
              </a:rPr>
              <a:t>month</a:t>
            </a:r>
            <a:r>
              <a:rPr lang="it-IT" sz="2000" dirty="0">
                <a:solidFill>
                  <a:srgbClr val="131B3F"/>
                </a:solidFill>
              </a:rPr>
              <a:t> of service </a:t>
            </a:r>
            <a:r>
              <a:rPr lang="it-IT" sz="2000" dirty="0" err="1">
                <a:solidFill>
                  <a:srgbClr val="131B3F"/>
                </a:solidFill>
              </a:rPr>
              <a:t>activation</a:t>
            </a:r>
            <a:r>
              <a:rPr lang="it-IT" sz="2000" dirty="0">
                <a:solidFill>
                  <a:srgbClr val="131B3F"/>
                </a:solidFill>
              </a:rPr>
              <a:t> in </a:t>
            </a:r>
            <a:r>
              <a:rPr lang="it-IT" sz="2000" dirty="0" err="1">
                <a:solidFill>
                  <a:srgbClr val="131B3F"/>
                </a:solidFill>
              </a:rPr>
              <a:t>order</a:t>
            </a:r>
            <a:r>
              <a:rPr lang="it-IT" sz="2000" dirty="0">
                <a:solidFill>
                  <a:srgbClr val="131B3F"/>
                </a:solidFill>
              </a:rPr>
              <a:t> to </a:t>
            </a:r>
            <a:r>
              <a:rPr lang="it-IT" sz="2000" dirty="0" err="1">
                <a:solidFill>
                  <a:srgbClr val="131B3F"/>
                </a:solidFill>
              </a:rPr>
              <a:t>maintain</a:t>
            </a:r>
            <a:r>
              <a:rPr lang="it-IT" sz="2000" dirty="0">
                <a:solidFill>
                  <a:srgbClr val="131B3F"/>
                </a:solidFill>
              </a:rPr>
              <a:t> an </a:t>
            </a:r>
            <a:r>
              <a:rPr lang="it-IT" sz="2000" dirty="0" err="1">
                <a:solidFill>
                  <a:srgbClr val="131B3F"/>
                </a:solidFill>
              </a:rPr>
              <a:t>adequate</a:t>
            </a:r>
            <a:r>
              <a:rPr lang="it-IT" sz="2000" dirty="0">
                <a:solidFill>
                  <a:srgbClr val="131B3F"/>
                </a:solidFill>
              </a:rPr>
              <a:t> cognitive load and </a:t>
            </a:r>
            <a:r>
              <a:rPr lang="it-IT" sz="2000" dirty="0" err="1">
                <a:solidFill>
                  <a:srgbClr val="131B3F"/>
                </a:solidFill>
              </a:rPr>
              <a:t>effective</a:t>
            </a:r>
            <a:r>
              <a:rPr lang="it-IT" sz="2000" dirty="0">
                <a:solidFill>
                  <a:srgbClr val="131B3F"/>
                </a:solidFill>
              </a:rPr>
              <a:t> learning. Delays in the Go Live </a:t>
            </a:r>
            <a:r>
              <a:rPr lang="it-IT" sz="2000" dirty="0" err="1">
                <a:solidFill>
                  <a:srgbClr val="131B3F"/>
                </a:solidFill>
              </a:rPr>
              <a:t>require</a:t>
            </a:r>
            <a:r>
              <a:rPr lang="it-IT" sz="2000" dirty="0">
                <a:solidFill>
                  <a:srgbClr val="131B3F"/>
                </a:solidFill>
              </a:rPr>
              <a:t> a planning of releases </a:t>
            </a:r>
            <a:r>
              <a:rPr lang="it-IT" sz="2000" dirty="0" err="1">
                <a:solidFill>
                  <a:srgbClr val="131B3F"/>
                </a:solidFill>
              </a:rPr>
              <a:t>which</a:t>
            </a:r>
            <a:r>
              <a:rPr lang="it-IT" sz="2000" dirty="0">
                <a:solidFill>
                  <a:srgbClr val="131B3F"/>
                </a:solidFill>
              </a:rPr>
              <a:t> </a:t>
            </a:r>
            <a:r>
              <a:rPr lang="it-IT" sz="2000" dirty="0" err="1">
                <a:solidFill>
                  <a:srgbClr val="131B3F"/>
                </a:solidFill>
              </a:rPr>
              <a:t>may</a:t>
            </a:r>
            <a:r>
              <a:rPr lang="it-IT" sz="2000" dirty="0">
                <a:solidFill>
                  <a:srgbClr val="131B3F"/>
                </a:solidFill>
              </a:rPr>
              <a:t> </a:t>
            </a:r>
            <a:r>
              <a:rPr lang="it-IT" sz="2000" dirty="0" err="1">
                <a:solidFill>
                  <a:srgbClr val="131B3F"/>
                </a:solidFill>
              </a:rPr>
              <a:t>have</a:t>
            </a:r>
            <a:r>
              <a:rPr lang="it-IT" sz="2000" dirty="0">
                <a:solidFill>
                  <a:srgbClr val="131B3F"/>
                </a:solidFill>
              </a:rPr>
              <a:t> an impact on the </a:t>
            </a:r>
            <a:r>
              <a:rPr lang="it-IT" sz="2000" dirty="0" err="1">
                <a:solidFill>
                  <a:srgbClr val="131B3F"/>
                </a:solidFill>
              </a:rPr>
              <a:t>effectiveness</a:t>
            </a:r>
            <a:r>
              <a:rPr lang="it-IT" sz="2000" dirty="0">
                <a:solidFill>
                  <a:srgbClr val="131B3F"/>
                </a:solidFill>
              </a:rPr>
              <a:t> of the training </a:t>
            </a:r>
            <a:r>
              <a:rPr lang="it-IT" sz="2000" dirty="0" err="1">
                <a:solidFill>
                  <a:srgbClr val="131B3F"/>
                </a:solidFill>
              </a:rPr>
              <a:t>path</a:t>
            </a:r>
            <a:r>
              <a:rPr lang="it-IT" sz="2000" dirty="0">
                <a:solidFill>
                  <a:srgbClr val="131B3F"/>
                </a:solidFill>
              </a:rPr>
              <a:t>.</a:t>
            </a:r>
          </a:p>
        </p:txBody>
      </p:sp>
      <p:grpSp>
        <p:nvGrpSpPr>
          <p:cNvPr id="9" name="Gruppo 8">
            <a:extLst>
              <a:ext uri="{FF2B5EF4-FFF2-40B4-BE49-F238E27FC236}">
                <a16:creationId xmlns:a16="http://schemas.microsoft.com/office/drawing/2014/main" id="{DB15F288-DBA7-F283-3255-0430EBFCC748}"/>
              </a:ext>
            </a:extLst>
          </p:cNvPr>
          <p:cNvGrpSpPr/>
          <p:nvPr/>
        </p:nvGrpSpPr>
        <p:grpSpPr>
          <a:xfrm>
            <a:off x="772853" y="2753714"/>
            <a:ext cx="12962306" cy="2074255"/>
            <a:chOff x="772853" y="2247874"/>
            <a:chExt cx="12962306" cy="2074255"/>
          </a:xfrm>
        </p:grpSpPr>
        <p:sp>
          <p:nvSpPr>
            <p:cNvPr id="120" name="CasellaDiTesto 119">
              <a:extLst>
                <a:ext uri="{FF2B5EF4-FFF2-40B4-BE49-F238E27FC236}">
                  <a16:creationId xmlns:a16="http://schemas.microsoft.com/office/drawing/2014/main" id="{BAD95F2E-2851-514B-3211-CF4278EB347B}"/>
                </a:ext>
              </a:extLst>
            </p:cNvPr>
            <p:cNvSpPr txBox="1"/>
            <p:nvPr/>
          </p:nvSpPr>
          <p:spPr>
            <a:xfrm>
              <a:off x="4721865" y="3691187"/>
              <a:ext cx="1045949" cy="338554"/>
            </a:xfrm>
            <a:prstGeom prst="rect">
              <a:avLst/>
            </a:prstGeom>
            <a:noFill/>
          </p:spPr>
          <p:txBody>
            <a:bodyPr wrap="square">
              <a:spAutoFit/>
            </a:bodyPr>
            <a:lstStyle/>
            <a:p>
              <a:r>
                <a:rPr lang="it-IT" sz="1600" b="1">
                  <a:solidFill>
                    <a:srgbClr val="131B3F"/>
                  </a:solidFill>
                </a:rPr>
                <a:t>GO LIVE</a:t>
              </a:r>
            </a:p>
          </p:txBody>
        </p:sp>
        <p:sp>
          <p:nvSpPr>
            <p:cNvPr id="130" name="CasellaDiTesto 129">
              <a:extLst>
                <a:ext uri="{FF2B5EF4-FFF2-40B4-BE49-F238E27FC236}">
                  <a16:creationId xmlns:a16="http://schemas.microsoft.com/office/drawing/2014/main" id="{1D5D1C46-817D-957D-957B-72FE5A2EDF9A}"/>
                </a:ext>
              </a:extLst>
            </p:cNvPr>
            <p:cNvSpPr txBox="1"/>
            <p:nvPr/>
          </p:nvSpPr>
          <p:spPr>
            <a:xfrm>
              <a:off x="8574034" y="3691187"/>
              <a:ext cx="1265424" cy="584775"/>
            </a:xfrm>
            <a:prstGeom prst="rect">
              <a:avLst/>
            </a:prstGeom>
            <a:noFill/>
          </p:spPr>
          <p:txBody>
            <a:bodyPr wrap="square">
              <a:spAutoFit/>
            </a:bodyPr>
            <a:lstStyle/>
            <a:p>
              <a:pPr algn="ctr"/>
              <a:r>
                <a:rPr lang="it-IT" sz="1600" b="1" dirty="0">
                  <a:solidFill>
                    <a:srgbClr val="131B3F"/>
                  </a:solidFill>
                </a:rPr>
                <a:t>12 MONTHS</a:t>
              </a:r>
            </a:p>
          </p:txBody>
        </p:sp>
        <p:sp>
          <p:nvSpPr>
            <p:cNvPr id="98" name="CasellaDiTesto 97">
              <a:extLst>
                <a:ext uri="{FF2B5EF4-FFF2-40B4-BE49-F238E27FC236}">
                  <a16:creationId xmlns:a16="http://schemas.microsoft.com/office/drawing/2014/main" id="{C59CB4FA-2DE4-6FAE-28DE-526F5AA6776B}"/>
                </a:ext>
              </a:extLst>
            </p:cNvPr>
            <p:cNvSpPr txBox="1"/>
            <p:nvPr/>
          </p:nvSpPr>
          <p:spPr>
            <a:xfrm>
              <a:off x="772853" y="3491132"/>
              <a:ext cx="1406733" cy="830997"/>
            </a:xfrm>
            <a:prstGeom prst="rect">
              <a:avLst/>
            </a:prstGeom>
            <a:noFill/>
          </p:spPr>
          <p:txBody>
            <a:bodyPr wrap="square">
              <a:spAutoFit/>
            </a:bodyPr>
            <a:lstStyle/>
            <a:p>
              <a:pPr algn="ctr"/>
              <a:r>
                <a:rPr lang="it-IT" sz="1600" b="1" dirty="0">
                  <a:solidFill>
                    <a:srgbClr val="131B3F"/>
                  </a:solidFill>
                </a:rPr>
                <a:t>SERVICE ACTIVATION EMAIL</a:t>
              </a:r>
            </a:p>
          </p:txBody>
        </p:sp>
        <p:sp>
          <p:nvSpPr>
            <p:cNvPr id="140" name="CasellaDiTesto 139">
              <a:extLst>
                <a:ext uri="{FF2B5EF4-FFF2-40B4-BE49-F238E27FC236}">
                  <a16:creationId xmlns:a16="http://schemas.microsoft.com/office/drawing/2014/main" id="{225B0053-1CBD-BDE6-4A52-1CB7E4852421}"/>
                </a:ext>
              </a:extLst>
            </p:cNvPr>
            <p:cNvSpPr txBox="1"/>
            <p:nvPr/>
          </p:nvSpPr>
          <p:spPr>
            <a:xfrm>
              <a:off x="12469735" y="3568077"/>
              <a:ext cx="1265424" cy="584775"/>
            </a:xfrm>
            <a:prstGeom prst="rect">
              <a:avLst/>
            </a:prstGeom>
            <a:noFill/>
          </p:spPr>
          <p:txBody>
            <a:bodyPr wrap="square">
              <a:spAutoFit/>
            </a:bodyPr>
            <a:lstStyle/>
            <a:p>
              <a:pPr algn="ctr"/>
              <a:r>
                <a:rPr lang="it-IT" sz="1600" b="1" dirty="0">
                  <a:solidFill>
                    <a:srgbClr val="131B3F"/>
                  </a:solidFill>
                </a:rPr>
                <a:t>END OF SERVICE</a:t>
              </a:r>
            </a:p>
          </p:txBody>
        </p:sp>
        <p:sp>
          <p:nvSpPr>
            <p:cNvPr id="109" name="CasellaDiTesto 108">
              <a:extLst>
                <a:ext uri="{FF2B5EF4-FFF2-40B4-BE49-F238E27FC236}">
                  <a16:creationId xmlns:a16="http://schemas.microsoft.com/office/drawing/2014/main" id="{70233C26-868E-51EB-CB57-2FED21544E63}"/>
                </a:ext>
              </a:extLst>
            </p:cNvPr>
            <p:cNvSpPr txBox="1"/>
            <p:nvPr/>
          </p:nvSpPr>
          <p:spPr>
            <a:xfrm>
              <a:off x="2531434" y="3691187"/>
              <a:ext cx="1266870" cy="338554"/>
            </a:xfrm>
            <a:prstGeom prst="rect">
              <a:avLst/>
            </a:prstGeom>
            <a:noFill/>
          </p:spPr>
          <p:txBody>
            <a:bodyPr wrap="square">
              <a:spAutoFit/>
            </a:bodyPr>
            <a:lstStyle/>
            <a:p>
              <a:pPr algn="ctr"/>
              <a:r>
                <a:rPr lang="it-IT" sz="1600" b="1" dirty="0">
                  <a:solidFill>
                    <a:srgbClr val="131B3F"/>
                  </a:solidFill>
                </a:rPr>
                <a:t>1 MONTH</a:t>
              </a:r>
            </a:p>
          </p:txBody>
        </p:sp>
        <p:sp>
          <p:nvSpPr>
            <p:cNvPr id="60" name="Freccia a gallone 4">
              <a:extLst>
                <a:ext uri="{FF2B5EF4-FFF2-40B4-BE49-F238E27FC236}">
                  <a16:creationId xmlns:a16="http://schemas.microsoft.com/office/drawing/2014/main" id="{64B9A550-EB78-26D6-555C-490DDC53972C}"/>
                </a:ext>
              </a:extLst>
            </p:cNvPr>
            <p:cNvSpPr/>
            <p:nvPr/>
          </p:nvSpPr>
          <p:spPr>
            <a:xfrm>
              <a:off x="1977909" y="2254106"/>
              <a:ext cx="2728262" cy="910132"/>
            </a:xfrm>
            <a:prstGeom prst="chevron">
              <a:avLst/>
            </a:prstGeom>
            <a:solidFill>
              <a:srgbClr val="032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bg1"/>
                  </a:solidFill>
                </a:rPr>
                <a:t>ONBOARDING</a:t>
              </a:r>
            </a:p>
          </p:txBody>
        </p:sp>
        <p:sp>
          <p:nvSpPr>
            <p:cNvPr id="62" name="Rombo 61">
              <a:extLst>
                <a:ext uri="{FF2B5EF4-FFF2-40B4-BE49-F238E27FC236}">
                  <a16:creationId xmlns:a16="http://schemas.microsoft.com/office/drawing/2014/main" id="{A326AECF-386D-C754-26ED-E700F2739909}"/>
                </a:ext>
              </a:extLst>
            </p:cNvPr>
            <p:cNvSpPr/>
            <p:nvPr/>
          </p:nvSpPr>
          <p:spPr>
            <a:xfrm>
              <a:off x="1128140" y="2330782"/>
              <a:ext cx="756069" cy="756779"/>
            </a:xfrm>
            <a:prstGeom prst="diamond">
              <a:avLst/>
            </a:prstGeom>
            <a:solidFill>
              <a:srgbClr val="FF9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Rombo 63">
              <a:extLst>
                <a:ext uri="{FF2B5EF4-FFF2-40B4-BE49-F238E27FC236}">
                  <a16:creationId xmlns:a16="http://schemas.microsoft.com/office/drawing/2014/main" id="{B0AE8C61-8DE3-4002-DDAF-A219A3B21480}"/>
                </a:ext>
              </a:extLst>
            </p:cNvPr>
            <p:cNvSpPr/>
            <p:nvPr/>
          </p:nvSpPr>
          <p:spPr>
            <a:xfrm>
              <a:off x="4886490" y="2330782"/>
              <a:ext cx="756069" cy="756779"/>
            </a:xfrm>
            <a:prstGeom prst="diamond">
              <a:avLst/>
            </a:prstGeom>
            <a:solidFill>
              <a:srgbClr val="7AA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Freccia a gallone 36">
              <a:extLst>
                <a:ext uri="{FF2B5EF4-FFF2-40B4-BE49-F238E27FC236}">
                  <a16:creationId xmlns:a16="http://schemas.microsoft.com/office/drawing/2014/main" id="{1EAD004B-586F-B47D-2D3D-C308FA1177EE}"/>
                </a:ext>
              </a:extLst>
            </p:cNvPr>
            <p:cNvSpPr/>
            <p:nvPr/>
          </p:nvSpPr>
          <p:spPr>
            <a:xfrm>
              <a:off x="5544931" y="2247874"/>
              <a:ext cx="6965794" cy="971998"/>
            </a:xfrm>
            <a:prstGeom prst="chevron">
              <a:avLst/>
            </a:prstGeom>
            <a:solidFill>
              <a:srgbClr val="032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bg1"/>
                  </a:solidFill>
                </a:rPr>
                <a:t>TRAINING ACCESS </a:t>
              </a:r>
            </a:p>
            <a:p>
              <a:pPr algn="ctr"/>
              <a:r>
                <a:rPr lang="it-IT" sz="1600" b="1" dirty="0">
                  <a:solidFill>
                    <a:schemeClr val="bg1"/>
                  </a:solidFill>
                </a:rPr>
                <a:t>LEVEL 1</a:t>
              </a:r>
            </a:p>
          </p:txBody>
        </p:sp>
        <p:sp>
          <p:nvSpPr>
            <p:cNvPr id="66" name="Rombo 65">
              <a:extLst>
                <a:ext uri="{FF2B5EF4-FFF2-40B4-BE49-F238E27FC236}">
                  <a16:creationId xmlns:a16="http://schemas.microsoft.com/office/drawing/2014/main" id="{095A2E6E-C8DC-98A9-8ECC-9CEC132B3532}"/>
                </a:ext>
              </a:extLst>
            </p:cNvPr>
            <p:cNvSpPr/>
            <p:nvPr/>
          </p:nvSpPr>
          <p:spPr>
            <a:xfrm>
              <a:off x="12676130" y="2355219"/>
              <a:ext cx="756000" cy="756779"/>
            </a:xfrm>
            <a:prstGeom prst="diamond">
              <a:avLst/>
            </a:prstGeom>
            <a:solidFill>
              <a:srgbClr val="979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59753675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75B081-E7A3-4F0E-2554-291FDE61D05B}"/>
              </a:ext>
            </a:extLst>
          </p:cNvPr>
          <p:cNvSpPr>
            <a:spLocks noGrp="1"/>
          </p:cNvSpPr>
          <p:nvPr>
            <p:ph type="title"/>
          </p:nvPr>
        </p:nvSpPr>
        <p:spPr/>
        <p:txBody>
          <a:bodyPr/>
          <a:lstStyle/>
          <a:p>
            <a:r>
              <a:rPr lang="it-IT" dirty="0"/>
              <a:t>OnBoarding: checklist</a:t>
            </a:r>
          </a:p>
        </p:txBody>
      </p:sp>
      <p:sp>
        <p:nvSpPr>
          <p:cNvPr id="113" name="Rounded Rectangle 18">
            <a:extLst>
              <a:ext uri="{FF2B5EF4-FFF2-40B4-BE49-F238E27FC236}">
                <a16:creationId xmlns:a16="http://schemas.microsoft.com/office/drawing/2014/main" id="{BC204324-28C7-6DBA-AC3D-EA8B541EEC78}"/>
              </a:ext>
            </a:extLst>
          </p:cNvPr>
          <p:cNvSpPr/>
          <p:nvPr/>
        </p:nvSpPr>
        <p:spPr>
          <a:xfrm>
            <a:off x="1258034" y="4810404"/>
            <a:ext cx="12418901" cy="2792734"/>
          </a:xfrm>
          <a:prstGeom prst="roundRect">
            <a:avLst>
              <a:gd name="adj" fmla="val 6845"/>
            </a:avLst>
          </a:prstGeom>
          <a:noFill/>
          <a:ln w="12700">
            <a:solidFill>
              <a:srgbClr val="979797"/>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3120"/>
          </a:p>
        </p:txBody>
      </p:sp>
      <p:grpSp>
        <p:nvGrpSpPr>
          <p:cNvPr id="118" name="Gruppo 117">
            <a:extLst>
              <a:ext uri="{FF2B5EF4-FFF2-40B4-BE49-F238E27FC236}">
                <a16:creationId xmlns:a16="http://schemas.microsoft.com/office/drawing/2014/main" id="{CDB35487-0EAE-16BF-F36A-08DAE1DBFF41}"/>
              </a:ext>
            </a:extLst>
          </p:cNvPr>
          <p:cNvGrpSpPr/>
          <p:nvPr/>
        </p:nvGrpSpPr>
        <p:grpSpPr>
          <a:xfrm rot="10800000">
            <a:off x="621086" y="1411208"/>
            <a:ext cx="13334942" cy="604894"/>
            <a:chOff x="5210313" y="7040019"/>
            <a:chExt cx="8094007" cy="269985"/>
          </a:xfrm>
        </p:grpSpPr>
        <p:cxnSp>
          <p:nvCxnSpPr>
            <p:cNvPr id="119" name="Connettore 1 118">
              <a:extLst>
                <a:ext uri="{FF2B5EF4-FFF2-40B4-BE49-F238E27FC236}">
                  <a16:creationId xmlns:a16="http://schemas.microsoft.com/office/drawing/2014/main" id="{BFF729DE-5B2E-F702-5BA4-B9D5D2E4F43B}"/>
                </a:ext>
              </a:extLst>
            </p:cNvPr>
            <p:cNvCxnSpPr>
              <a:cxnSpLocks/>
            </p:cNvCxnSpPr>
            <p:nvPr/>
          </p:nvCxnSpPr>
          <p:spPr>
            <a:xfrm>
              <a:off x="5244353" y="7306665"/>
              <a:ext cx="8059967" cy="0"/>
            </a:xfrm>
            <a:prstGeom prst="line">
              <a:avLst/>
            </a:prstGeom>
            <a:ln w="38100">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121" name="Connettore 1 120">
              <a:extLst>
                <a:ext uri="{FF2B5EF4-FFF2-40B4-BE49-F238E27FC236}">
                  <a16:creationId xmlns:a16="http://schemas.microsoft.com/office/drawing/2014/main" id="{2A7640E2-D9C7-CDEC-0492-F56D71D88847}"/>
                </a:ext>
              </a:extLst>
            </p:cNvPr>
            <p:cNvCxnSpPr>
              <a:cxnSpLocks/>
            </p:cNvCxnSpPr>
            <p:nvPr/>
          </p:nvCxnSpPr>
          <p:spPr>
            <a:xfrm>
              <a:off x="5210313" y="7040019"/>
              <a:ext cx="0" cy="269985"/>
            </a:xfrm>
            <a:prstGeom prst="line">
              <a:avLst/>
            </a:prstGeom>
            <a:ln w="38100">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122" name="Connettore 1 121">
              <a:extLst>
                <a:ext uri="{FF2B5EF4-FFF2-40B4-BE49-F238E27FC236}">
                  <a16:creationId xmlns:a16="http://schemas.microsoft.com/office/drawing/2014/main" id="{739CA5BE-1027-F0A2-BF4B-D42958CCB3FF}"/>
                </a:ext>
              </a:extLst>
            </p:cNvPr>
            <p:cNvCxnSpPr>
              <a:cxnSpLocks/>
            </p:cNvCxnSpPr>
            <p:nvPr/>
          </p:nvCxnSpPr>
          <p:spPr>
            <a:xfrm>
              <a:off x="13289894" y="7040019"/>
              <a:ext cx="0" cy="269985"/>
            </a:xfrm>
            <a:prstGeom prst="line">
              <a:avLst/>
            </a:prstGeom>
            <a:ln w="38100">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grpSp>
      <p:sp>
        <p:nvSpPr>
          <p:cNvPr id="124" name="Freccia a gallone 4">
            <a:extLst>
              <a:ext uri="{FF2B5EF4-FFF2-40B4-BE49-F238E27FC236}">
                <a16:creationId xmlns:a16="http://schemas.microsoft.com/office/drawing/2014/main" id="{5D14DA0D-706C-2CBD-CDAF-3D91A3993AF7}"/>
              </a:ext>
            </a:extLst>
          </p:cNvPr>
          <p:cNvSpPr/>
          <p:nvPr/>
        </p:nvSpPr>
        <p:spPr>
          <a:xfrm>
            <a:off x="2856997" y="2002715"/>
            <a:ext cx="2299908" cy="910132"/>
          </a:xfrm>
          <a:prstGeom prst="chevron">
            <a:avLst/>
          </a:prstGeom>
          <a:solidFill>
            <a:srgbClr val="FF9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KICK-OFF </a:t>
            </a:r>
            <a:r>
              <a:rPr lang="it-IT" sz="1400" b="1" dirty="0" err="1">
                <a:solidFill>
                  <a:schemeClr val="bg1"/>
                </a:solidFill>
              </a:rPr>
              <a:t>PREP</a:t>
            </a:r>
            <a:endParaRPr lang="it-IT" sz="1400" b="1" dirty="0">
              <a:solidFill>
                <a:schemeClr val="bg1"/>
              </a:solidFill>
            </a:endParaRPr>
          </a:p>
        </p:txBody>
      </p:sp>
      <p:sp>
        <p:nvSpPr>
          <p:cNvPr id="126" name="TextBox 78">
            <a:extLst>
              <a:ext uri="{FF2B5EF4-FFF2-40B4-BE49-F238E27FC236}">
                <a16:creationId xmlns:a16="http://schemas.microsoft.com/office/drawing/2014/main" id="{66253C3B-751C-7C59-7E46-F1F9C30E7D9B}"/>
              </a:ext>
            </a:extLst>
          </p:cNvPr>
          <p:cNvSpPr txBox="1"/>
          <p:nvPr/>
        </p:nvSpPr>
        <p:spPr>
          <a:xfrm>
            <a:off x="6654100" y="1518018"/>
            <a:ext cx="1338828" cy="400110"/>
          </a:xfrm>
          <a:prstGeom prst="rect">
            <a:avLst/>
          </a:prstGeom>
          <a:noFill/>
        </p:spPr>
        <p:txBody>
          <a:bodyPr wrap="none" rtlCol="0">
            <a:spAutoFit/>
          </a:bodyPr>
          <a:lstStyle/>
          <a:p>
            <a:r>
              <a:rPr lang="it-IT" sz="2000" b="1" dirty="0">
                <a:solidFill>
                  <a:srgbClr val="001F60"/>
                </a:solidFill>
                <a:latin typeface="+mj-lt"/>
              </a:rPr>
              <a:t>1 MONTH</a:t>
            </a:r>
            <a:endParaRPr lang="en-IT" sz="2000" b="1" dirty="0">
              <a:solidFill>
                <a:srgbClr val="001F60"/>
              </a:solidFill>
              <a:latin typeface="+mj-lt"/>
            </a:endParaRPr>
          </a:p>
        </p:txBody>
      </p:sp>
      <p:sp>
        <p:nvSpPr>
          <p:cNvPr id="127" name="Freccia a gallone 4">
            <a:extLst>
              <a:ext uri="{FF2B5EF4-FFF2-40B4-BE49-F238E27FC236}">
                <a16:creationId xmlns:a16="http://schemas.microsoft.com/office/drawing/2014/main" id="{D032EBDC-EEF0-0516-5F96-38372AB3222B}"/>
              </a:ext>
            </a:extLst>
          </p:cNvPr>
          <p:cNvSpPr/>
          <p:nvPr/>
        </p:nvSpPr>
        <p:spPr>
          <a:xfrm>
            <a:off x="4940304" y="2002715"/>
            <a:ext cx="2477905" cy="910132"/>
          </a:xfrm>
          <a:prstGeom prst="chevron">
            <a:avLst/>
          </a:prstGeom>
          <a:solidFill>
            <a:srgbClr val="032F6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it-IT" sz="1400" b="1" dirty="0">
                <a:solidFill>
                  <a:schemeClr val="bg1"/>
                </a:solidFill>
              </a:rPr>
              <a:t>LOGOS &amp; CUST.</a:t>
            </a:r>
          </a:p>
        </p:txBody>
      </p:sp>
      <p:sp>
        <p:nvSpPr>
          <p:cNvPr id="128" name="Freccia a gallone 4">
            <a:extLst>
              <a:ext uri="{FF2B5EF4-FFF2-40B4-BE49-F238E27FC236}">
                <a16:creationId xmlns:a16="http://schemas.microsoft.com/office/drawing/2014/main" id="{C91F0C59-93E7-AB10-C7CE-EBFF4A2207B2}"/>
              </a:ext>
            </a:extLst>
          </p:cNvPr>
          <p:cNvSpPr/>
          <p:nvPr/>
        </p:nvSpPr>
        <p:spPr>
          <a:xfrm>
            <a:off x="7189475" y="2002715"/>
            <a:ext cx="2437126" cy="910132"/>
          </a:xfrm>
          <a:prstGeom prst="chevron">
            <a:avLst/>
          </a:prstGeom>
          <a:solidFill>
            <a:srgbClr val="032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USER LIST &amp; WHITE LIST</a:t>
            </a:r>
          </a:p>
        </p:txBody>
      </p:sp>
      <p:sp>
        <p:nvSpPr>
          <p:cNvPr id="129" name="Freccia a gallone 4">
            <a:extLst>
              <a:ext uri="{FF2B5EF4-FFF2-40B4-BE49-F238E27FC236}">
                <a16:creationId xmlns:a16="http://schemas.microsoft.com/office/drawing/2014/main" id="{0D518712-7E7D-3BD6-4077-68CF9F5F6F28}"/>
              </a:ext>
            </a:extLst>
          </p:cNvPr>
          <p:cNvSpPr/>
          <p:nvPr/>
        </p:nvSpPr>
        <p:spPr>
          <a:xfrm>
            <a:off x="9391181" y="2002715"/>
            <a:ext cx="2070838" cy="910132"/>
          </a:xfrm>
          <a:prstGeom prst="chevron">
            <a:avLst/>
          </a:prstGeom>
          <a:solidFill>
            <a:srgbClr val="032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PLATFORM TEST</a:t>
            </a:r>
          </a:p>
        </p:txBody>
      </p:sp>
      <p:sp>
        <p:nvSpPr>
          <p:cNvPr id="131" name="Freccia a gallone 4">
            <a:extLst>
              <a:ext uri="{FF2B5EF4-FFF2-40B4-BE49-F238E27FC236}">
                <a16:creationId xmlns:a16="http://schemas.microsoft.com/office/drawing/2014/main" id="{5A9660D8-5E28-6954-1AA8-45F3CE76CC52}"/>
              </a:ext>
            </a:extLst>
          </p:cNvPr>
          <p:cNvSpPr/>
          <p:nvPr/>
        </p:nvSpPr>
        <p:spPr>
          <a:xfrm>
            <a:off x="11277604" y="2002715"/>
            <a:ext cx="2678425" cy="910132"/>
          </a:xfrm>
          <a:prstGeom prst="chevron">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COMMUNICATION</a:t>
            </a:r>
          </a:p>
        </p:txBody>
      </p:sp>
      <p:sp>
        <p:nvSpPr>
          <p:cNvPr id="138" name="Freccia a gallone 4">
            <a:extLst>
              <a:ext uri="{FF2B5EF4-FFF2-40B4-BE49-F238E27FC236}">
                <a16:creationId xmlns:a16="http://schemas.microsoft.com/office/drawing/2014/main" id="{B1290486-6F68-B7F7-E9E0-EA6EED0077C4}"/>
              </a:ext>
            </a:extLst>
          </p:cNvPr>
          <p:cNvSpPr/>
          <p:nvPr/>
        </p:nvSpPr>
        <p:spPr>
          <a:xfrm>
            <a:off x="595693" y="2002715"/>
            <a:ext cx="2477904" cy="910132"/>
          </a:xfrm>
          <a:prstGeom prst="chevron">
            <a:avLst/>
          </a:prstGeom>
          <a:solidFill>
            <a:srgbClr val="FF9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ACTIVATION</a:t>
            </a:r>
          </a:p>
        </p:txBody>
      </p:sp>
      <p:grpSp>
        <p:nvGrpSpPr>
          <p:cNvPr id="176" name="Gruppo 175">
            <a:extLst>
              <a:ext uri="{FF2B5EF4-FFF2-40B4-BE49-F238E27FC236}">
                <a16:creationId xmlns:a16="http://schemas.microsoft.com/office/drawing/2014/main" id="{9D51EBE6-BC6E-CD15-C6E0-9152BB010959}"/>
              </a:ext>
            </a:extLst>
          </p:cNvPr>
          <p:cNvGrpSpPr/>
          <p:nvPr/>
        </p:nvGrpSpPr>
        <p:grpSpPr>
          <a:xfrm>
            <a:off x="1646251" y="4947098"/>
            <a:ext cx="11957697" cy="2596359"/>
            <a:chOff x="1646251" y="4778283"/>
            <a:chExt cx="11957697" cy="2596359"/>
          </a:xfrm>
        </p:grpSpPr>
        <p:sp>
          <p:nvSpPr>
            <p:cNvPr id="52" name="CasellaDiTesto 51">
              <a:extLst>
                <a:ext uri="{FF2B5EF4-FFF2-40B4-BE49-F238E27FC236}">
                  <a16:creationId xmlns:a16="http://schemas.microsoft.com/office/drawing/2014/main" id="{94588DA6-3176-8FDA-942B-67E2B0271CEE}"/>
                </a:ext>
              </a:extLst>
            </p:cNvPr>
            <p:cNvSpPr txBox="1"/>
            <p:nvPr/>
          </p:nvSpPr>
          <p:spPr>
            <a:xfrm>
              <a:off x="2162487" y="4778542"/>
              <a:ext cx="4641059" cy="446251"/>
            </a:xfrm>
            <a:prstGeom prst="rect">
              <a:avLst/>
            </a:prstGeom>
            <a:noFill/>
          </p:spPr>
          <p:txBody>
            <a:bodyPr wrap="square" lIns="0" tIns="0" rIns="0" bIns="0" rtlCol="0">
              <a:noAutofit/>
            </a:bodyPr>
            <a:lstStyle/>
            <a:p>
              <a:pPr>
                <a:lnSpc>
                  <a:spcPct val="90000"/>
                </a:lnSpc>
              </a:pPr>
              <a:r>
                <a:rPr lang="it-IT" sz="1400" b="1" dirty="0">
                  <a:solidFill>
                    <a:srgbClr val="131B3F"/>
                  </a:solidFill>
                </a:rPr>
                <a:t>Contact </a:t>
              </a:r>
              <a:r>
                <a:rPr lang="it-IT" sz="1400" b="1" dirty="0" err="1">
                  <a:solidFill>
                    <a:srgbClr val="131B3F"/>
                  </a:solidFill>
                </a:rPr>
                <a:t>person</a:t>
              </a:r>
              <a:r>
                <a:rPr lang="it-IT" sz="1400" b="1" dirty="0">
                  <a:solidFill>
                    <a:srgbClr val="131B3F"/>
                  </a:solidFill>
                </a:rPr>
                <a:t> </a:t>
              </a:r>
              <a:r>
                <a:rPr lang="it-IT" sz="1400" b="1" dirty="0" err="1">
                  <a:solidFill>
                    <a:srgbClr val="131B3F"/>
                  </a:solidFill>
                </a:rPr>
                <a:t>during</a:t>
              </a:r>
              <a:r>
                <a:rPr lang="it-IT" sz="1400" b="1" dirty="0">
                  <a:solidFill>
                    <a:srgbClr val="131B3F"/>
                  </a:solidFill>
                </a:rPr>
                <a:t> </a:t>
              </a:r>
              <a:r>
                <a:rPr lang="it-IT" sz="1400" b="1" dirty="0" err="1">
                  <a:solidFill>
                    <a:srgbClr val="131B3F"/>
                  </a:solidFill>
                </a:rPr>
                <a:t>onboarding</a:t>
              </a:r>
              <a:r>
                <a:rPr lang="it-IT" sz="1400" b="1" dirty="0">
                  <a:solidFill>
                    <a:srgbClr val="131B3F"/>
                  </a:solidFill>
                </a:rPr>
                <a:t>,</a:t>
              </a:r>
              <a:r>
                <a:rPr lang="it-IT" sz="1400" dirty="0">
                  <a:solidFill>
                    <a:srgbClr val="131B3F"/>
                  </a:solidFill>
                </a:rPr>
                <a:t> access to the </a:t>
              </a:r>
              <a:r>
                <a:rPr lang="it-IT" sz="1400" dirty="0" err="1">
                  <a:solidFill>
                    <a:srgbClr val="131B3F"/>
                  </a:solidFill>
                </a:rPr>
                <a:t>document</a:t>
              </a:r>
              <a:r>
                <a:rPr lang="it-IT" sz="1400" dirty="0">
                  <a:solidFill>
                    <a:srgbClr val="131B3F"/>
                  </a:solidFill>
                </a:rPr>
                <a:t> repository and follow up</a:t>
              </a:r>
            </a:p>
          </p:txBody>
        </p:sp>
        <p:sp>
          <p:nvSpPr>
            <p:cNvPr id="79" name="CasellaDiTesto 78">
              <a:extLst>
                <a:ext uri="{FF2B5EF4-FFF2-40B4-BE49-F238E27FC236}">
                  <a16:creationId xmlns:a16="http://schemas.microsoft.com/office/drawing/2014/main" id="{1E967BEE-B7F9-63F2-C595-568B1818D3A8}"/>
                </a:ext>
              </a:extLst>
            </p:cNvPr>
            <p:cNvSpPr txBox="1"/>
            <p:nvPr/>
          </p:nvSpPr>
          <p:spPr>
            <a:xfrm>
              <a:off x="2162487" y="5443737"/>
              <a:ext cx="4803440" cy="212440"/>
            </a:xfrm>
            <a:prstGeom prst="rect">
              <a:avLst/>
            </a:prstGeom>
            <a:noFill/>
          </p:spPr>
          <p:txBody>
            <a:bodyPr wrap="square" lIns="0" tIns="0" rIns="0" bIns="0" rtlCol="0">
              <a:noAutofit/>
            </a:bodyPr>
            <a:lstStyle/>
            <a:p>
              <a:pPr>
                <a:lnSpc>
                  <a:spcPct val="90000"/>
                </a:lnSpc>
              </a:pPr>
              <a:r>
                <a:rPr lang="it-IT" sz="1400" b="1" dirty="0">
                  <a:solidFill>
                    <a:srgbClr val="131B3F"/>
                  </a:solidFill>
                </a:rPr>
                <a:t>Names</a:t>
              </a:r>
              <a:r>
                <a:rPr lang="it-IT" sz="1400" dirty="0">
                  <a:solidFill>
                    <a:srgbClr val="131B3F"/>
                  </a:solidFill>
                </a:rPr>
                <a:t> for supervisor access to the </a:t>
              </a:r>
              <a:r>
                <a:rPr lang="it-IT" sz="1400" dirty="0" err="1">
                  <a:solidFill>
                    <a:srgbClr val="131B3F"/>
                  </a:solidFill>
                </a:rPr>
                <a:t>platform</a:t>
              </a:r>
              <a:endParaRPr lang="it-IT" sz="1400" dirty="0">
                <a:solidFill>
                  <a:srgbClr val="131B3F"/>
                </a:solidFill>
              </a:endParaRPr>
            </a:p>
          </p:txBody>
        </p:sp>
        <p:sp>
          <p:nvSpPr>
            <p:cNvPr id="81" name="CasellaDiTesto 80">
              <a:extLst>
                <a:ext uri="{FF2B5EF4-FFF2-40B4-BE49-F238E27FC236}">
                  <a16:creationId xmlns:a16="http://schemas.microsoft.com/office/drawing/2014/main" id="{76359B1E-0522-9CBE-D6FE-5D847EDD4DFB}"/>
                </a:ext>
              </a:extLst>
            </p:cNvPr>
            <p:cNvSpPr txBox="1"/>
            <p:nvPr/>
          </p:nvSpPr>
          <p:spPr>
            <a:xfrm>
              <a:off x="2162487" y="5975012"/>
              <a:ext cx="4547514" cy="265058"/>
            </a:xfrm>
            <a:prstGeom prst="rect">
              <a:avLst/>
            </a:prstGeom>
            <a:noFill/>
          </p:spPr>
          <p:txBody>
            <a:bodyPr wrap="square" lIns="0" tIns="0" rIns="0" bIns="0" rtlCol="0">
              <a:noAutofit/>
            </a:bodyPr>
            <a:lstStyle/>
            <a:p>
              <a:pPr>
                <a:lnSpc>
                  <a:spcPct val="90000"/>
                </a:lnSpc>
              </a:pPr>
              <a:r>
                <a:rPr lang="it-IT" sz="1400" b="1" dirty="0" err="1">
                  <a:solidFill>
                    <a:srgbClr val="131B3F"/>
                  </a:solidFill>
                </a:rPr>
                <a:t>Detailed</a:t>
              </a:r>
              <a:r>
                <a:rPr lang="it-IT" sz="1400" b="1" dirty="0">
                  <a:solidFill>
                    <a:srgbClr val="131B3F"/>
                  </a:solidFill>
                </a:rPr>
                <a:t> </a:t>
              </a:r>
              <a:r>
                <a:rPr lang="it-IT" sz="1400" b="1" dirty="0" err="1">
                  <a:solidFill>
                    <a:srgbClr val="131B3F"/>
                  </a:solidFill>
                </a:rPr>
                <a:t>statistics</a:t>
              </a:r>
              <a:r>
                <a:rPr lang="it-IT" sz="1400" b="1" dirty="0">
                  <a:solidFill>
                    <a:srgbClr val="131B3F"/>
                  </a:solidFill>
                </a:rPr>
                <a:t> </a:t>
              </a:r>
              <a:r>
                <a:rPr lang="it-IT" sz="1400" dirty="0">
                  <a:solidFill>
                    <a:srgbClr val="131B3F"/>
                  </a:solidFill>
                </a:rPr>
                <a:t>with names</a:t>
              </a:r>
            </a:p>
          </p:txBody>
        </p:sp>
        <p:sp>
          <p:nvSpPr>
            <p:cNvPr id="85" name="CasellaDiTesto 84">
              <a:extLst>
                <a:ext uri="{FF2B5EF4-FFF2-40B4-BE49-F238E27FC236}">
                  <a16:creationId xmlns:a16="http://schemas.microsoft.com/office/drawing/2014/main" id="{BF6A8861-F481-BD37-AD5F-F3A7A7CFCD16}"/>
                </a:ext>
              </a:extLst>
            </p:cNvPr>
            <p:cNvSpPr txBox="1"/>
            <p:nvPr/>
          </p:nvSpPr>
          <p:spPr>
            <a:xfrm>
              <a:off x="2162487" y="6510548"/>
              <a:ext cx="5096678" cy="265058"/>
            </a:xfrm>
            <a:prstGeom prst="rect">
              <a:avLst/>
            </a:prstGeom>
            <a:noFill/>
          </p:spPr>
          <p:txBody>
            <a:bodyPr wrap="square" lIns="0" tIns="0" rIns="0" bIns="0" rtlCol="0">
              <a:noAutofit/>
            </a:bodyPr>
            <a:lstStyle/>
            <a:p>
              <a:pPr>
                <a:lnSpc>
                  <a:spcPct val="90000"/>
                </a:lnSpc>
              </a:pPr>
              <a:r>
                <a:rPr lang="it-IT" sz="1400" b="1" dirty="0">
                  <a:solidFill>
                    <a:srgbClr val="131B3F"/>
                  </a:solidFill>
                </a:rPr>
                <a:t>Client </a:t>
              </a:r>
              <a:r>
                <a:rPr lang="it-IT" sz="1400" b="1" dirty="0" err="1">
                  <a:solidFill>
                    <a:srgbClr val="131B3F"/>
                  </a:solidFill>
                </a:rPr>
                <a:t>subdomain</a:t>
              </a:r>
              <a:r>
                <a:rPr lang="it-IT" sz="1400" b="1" dirty="0">
                  <a:solidFill>
                    <a:srgbClr val="131B3F"/>
                  </a:solidFill>
                </a:rPr>
                <a:t> </a:t>
              </a:r>
              <a:r>
                <a:rPr lang="it-IT" sz="1400" dirty="0">
                  <a:solidFill>
                    <a:srgbClr val="131B3F"/>
                  </a:solidFill>
                </a:rPr>
                <a:t>for </a:t>
              </a:r>
              <a:r>
                <a:rPr lang="it-IT" sz="1400" dirty="0" err="1">
                  <a:solidFill>
                    <a:srgbClr val="131B3F"/>
                  </a:solidFill>
                </a:rPr>
                <a:t>creation</a:t>
              </a:r>
              <a:r>
                <a:rPr lang="it-IT" sz="1400" dirty="0">
                  <a:solidFill>
                    <a:srgbClr val="131B3F"/>
                  </a:solidFill>
                </a:rPr>
                <a:t> of </a:t>
              </a:r>
              <a:r>
                <a:rPr lang="it-IT" sz="1400" dirty="0" err="1">
                  <a:solidFill>
                    <a:srgbClr val="131B3F"/>
                  </a:solidFill>
                </a:rPr>
                <a:t>dedicated</a:t>
              </a:r>
              <a:r>
                <a:rPr lang="it-IT" sz="1400" dirty="0">
                  <a:solidFill>
                    <a:srgbClr val="131B3F"/>
                  </a:solidFill>
                </a:rPr>
                <a:t> </a:t>
              </a:r>
              <a:r>
                <a:rPr lang="it-IT" sz="1400" dirty="0" err="1">
                  <a:solidFill>
                    <a:srgbClr val="131B3F"/>
                  </a:solidFill>
                </a:rPr>
                <a:t>tenant</a:t>
              </a:r>
              <a:endParaRPr lang="it-IT" sz="1400" dirty="0">
                <a:solidFill>
                  <a:srgbClr val="131B3F"/>
                </a:solidFill>
              </a:endParaRPr>
            </a:p>
          </p:txBody>
        </p:sp>
        <p:sp>
          <p:nvSpPr>
            <p:cNvPr id="87" name="CasellaDiTesto 86">
              <a:extLst>
                <a:ext uri="{FF2B5EF4-FFF2-40B4-BE49-F238E27FC236}">
                  <a16:creationId xmlns:a16="http://schemas.microsoft.com/office/drawing/2014/main" id="{42DD22C7-46D7-9C31-C829-612B15BE5821}"/>
                </a:ext>
              </a:extLst>
            </p:cNvPr>
            <p:cNvSpPr txBox="1"/>
            <p:nvPr/>
          </p:nvSpPr>
          <p:spPr>
            <a:xfrm>
              <a:off x="2162488" y="7071484"/>
              <a:ext cx="4139632" cy="256746"/>
            </a:xfrm>
            <a:prstGeom prst="rect">
              <a:avLst/>
            </a:prstGeom>
            <a:noFill/>
          </p:spPr>
          <p:txBody>
            <a:bodyPr wrap="square" lIns="0" tIns="0" rIns="0" bIns="0" rtlCol="0">
              <a:noAutofit/>
            </a:bodyPr>
            <a:lstStyle/>
            <a:p>
              <a:pPr>
                <a:lnSpc>
                  <a:spcPct val="90000"/>
                </a:lnSpc>
              </a:pPr>
              <a:r>
                <a:rPr lang="it-IT" sz="1400" b="1" dirty="0" err="1">
                  <a:solidFill>
                    <a:srgbClr val="131B3F"/>
                  </a:solidFill>
                </a:rPr>
                <a:t>Required</a:t>
              </a:r>
              <a:r>
                <a:rPr lang="it-IT" sz="1400" b="1" dirty="0">
                  <a:solidFill>
                    <a:srgbClr val="131B3F"/>
                  </a:solidFill>
                </a:rPr>
                <a:t> </a:t>
              </a:r>
              <a:r>
                <a:rPr lang="it-IT" sz="1400" b="1" dirty="0" err="1">
                  <a:solidFill>
                    <a:srgbClr val="131B3F"/>
                  </a:solidFill>
                </a:rPr>
                <a:t>languages</a:t>
              </a:r>
              <a:endParaRPr lang="it-IT" sz="1400" dirty="0">
                <a:solidFill>
                  <a:srgbClr val="131B3F"/>
                </a:solidFill>
              </a:endParaRPr>
            </a:p>
          </p:txBody>
        </p:sp>
        <p:grpSp>
          <p:nvGrpSpPr>
            <p:cNvPr id="157" name="Gruppo 156">
              <a:extLst>
                <a:ext uri="{FF2B5EF4-FFF2-40B4-BE49-F238E27FC236}">
                  <a16:creationId xmlns:a16="http://schemas.microsoft.com/office/drawing/2014/main" id="{7BB6D963-C477-04E5-D870-0CA721274D2D}"/>
                </a:ext>
              </a:extLst>
            </p:cNvPr>
            <p:cNvGrpSpPr/>
            <p:nvPr/>
          </p:nvGrpSpPr>
          <p:grpSpPr>
            <a:xfrm>
              <a:off x="1646251" y="4803683"/>
              <a:ext cx="402048" cy="2570959"/>
              <a:chOff x="1646251" y="4803683"/>
              <a:chExt cx="402048" cy="2570959"/>
            </a:xfrm>
          </p:grpSpPr>
          <p:pic>
            <p:nvPicPr>
              <p:cNvPr id="59" name="Elemento grafico 58">
                <a:extLst>
                  <a:ext uri="{FF2B5EF4-FFF2-40B4-BE49-F238E27FC236}">
                    <a16:creationId xmlns:a16="http://schemas.microsoft.com/office/drawing/2014/main" id="{E2E204CD-51F1-F436-C23C-AF5395220BD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6251" y="4803683"/>
                <a:ext cx="402048" cy="363214"/>
              </a:xfrm>
              <a:prstGeom prst="rect">
                <a:avLst/>
              </a:prstGeom>
            </p:spPr>
          </p:pic>
          <p:pic>
            <p:nvPicPr>
              <p:cNvPr id="97" name="Elemento grafico 96">
                <a:extLst>
                  <a:ext uri="{FF2B5EF4-FFF2-40B4-BE49-F238E27FC236}">
                    <a16:creationId xmlns:a16="http://schemas.microsoft.com/office/drawing/2014/main" id="{9F72FA91-FA56-1282-0916-624A1DC52B4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6251" y="5355619"/>
                <a:ext cx="402048" cy="363214"/>
              </a:xfrm>
              <a:prstGeom prst="rect">
                <a:avLst/>
              </a:prstGeom>
            </p:spPr>
          </p:pic>
          <p:pic>
            <p:nvPicPr>
              <p:cNvPr id="99" name="Elemento grafico 98">
                <a:extLst>
                  <a:ext uri="{FF2B5EF4-FFF2-40B4-BE49-F238E27FC236}">
                    <a16:creationId xmlns:a16="http://schemas.microsoft.com/office/drawing/2014/main" id="{60184284-25E2-42C2-5053-CEED5A1BC21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6251" y="5907555"/>
                <a:ext cx="402048" cy="363214"/>
              </a:xfrm>
              <a:prstGeom prst="rect">
                <a:avLst/>
              </a:prstGeom>
            </p:spPr>
          </p:pic>
          <p:pic>
            <p:nvPicPr>
              <p:cNvPr id="100" name="Elemento grafico 99">
                <a:extLst>
                  <a:ext uri="{FF2B5EF4-FFF2-40B4-BE49-F238E27FC236}">
                    <a16:creationId xmlns:a16="http://schemas.microsoft.com/office/drawing/2014/main" id="{FAE4589D-13FB-EC3E-7A06-893E4FA5892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6251" y="6459491"/>
                <a:ext cx="402048" cy="363214"/>
              </a:xfrm>
              <a:prstGeom prst="rect">
                <a:avLst/>
              </a:prstGeom>
            </p:spPr>
          </p:pic>
          <p:pic>
            <p:nvPicPr>
              <p:cNvPr id="101" name="Elemento grafico 100">
                <a:extLst>
                  <a:ext uri="{FF2B5EF4-FFF2-40B4-BE49-F238E27FC236}">
                    <a16:creationId xmlns:a16="http://schemas.microsoft.com/office/drawing/2014/main" id="{5AF79F34-33BA-BB1A-F5E7-173A2C3DCC4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6251" y="7011428"/>
                <a:ext cx="402048" cy="363214"/>
              </a:xfrm>
              <a:prstGeom prst="rect">
                <a:avLst/>
              </a:prstGeom>
            </p:spPr>
          </p:pic>
        </p:grpSp>
        <p:grpSp>
          <p:nvGrpSpPr>
            <p:cNvPr id="108" name="Gruppo 107">
              <a:extLst>
                <a:ext uri="{FF2B5EF4-FFF2-40B4-BE49-F238E27FC236}">
                  <a16:creationId xmlns:a16="http://schemas.microsoft.com/office/drawing/2014/main" id="{1D3B55FB-257B-93FD-452D-5EA41EFE72BF}"/>
                </a:ext>
              </a:extLst>
            </p:cNvPr>
            <p:cNvGrpSpPr/>
            <p:nvPr/>
          </p:nvGrpSpPr>
          <p:grpSpPr>
            <a:xfrm>
              <a:off x="7764101" y="4859438"/>
              <a:ext cx="5839847" cy="2443392"/>
              <a:chOff x="7328648" y="4713031"/>
              <a:chExt cx="5839847" cy="2443392"/>
            </a:xfrm>
          </p:grpSpPr>
          <p:sp>
            <p:nvSpPr>
              <p:cNvPr id="89" name="CasellaDiTesto 88">
                <a:extLst>
                  <a:ext uri="{FF2B5EF4-FFF2-40B4-BE49-F238E27FC236}">
                    <a16:creationId xmlns:a16="http://schemas.microsoft.com/office/drawing/2014/main" id="{28B7CE07-E96F-8587-2EAD-0F04A79D7C03}"/>
                  </a:ext>
                </a:extLst>
              </p:cNvPr>
              <p:cNvSpPr txBox="1"/>
              <p:nvPr/>
            </p:nvSpPr>
            <p:spPr>
              <a:xfrm>
                <a:off x="7328648" y="4713031"/>
                <a:ext cx="4547514" cy="168468"/>
              </a:xfrm>
              <a:prstGeom prst="rect">
                <a:avLst/>
              </a:prstGeom>
              <a:noFill/>
            </p:spPr>
            <p:txBody>
              <a:bodyPr wrap="square" lIns="0" tIns="0" rIns="0" bIns="0" rtlCol="0">
                <a:noAutofit/>
              </a:bodyPr>
              <a:lstStyle/>
              <a:p>
                <a:pPr>
                  <a:lnSpc>
                    <a:spcPct val="90000"/>
                  </a:lnSpc>
                </a:pPr>
                <a:r>
                  <a:rPr lang="it-IT" sz="1400" b="1" dirty="0">
                    <a:solidFill>
                      <a:srgbClr val="131B3F"/>
                    </a:solidFill>
                  </a:rPr>
                  <a:t>Gamification (</a:t>
                </a:r>
                <a:r>
                  <a:rPr lang="it-IT" sz="1400" b="1" dirty="0" err="1">
                    <a:solidFill>
                      <a:srgbClr val="131B3F"/>
                    </a:solidFill>
                  </a:rPr>
                  <a:t>strongly</a:t>
                </a:r>
                <a:r>
                  <a:rPr lang="it-IT" sz="1400" b="1" dirty="0">
                    <a:solidFill>
                      <a:srgbClr val="131B3F"/>
                    </a:solidFill>
                  </a:rPr>
                  <a:t> </a:t>
                </a:r>
                <a:r>
                  <a:rPr lang="it-IT" sz="1400" b="1" dirty="0" err="1">
                    <a:solidFill>
                      <a:srgbClr val="131B3F"/>
                    </a:solidFill>
                  </a:rPr>
                  <a:t>reccomended</a:t>
                </a:r>
                <a:r>
                  <a:rPr lang="it-IT" sz="1400" b="1" dirty="0">
                    <a:solidFill>
                      <a:srgbClr val="131B3F"/>
                    </a:solidFill>
                  </a:rPr>
                  <a:t>)</a:t>
                </a:r>
                <a:endParaRPr lang="it-IT" sz="1400" dirty="0">
                  <a:solidFill>
                    <a:srgbClr val="131B3F"/>
                  </a:solidFill>
                </a:endParaRPr>
              </a:p>
            </p:txBody>
          </p:sp>
          <p:sp>
            <p:nvSpPr>
              <p:cNvPr id="91" name="CasellaDiTesto 90">
                <a:extLst>
                  <a:ext uri="{FF2B5EF4-FFF2-40B4-BE49-F238E27FC236}">
                    <a16:creationId xmlns:a16="http://schemas.microsoft.com/office/drawing/2014/main" id="{A3625368-E104-BE01-0BD8-55BFAC08B1CA}"/>
                  </a:ext>
                </a:extLst>
              </p:cNvPr>
              <p:cNvSpPr txBox="1"/>
              <p:nvPr/>
            </p:nvSpPr>
            <p:spPr>
              <a:xfrm>
                <a:off x="7328648" y="5222116"/>
                <a:ext cx="5839847" cy="168468"/>
              </a:xfrm>
              <a:prstGeom prst="rect">
                <a:avLst/>
              </a:prstGeom>
              <a:noFill/>
            </p:spPr>
            <p:txBody>
              <a:bodyPr wrap="square" lIns="0" tIns="0" rIns="0" bIns="0" rtlCol="0">
                <a:noAutofit/>
              </a:bodyPr>
              <a:lstStyle/>
              <a:p>
                <a:pPr>
                  <a:lnSpc>
                    <a:spcPct val="90000"/>
                  </a:lnSpc>
                </a:pPr>
                <a:r>
                  <a:rPr lang="it-IT" sz="1400" dirty="0" err="1">
                    <a:solidFill>
                      <a:srgbClr val="131B3F"/>
                    </a:solidFill>
                  </a:rPr>
                  <a:t>Monitored</a:t>
                </a:r>
                <a:r>
                  <a:rPr lang="it-IT" sz="1400" dirty="0">
                    <a:solidFill>
                      <a:srgbClr val="131B3F"/>
                    </a:solidFill>
                  </a:rPr>
                  <a:t> video with </a:t>
                </a:r>
                <a:r>
                  <a:rPr lang="it-IT" sz="1400" dirty="0" err="1">
                    <a:solidFill>
                      <a:srgbClr val="131B3F"/>
                    </a:solidFill>
                  </a:rPr>
                  <a:t>blocked</a:t>
                </a:r>
                <a:r>
                  <a:rPr lang="it-IT" sz="1400" dirty="0">
                    <a:solidFill>
                      <a:srgbClr val="131B3F"/>
                    </a:solidFill>
                  </a:rPr>
                  <a:t> progress bar</a:t>
                </a:r>
              </a:p>
            </p:txBody>
          </p:sp>
          <p:sp>
            <p:nvSpPr>
              <p:cNvPr id="93" name="CasellaDiTesto 92">
                <a:extLst>
                  <a:ext uri="{FF2B5EF4-FFF2-40B4-BE49-F238E27FC236}">
                    <a16:creationId xmlns:a16="http://schemas.microsoft.com/office/drawing/2014/main" id="{7944FFCA-7A6F-93CE-8056-BD74EC26DE33}"/>
                  </a:ext>
                </a:extLst>
              </p:cNvPr>
              <p:cNvSpPr txBox="1"/>
              <p:nvPr/>
            </p:nvSpPr>
            <p:spPr>
              <a:xfrm>
                <a:off x="7328648" y="5834024"/>
                <a:ext cx="5823265" cy="168468"/>
              </a:xfrm>
              <a:prstGeom prst="rect">
                <a:avLst/>
              </a:prstGeom>
              <a:noFill/>
            </p:spPr>
            <p:txBody>
              <a:bodyPr wrap="square" lIns="0" tIns="0" rIns="0" bIns="0" rtlCol="0">
                <a:noAutofit/>
              </a:bodyPr>
              <a:lstStyle/>
              <a:p>
                <a:pPr>
                  <a:lnSpc>
                    <a:spcPct val="90000"/>
                  </a:lnSpc>
                </a:pPr>
                <a:r>
                  <a:rPr lang="it-IT" sz="1400" dirty="0">
                    <a:solidFill>
                      <a:srgbClr val="131B3F"/>
                    </a:solidFill>
                  </a:rPr>
                  <a:t>Ranking </a:t>
                </a:r>
                <a:r>
                  <a:rPr lang="it-IT" sz="1400" dirty="0" err="1">
                    <a:solidFill>
                      <a:srgbClr val="131B3F"/>
                    </a:solidFill>
                  </a:rPr>
                  <a:t>closure</a:t>
                </a:r>
                <a:r>
                  <a:rPr lang="it-IT" sz="1400" dirty="0">
                    <a:solidFill>
                      <a:srgbClr val="131B3F"/>
                    </a:solidFill>
                  </a:rPr>
                  <a:t> (by </a:t>
                </a:r>
                <a:r>
                  <a:rPr lang="it-IT" sz="1400" dirty="0" err="1">
                    <a:solidFill>
                      <a:srgbClr val="131B3F"/>
                    </a:solidFill>
                  </a:rPr>
                  <a:t>level</a:t>
                </a:r>
                <a:r>
                  <a:rPr lang="it-IT" sz="1400" dirty="0">
                    <a:solidFill>
                      <a:srgbClr val="131B3F"/>
                    </a:solidFill>
                  </a:rPr>
                  <a:t>/</a:t>
                </a:r>
                <a:r>
                  <a:rPr lang="it-IT" sz="1400" dirty="0" err="1">
                    <a:solidFill>
                      <a:srgbClr val="131B3F"/>
                    </a:solidFill>
                  </a:rPr>
                  <a:t>year</a:t>
                </a:r>
                <a:r>
                  <a:rPr lang="it-IT" sz="1400" dirty="0">
                    <a:solidFill>
                      <a:srgbClr val="131B3F"/>
                    </a:solidFill>
                  </a:rPr>
                  <a:t> or </a:t>
                </a:r>
                <a:r>
                  <a:rPr lang="it-IT" sz="1400" dirty="0" err="1">
                    <a:solidFill>
                      <a:srgbClr val="131B3F"/>
                    </a:solidFill>
                  </a:rPr>
                  <a:t>at</a:t>
                </a:r>
                <a:r>
                  <a:rPr lang="it-IT" sz="1400" dirty="0">
                    <a:solidFill>
                      <a:srgbClr val="131B3F"/>
                    </a:solidFill>
                  </a:rPr>
                  <a:t> the end of </a:t>
                </a:r>
                <a:r>
                  <a:rPr lang="it-IT" sz="1400" dirty="0" err="1">
                    <a:solidFill>
                      <a:srgbClr val="131B3F"/>
                    </a:solidFill>
                  </a:rPr>
                  <a:t>all</a:t>
                </a:r>
                <a:r>
                  <a:rPr lang="it-IT" sz="1400" dirty="0">
                    <a:solidFill>
                      <a:srgbClr val="131B3F"/>
                    </a:solidFill>
                  </a:rPr>
                  <a:t> </a:t>
                </a:r>
                <a:r>
                  <a:rPr lang="it-IT" sz="1400" dirty="0" err="1">
                    <a:solidFill>
                      <a:srgbClr val="131B3F"/>
                    </a:solidFill>
                  </a:rPr>
                  <a:t>years</a:t>
                </a:r>
                <a:r>
                  <a:rPr lang="it-IT" sz="1400" dirty="0">
                    <a:solidFill>
                      <a:srgbClr val="131B3F"/>
                    </a:solidFill>
                  </a:rPr>
                  <a:t>)</a:t>
                </a:r>
              </a:p>
            </p:txBody>
          </p:sp>
          <p:sp>
            <p:nvSpPr>
              <p:cNvPr id="95" name="CasellaDiTesto 94">
                <a:extLst>
                  <a:ext uri="{FF2B5EF4-FFF2-40B4-BE49-F238E27FC236}">
                    <a16:creationId xmlns:a16="http://schemas.microsoft.com/office/drawing/2014/main" id="{04ABFFAC-0A05-C04A-EE1C-C1B6371C6F90}"/>
                  </a:ext>
                </a:extLst>
              </p:cNvPr>
              <p:cNvSpPr txBox="1"/>
              <p:nvPr/>
            </p:nvSpPr>
            <p:spPr>
              <a:xfrm>
                <a:off x="7328648" y="6354414"/>
                <a:ext cx="5096678" cy="265058"/>
              </a:xfrm>
              <a:prstGeom prst="rect">
                <a:avLst/>
              </a:prstGeom>
              <a:noFill/>
            </p:spPr>
            <p:txBody>
              <a:bodyPr wrap="square" lIns="0" tIns="0" rIns="0" bIns="0" rtlCol="0">
                <a:noAutofit/>
              </a:bodyPr>
              <a:lstStyle/>
              <a:p>
                <a:pPr>
                  <a:lnSpc>
                    <a:spcPct val="90000"/>
                  </a:lnSpc>
                </a:pPr>
                <a:r>
                  <a:rPr lang="it-IT" sz="1400" dirty="0">
                    <a:solidFill>
                      <a:srgbClr val="131B3F"/>
                    </a:solidFill>
                  </a:rPr>
                  <a:t>Go Live date</a:t>
                </a:r>
              </a:p>
            </p:txBody>
          </p:sp>
          <p:sp>
            <p:nvSpPr>
              <p:cNvPr id="96" name="CasellaDiTesto 95">
                <a:extLst>
                  <a:ext uri="{FF2B5EF4-FFF2-40B4-BE49-F238E27FC236}">
                    <a16:creationId xmlns:a16="http://schemas.microsoft.com/office/drawing/2014/main" id="{45ECA57B-7069-4A3B-94B2-B29D86359575}"/>
                  </a:ext>
                </a:extLst>
              </p:cNvPr>
              <p:cNvSpPr txBox="1"/>
              <p:nvPr/>
            </p:nvSpPr>
            <p:spPr>
              <a:xfrm>
                <a:off x="7328648" y="6891365"/>
                <a:ext cx="5096678" cy="265058"/>
              </a:xfrm>
              <a:prstGeom prst="rect">
                <a:avLst/>
              </a:prstGeom>
              <a:noFill/>
            </p:spPr>
            <p:txBody>
              <a:bodyPr wrap="square" lIns="0" tIns="0" rIns="0" bIns="0" rtlCol="0">
                <a:noAutofit/>
              </a:bodyPr>
              <a:lstStyle/>
              <a:p>
                <a:pPr>
                  <a:lnSpc>
                    <a:spcPct val="90000"/>
                  </a:lnSpc>
                </a:pPr>
                <a:r>
                  <a:rPr lang="it-IT" sz="1400" dirty="0">
                    <a:solidFill>
                      <a:srgbClr val="131B3F"/>
                    </a:solidFill>
                  </a:rPr>
                  <a:t>Schedule releases </a:t>
                </a:r>
                <a:r>
                  <a:rPr lang="it-IT" sz="1400" dirty="0" err="1">
                    <a:solidFill>
                      <a:srgbClr val="131B3F"/>
                    </a:solidFill>
                  </a:rPr>
                  <a:t>within</a:t>
                </a:r>
                <a:r>
                  <a:rPr lang="it-IT" sz="1400" dirty="0">
                    <a:solidFill>
                      <a:srgbClr val="131B3F"/>
                    </a:solidFill>
                  </a:rPr>
                  <a:t> the </a:t>
                </a:r>
                <a:r>
                  <a:rPr lang="it-IT" sz="1400" dirty="0" err="1">
                    <a:solidFill>
                      <a:srgbClr val="131B3F"/>
                    </a:solidFill>
                  </a:rPr>
                  <a:t>license</a:t>
                </a:r>
                <a:r>
                  <a:rPr lang="it-IT" sz="1400" dirty="0">
                    <a:solidFill>
                      <a:srgbClr val="131B3F"/>
                    </a:solidFill>
                  </a:rPr>
                  <a:t> </a:t>
                </a:r>
                <a:r>
                  <a:rPr lang="it-IT" sz="1400" dirty="0" err="1">
                    <a:solidFill>
                      <a:srgbClr val="131B3F"/>
                    </a:solidFill>
                  </a:rPr>
                  <a:t>expiration</a:t>
                </a:r>
                <a:r>
                  <a:rPr lang="it-IT" sz="1400" dirty="0">
                    <a:solidFill>
                      <a:srgbClr val="131B3F"/>
                    </a:solidFill>
                  </a:rPr>
                  <a:t> date</a:t>
                </a:r>
              </a:p>
            </p:txBody>
          </p:sp>
        </p:grpSp>
        <p:grpSp>
          <p:nvGrpSpPr>
            <p:cNvPr id="158" name="Gruppo 157">
              <a:extLst>
                <a:ext uri="{FF2B5EF4-FFF2-40B4-BE49-F238E27FC236}">
                  <a16:creationId xmlns:a16="http://schemas.microsoft.com/office/drawing/2014/main" id="{A5AD7C3E-B488-5F0E-A1B8-3F9D12A02D39}"/>
                </a:ext>
              </a:extLst>
            </p:cNvPr>
            <p:cNvGrpSpPr/>
            <p:nvPr/>
          </p:nvGrpSpPr>
          <p:grpSpPr>
            <a:xfrm>
              <a:off x="7221551" y="4778283"/>
              <a:ext cx="402048" cy="2570959"/>
              <a:chOff x="1646251" y="4803683"/>
              <a:chExt cx="402048" cy="2570959"/>
            </a:xfrm>
          </p:grpSpPr>
          <p:pic>
            <p:nvPicPr>
              <p:cNvPr id="159" name="Elemento grafico 158">
                <a:extLst>
                  <a:ext uri="{FF2B5EF4-FFF2-40B4-BE49-F238E27FC236}">
                    <a16:creationId xmlns:a16="http://schemas.microsoft.com/office/drawing/2014/main" id="{DEB6A020-38ED-A2E9-EE5C-2310254C971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6251" y="4803683"/>
                <a:ext cx="402048" cy="363214"/>
              </a:xfrm>
              <a:prstGeom prst="rect">
                <a:avLst/>
              </a:prstGeom>
            </p:spPr>
          </p:pic>
          <p:pic>
            <p:nvPicPr>
              <p:cNvPr id="160" name="Elemento grafico 159">
                <a:extLst>
                  <a:ext uri="{FF2B5EF4-FFF2-40B4-BE49-F238E27FC236}">
                    <a16:creationId xmlns:a16="http://schemas.microsoft.com/office/drawing/2014/main" id="{1E12B5D3-DA0E-3B01-29CE-3C3110D21E8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6251" y="5355619"/>
                <a:ext cx="402048" cy="363214"/>
              </a:xfrm>
              <a:prstGeom prst="rect">
                <a:avLst/>
              </a:prstGeom>
            </p:spPr>
          </p:pic>
          <p:pic>
            <p:nvPicPr>
              <p:cNvPr id="161" name="Elemento grafico 160">
                <a:extLst>
                  <a:ext uri="{FF2B5EF4-FFF2-40B4-BE49-F238E27FC236}">
                    <a16:creationId xmlns:a16="http://schemas.microsoft.com/office/drawing/2014/main" id="{8B3F4A05-E36C-9FBA-7019-3CA8C1FA553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6251" y="5907555"/>
                <a:ext cx="402048" cy="363214"/>
              </a:xfrm>
              <a:prstGeom prst="rect">
                <a:avLst/>
              </a:prstGeom>
            </p:spPr>
          </p:pic>
          <p:pic>
            <p:nvPicPr>
              <p:cNvPr id="162" name="Elemento grafico 161">
                <a:extLst>
                  <a:ext uri="{FF2B5EF4-FFF2-40B4-BE49-F238E27FC236}">
                    <a16:creationId xmlns:a16="http://schemas.microsoft.com/office/drawing/2014/main" id="{F96238FC-5D90-7B46-6E4B-E421D6C684A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6251" y="6459491"/>
                <a:ext cx="402048" cy="363214"/>
              </a:xfrm>
              <a:prstGeom prst="rect">
                <a:avLst/>
              </a:prstGeom>
            </p:spPr>
          </p:pic>
          <p:pic>
            <p:nvPicPr>
              <p:cNvPr id="163" name="Elemento grafico 162">
                <a:extLst>
                  <a:ext uri="{FF2B5EF4-FFF2-40B4-BE49-F238E27FC236}">
                    <a16:creationId xmlns:a16="http://schemas.microsoft.com/office/drawing/2014/main" id="{67223541-62C9-E88B-B85C-A2B6D9C8260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6251" y="7011428"/>
                <a:ext cx="402048" cy="363214"/>
              </a:xfrm>
              <a:prstGeom prst="rect">
                <a:avLst/>
              </a:prstGeom>
            </p:spPr>
          </p:pic>
        </p:grpSp>
      </p:grpSp>
      <p:sp>
        <p:nvSpPr>
          <p:cNvPr id="164" name="CasellaDiTesto 163">
            <a:extLst>
              <a:ext uri="{FF2B5EF4-FFF2-40B4-BE49-F238E27FC236}">
                <a16:creationId xmlns:a16="http://schemas.microsoft.com/office/drawing/2014/main" id="{7ED0A2C5-31C6-B00C-53D9-FC7E7C26F36F}"/>
              </a:ext>
            </a:extLst>
          </p:cNvPr>
          <p:cNvSpPr txBox="1"/>
          <p:nvPr/>
        </p:nvSpPr>
        <p:spPr>
          <a:xfrm>
            <a:off x="4368447" y="3496296"/>
            <a:ext cx="1046187" cy="307777"/>
          </a:xfrm>
          <a:prstGeom prst="rect">
            <a:avLst/>
          </a:prstGeom>
          <a:noFill/>
        </p:spPr>
        <p:txBody>
          <a:bodyPr wrap="square">
            <a:spAutoFit/>
          </a:bodyPr>
          <a:lstStyle/>
          <a:p>
            <a:pPr algn="ctr"/>
            <a:r>
              <a:rPr lang="it-IT" sz="1400" b="1" dirty="0">
                <a:solidFill>
                  <a:srgbClr val="FF9712"/>
                </a:solidFill>
              </a:rPr>
              <a:t>KICK-OFF</a:t>
            </a:r>
          </a:p>
        </p:txBody>
      </p:sp>
      <p:sp>
        <p:nvSpPr>
          <p:cNvPr id="165" name="Rombo 164">
            <a:extLst>
              <a:ext uri="{FF2B5EF4-FFF2-40B4-BE49-F238E27FC236}">
                <a16:creationId xmlns:a16="http://schemas.microsoft.com/office/drawing/2014/main" id="{657C301B-4792-6889-2A1D-F9AEE6485413}"/>
              </a:ext>
            </a:extLst>
          </p:cNvPr>
          <p:cNvSpPr>
            <a:spLocks noChangeAspect="1"/>
          </p:cNvSpPr>
          <p:nvPr/>
        </p:nvSpPr>
        <p:spPr>
          <a:xfrm>
            <a:off x="4707685" y="2990111"/>
            <a:ext cx="396000" cy="396371"/>
          </a:xfrm>
          <a:prstGeom prst="diamond">
            <a:avLst/>
          </a:prstGeom>
          <a:solidFill>
            <a:srgbClr val="FF9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6" name="Rombo 165">
            <a:extLst>
              <a:ext uri="{FF2B5EF4-FFF2-40B4-BE49-F238E27FC236}">
                <a16:creationId xmlns:a16="http://schemas.microsoft.com/office/drawing/2014/main" id="{3B134AEB-AE0F-7344-ABF0-235819B20C16}"/>
              </a:ext>
            </a:extLst>
          </p:cNvPr>
          <p:cNvSpPr>
            <a:spLocks noChangeAspect="1"/>
          </p:cNvSpPr>
          <p:nvPr/>
        </p:nvSpPr>
        <p:spPr>
          <a:xfrm>
            <a:off x="8104258" y="2990111"/>
            <a:ext cx="396000" cy="396371"/>
          </a:xfrm>
          <a:prstGeom prst="diamond">
            <a:avLst/>
          </a:prstGeom>
          <a:solidFill>
            <a:srgbClr val="5C5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5C51D0"/>
              </a:solidFill>
            </a:endParaRPr>
          </a:p>
        </p:txBody>
      </p:sp>
      <p:sp>
        <p:nvSpPr>
          <p:cNvPr id="167" name="Rombo 166">
            <a:extLst>
              <a:ext uri="{FF2B5EF4-FFF2-40B4-BE49-F238E27FC236}">
                <a16:creationId xmlns:a16="http://schemas.microsoft.com/office/drawing/2014/main" id="{F34AF227-5670-1DB8-BCCD-82D666EA49AD}"/>
              </a:ext>
            </a:extLst>
          </p:cNvPr>
          <p:cNvSpPr>
            <a:spLocks noChangeAspect="1"/>
          </p:cNvSpPr>
          <p:nvPr/>
        </p:nvSpPr>
        <p:spPr>
          <a:xfrm>
            <a:off x="10996611" y="2990111"/>
            <a:ext cx="396000" cy="396371"/>
          </a:xfrm>
          <a:prstGeom prst="diamond">
            <a:avLst/>
          </a:prstGeom>
          <a:solidFill>
            <a:srgbClr val="01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8" name="Rombo 167">
            <a:extLst>
              <a:ext uri="{FF2B5EF4-FFF2-40B4-BE49-F238E27FC236}">
                <a16:creationId xmlns:a16="http://schemas.microsoft.com/office/drawing/2014/main" id="{66D894FD-5190-36CA-0AF2-8C2C4FB93798}"/>
              </a:ext>
            </a:extLst>
          </p:cNvPr>
          <p:cNvSpPr>
            <a:spLocks noChangeAspect="1"/>
          </p:cNvSpPr>
          <p:nvPr/>
        </p:nvSpPr>
        <p:spPr>
          <a:xfrm>
            <a:off x="13467351" y="2990111"/>
            <a:ext cx="396000" cy="396371"/>
          </a:xfrm>
          <a:prstGeom prst="diamond">
            <a:avLst/>
          </a:prstGeom>
          <a:solidFill>
            <a:srgbClr val="56B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9" name="CasellaDiTesto 168">
            <a:extLst>
              <a:ext uri="{FF2B5EF4-FFF2-40B4-BE49-F238E27FC236}">
                <a16:creationId xmlns:a16="http://schemas.microsoft.com/office/drawing/2014/main" id="{C8BB2F58-5B9F-8E0B-D299-15B25FAA2E8A}"/>
              </a:ext>
            </a:extLst>
          </p:cNvPr>
          <p:cNvSpPr txBox="1"/>
          <p:nvPr/>
        </p:nvSpPr>
        <p:spPr>
          <a:xfrm>
            <a:off x="7472154" y="3496296"/>
            <a:ext cx="1684432" cy="307777"/>
          </a:xfrm>
          <a:prstGeom prst="rect">
            <a:avLst/>
          </a:prstGeom>
          <a:noFill/>
        </p:spPr>
        <p:txBody>
          <a:bodyPr wrap="square">
            <a:spAutoFit/>
          </a:bodyPr>
          <a:lstStyle/>
          <a:p>
            <a:pPr algn="ctr"/>
            <a:r>
              <a:rPr lang="it-IT" sz="1400" b="1" dirty="0">
                <a:solidFill>
                  <a:srgbClr val="5C51D0"/>
                </a:solidFill>
              </a:rPr>
              <a:t>USER LIST &amp; WL</a:t>
            </a:r>
          </a:p>
        </p:txBody>
      </p:sp>
      <p:sp>
        <p:nvSpPr>
          <p:cNvPr id="170" name="CasellaDiTesto 169">
            <a:extLst>
              <a:ext uri="{FF2B5EF4-FFF2-40B4-BE49-F238E27FC236}">
                <a16:creationId xmlns:a16="http://schemas.microsoft.com/office/drawing/2014/main" id="{3E2AA99C-0CDE-387C-F992-49872053DE73}"/>
              </a:ext>
            </a:extLst>
          </p:cNvPr>
          <p:cNvSpPr txBox="1"/>
          <p:nvPr/>
        </p:nvSpPr>
        <p:spPr>
          <a:xfrm>
            <a:off x="10481696" y="3496296"/>
            <a:ext cx="1438634" cy="307777"/>
          </a:xfrm>
          <a:prstGeom prst="rect">
            <a:avLst/>
          </a:prstGeom>
          <a:noFill/>
        </p:spPr>
        <p:txBody>
          <a:bodyPr wrap="square">
            <a:spAutoFit/>
          </a:bodyPr>
          <a:lstStyle/>
          <a:p>
            <a:pPr algn="ctr"/>
            <a:r>
              <a:rPr lang="it-IT" sz="1400" b="1" dirty="0">
                <a:solidFill>
                  <a:srgbClr val="017BFF"/>
                </a:solidFill>
              </a:rPr>
              <a:t>READY TO GO</a:t>
            </a:r>
          </a:p>
        </p:txBody>
      </p:sp>
      <p:sp>
        <p:nvSpPr>
          <p:cNvPr id="171" name="CasellaDiTesto 170">
            <a:extLst>
              <a:ext uri="{FF2B5EF4-FFF2-40B4-BE49-F238E27FC236}">
                <a16:creationId xmlns:a16="http://schemas.microsoft.com/office/drawing/2014/main" id="{2380BF52-4757-58A8-CC72-DD7FAFD67027}"/>
              </a:ext>
            </a:extLst>
          </p:cNvPr>
          <p:cNvSpPr txBox="1"/>
          <p:nvPr/>
        </p:nvSpPr>
        <p:spPr>
          <a:xfrm>
            <a:off x="13207922" y="3496296"/>
            <a:ext cx="915857" cy="307777"/>
          </a:xfrm>
          <a:prstGeom prst="rect">
            <a:avLst/>
          </a:prstGeom>
          <a:noFill/>
        </p:spPr>
        <p:txBody>
          <a:bodyPr wrap="square">
            <a:spAutoFit/>
          </a:bodyPr>
          <a:lstStyle/>
          <a:p>
            <a:pPr algn="ctr"/>
            <a:r>
              <a:rPr lang="it-IT" sz="1400" b="1" dirty="0">
                <a:solidFill>
                  <a:srgbClr val="56BF46"/>
                </a:solidFill>
              </a:rPr>
              <a:t>GO LIVE</a:t>
            </a:r>
          </a:p>
        </p:txBody>
      </p:sp>
      <p:sp>
        <p:nvSpPr>
          <p:cNvPr id="172" name="CasellaDiTesto 171">
            <a:extLst>
              <a:ext uri="{FF2B5EF4-FFF2-40B4-BE49-F238E27FC236}">
                <a16:creationId xmlns:a16="http://schemas.microsoft.com/office/drawing/2014/main" id="{C83F9C30-A46F-14CF-8E60-C614EB9329F3}"/>
              </a:ext>
            </a:extLst>
          </p:cNvPr>
          <p:cNvSpPr txBox="1"/>
          <p:nvPr/>
        </p:nvSpPr>
        <p:spPr>
          <a:xfrm>
            <a:off x="840090" y="3507411"/>
            <a:ext cx="3683854" cy="523220"/>
          </a:xfrm>
          <a:prstGeom prst="rect">
            <a:avLst/>
          </a:prstGeom>
          <a:noFill/>
        </p:spPr>
        <p:txBody>
          <a:bodyPr wrap="square">
            <a:spAutoFit/>
          </a:bodyPr>
          <a:lstStyle/>
          <a:p>
            <a:pPr algn="ctr"/>
            <a:r>
              <a:rPr lang="it-IT" sz="1400" b="1" dirty="0">
                <a:solidFill>
                  <a:srgbClr val="FF705E"/>
                </a:solidFill>
              </a:rPr>
              <a:t>SERVICE ACTIVATION</a:t>
            </a:r>
          </a:p>
          <a:p>
            <a:pPr algn="ctr"/>
            <a:r>
              <a:rPr lang="it-IT" sz="1400" b="1" dirty="0">
                <a:solidFill>
                  <a:srgbClr val="FF705E"/>
                </a:solidFill>
              </a:rPr>
              <a:t>ACCEPTANCE OF T&amp;C</a:t>
            </a:r>
          </a:p>
        </p:txBody>
      </p:sp>
      <p:sp>
        <p:nvSpPr>
          <p:cNvPr id="173" name="Rombo 172">
            <a:extLst>
              <a:ext uri="{FF2B5EF4-FFF2-40B4-BE49-F238E27FC236}">
                <a16:creationId xmlns:a16="http://schemas.microsoft.com/office/drawing/2014/main" id="{2CCB8D11-5AAD-B858-656F-F6077C1CD655}"/>
              </a:ext>
            </a:extLst>
          </p:cNvPr>
          <p:cNvSpPr>
            <a:spLocks noChangeAspect="1"/>
          </p:cNvSpPr>
          <p:nvPr/>
        </p:nvSpPr>
        <p:spPr>
          <a:xfrm>
            <a:off x="2484017" y="2990111"/>
            <a:ext cx="396000" cy="396371"/>
          </a:xfrm>
          <a:prstGeom prst="diamond">
            <a:avLst/>
          </a:prstGeom>
          <a:solidFill>
            <a:srgbClr val="FF7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DC400"/>
              </a:solidFill>
            </a:endParaRPr>
          </a:p>
        </p:txBody>
      </p:sp>
      <p:sp>
        <p:nvSpPr>
          <p:cNvPr id="6" name="TextBox 78">
            <a:extLst>
              <a:ext uri="{FF2B5EF4-FFF2-40B4-BE49-F238E27FC236}">
                <a16:creationId xmlns:a16="http://schemas.microsoft.com/office/drawing/2014/main" id="{AD4605F2-E039-423F-D41D-77CFDBDF2287}"/>
              </a:ext>
            </a:extLst>
          </p:cNvPr>
          <p:cNvSpPr txBox="1"/>
          <p:nvPr/>
        </p:nvSpPr>
        <p:spPr>
          <a:xfrm>
            <a:off x="6124669" y="4270141"/>
            <a:ext cx="2031325" cy="461665"/>
          </a:xfrm>
          <a:prstGeom prst="rect">
            <a:avLst/>
          </a:prstGeom>
          <a:noFill/>
        </p:spPr>
        <p:txBody>
          <a:bodyPr wrap="none" rtlCol="0">
            <a:spAutoFit/>
          </a:bodyPr>
          <a:lstStyle/>
          <a:p>
            <a:r>
              <a:rPr lang="it-IT" sz="2400" b="1" dirty="0">
                <a:solidFill>
                  <a:srgbClr val="FF9712"/>
                </a:solidFill>
                <a:latin typeface="+mj-lt"/>
              </a:rPr>
              <a:t>CHECK LIST</a:t>
            </a:r>
            <a:endParaRPr lang="en-IT" sz="2400" b="1" dirty="0">
              <a:solidFill>
                <a:srgbClr val="FF9712"/>
              </a:solidFill>
              <a:latin typeface="+mj-lt"/>
            </a:endParaRPr>
          </a:p>
        </p:txBody>
      </p:sp>
      <p:grpSp>
        <p:nvGrpSpPr>
          <p:cNvPr id="9" name="Gruppo 8">
            <a:extLst>
              <a:ext uri="{FF2B5EF4-FFF2-40B4-BE49-F238E27FC236}">
                <a16:creationId xmlns:a16="http://schemas.microsoft.com/office/drawing/2014/main" id="{7127683B-9B27-B925-6EE7-A4DEDCB38056}"/>
              </a:ext>
            </a:extLst>
          </p:cNvPr>
          <p:cNvGrpSpPr/>
          <p:nvPr/>
        </p:nvGrpSpPr>
        <p:grpSpPr>
          <a:xfrm>
            <a:off x="4891542" y="3804072"/>
            <a:ext cx="1275101" cy="846358"/>
            <a:chOff x="4891542" y="3804072"/>
            <a:chExt cx="1275101" cy="846358"/>
          </a:xfrm>
        </p:grpSpPr>
        <p:cxnSp>
          <p:nvCxnSpPr>
            <p:cNvPr id="178" name="Connettore 4 177">
              <a:extLst>
                <a:ext uri="{FF2B5EF4-FFF2-40B4-BE49-F238E27FC236}">
                  <a16:creationId xmlns:a16="http://schemas.microsoft.com/office/drawing/2014/main" id="{4FF340C6-6069-37F3-3032-D27B7B46AAC4}"/>
                </a:ext>
              </a:extLst>
            </p:cNvPr>
            <p:cNvCxnSpPr>
              <a:cxnSpLocks/>
              <a:stCxn id="164" idx="2"/>
              <a:endCxn id="6" idx="1"/>
            </p:cNvCxnSpPr>
            <p:nvPr/>
          </p:nvCxnSpPr>
          <p:spPr>
            <a:xfrm rot="16200000" flipH="1">
              <a:off x="5159655" y="3535959"/>
              <a:ext cx="696901" cy="1233128"/>
            </a:xfrm>
            <a:prstGeom prst="bentConnector2">
              <a:avLst/>
            </a:prstGeom>
            <a:ln w="38100">
              <a:solidFill>
                <a:srgbClr val="FF9712"/>
              </a:solidFill>
              <a:miter lim="800000"/>
            </a:ln>
          </p:spPr>
          <p:style>
            <a:lnRef idx="1">
              <a:schemeClr val="accent1"/>
            </a:lnRef>
            <a:fillRef idx="0">
              <a:schemeClr val="accent1"/>
            </a:fillRef>
            <a:effectRef idx="0">
              <a:schemeClr val="accent1"/>
            </a:effectRef>
            <a:fontRef idx="minor">
              <a:schemeClr val="tx1"/>
            </a:fontRef>
          </p:style>
        </p:cxnSp>
        <p:sp>
          <p:nvSpPr>
            <p:cNvPr id="8" name="Elemento grafico 27" descr="Accento circonflesso verso sinistra con riempimento a tinta unita">
              <a:extLst>
                <a:ext uri="{FF2B5EF4-FFF2-40B4-BE49-F238E27FC236}">
                  <a16:creationId xmlns:a16="http://schemas.microsoft.com/office/drawing/2014/main" id="{6461165E-48CC-53B8-B65E-B348F35CCA0A}"/>
                </a:ext>
              </a:extLst>
            </p:cNvPr>
            <p:cNvSpPr/>
            <p:nvPr/>
          </p:nvSpPr>
          <p:spPr>
            <a:xfrm rot="10800000">
              <a:off x="5990118" y="4343453"/>
              <a:ext cx="176525" cy="306977"/>
            </a:xfrm>
            <a:custGeom>
              <a:avLst/>
              <a:gdLst>
                <a:gd name="connsiteX0" fmla="*/ 130083 w 149625"/>
                <a:gd name="connsiteY0" fmla="*/ 260198 h 260198"/>
                <a:gd name="connsiteX1" fmla="*/ 0 w 149625"/>
                <a:gd name="connsiteY1" fmla="*/ 130088 h 260198"/>
                <a:gd name="connsiteX2" fmla="*/ 130083 w 149625"/>
                <a:gd name="connsiteY2" fmla="*/ 0 h 260198"/>
                <a:gd name="connsiteX3" fmla="*/ 149621 w 149625"/>
                <a:gd name="connsiteY3" fmla="*/ 19533 h 260198"/>
                <a:gd name="connsiteX4" fmla="*/ 39066 w 149625"/>
                <a:gd name="connsiteY4" fmla="*/ 130088 h 260198"/>
                <a:gd name="connsiteX5" fmla="*/ 149625 w 149625"/>
                <a:gd name="connsiteY5" fmla="*/ 240665 h 260198"/>
                <a:gd name="connsiteX6" fmla="*/ 130083 w 149625"/>
                <a:gd name="connsiteY6" fmla="*/ 260198 h 26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25" h="260198">
                  <a:moveTo>
                    <a:pt x="130083" y="260198"/>
                  </a:moveTo>
                  <a:lnTo>
                    <a:pt x="0" y="130088"/>
                  </a:lnTo>
                  <a:lnTo>
                    <a:pt x="130083" y="0"/>
                  </a:lnTo>
                  <a:lnTo>
                    <a:pt x="149621" y="19533"/>
                  </a:lnTo>
                  <a:lnTo>
                    <a:pt x="39066" y="130088"/>
                  </a:lnTo>
                  <a:lnTo>
                    <a:pt x="149625" y="240665"/>
                  </a:lnTo>
                  <a:lnTo>
                    <a:pt x="130083" y="260198"/>
                  </a:lnTo>
                  <a:close/>
                </a:path>
              </a:pathLst>
            </a:custGeom>
            <a:solidFill>
              <a:srgbClr val="FF9712"/>
            </a:solidFill>
            <a:ln w="4564" cap="flat">
              <a:noFill/>
              <a:prstDash val="solid"/>
              <a:miter/>
            </a:ln>
          </p:spPr>
          <p:txBody>
            <a:bodyPr rtlCol="0" anchor="ctr"/>
            <a:lstStyle/>
            <a:p>
              <a:endParaRPr lang="en-GB"/>
            </a:p>
          </p:txBody>
        </p:sp>
      </p:grpSp>
    </p:spTree>
    <p:extLst>
      <p:ext uri="{BB962C8B-B14F-4D97-AF65-F5344CB8AC3E}">
        <p14:creationId xmlns:p14="http://schemas.microsoft.com/office/powerpoint/2010/main" val="352746140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75B081-E7A3-4F0E-2554-291FDE61D05B}"/>
              </a:ext>
            </a:extLst>
          </p:cNvPr>
          <p:cNvSpPr>
            <a:spLocks noGrp="1"/>
          </p:cNvSpPr>
          <p:nvPr>
            <p:ph type="title"/>
          </p:nvPr>
        </p:nvSpPr>
        <p:spPr/>
        <p:txBody>
          <a:bodyPr/>
          <a:lstStyle/>
          <a:p>
            <a:r>
              <a:rPr lang="it-IT" dirty="0"/>
              <a:t>OnBoarding: checklist</a:t>
            </a:r>
          </a:p>
        </p:txBody>
      </p:sp>
      <p:sp>
        <p:nvSpPr>
          <p:cNvPr id="114" name="TextBox 78">
            <a:extLst>
              <a:ext uri="{FF2B5EF4-FFF2-40B4-BE49-F238E27FC236}">
                <a16:creationId xmlns:a16="http://schemas.microsoft.com/office/drawing/2014/main" id="{A3313397-68D5-17C4-9E42-F815BC102249}"/>
              </a:ext>
            </a:extLst>
          </p:cNvPr>
          <p:cNvSpPr txBox="1"/>
          <p:nvPr/>
        </p:nvSpPr>
        <p:spPr>
          <a:xfrm>
            <a:off x="5165404" y="4261025"/>
            <a:ext cx="3446777" cy="461665"/>
          </a:xfrm>
          <a:prstGeom prst="rect">
            <a:avLst/>
          </a:prstGeom>
          <a:noFill/>
        </p:spPr>
        <p:txBody>
          <a:bodyPr wrap="none" rtlCol="0">
            <a:spAutoFit/>
          </a:bodyPr>
          <a:lstStyle/>
          <a:p>
            <a:r>
              <a:rPr lang="it-IT" sz="2400" b="1" dirty="0">
                <a:solidFill>
                  <a:srgbClr val="FF9712"/>
                </a:solidFill>
                <a:latin typeface="+mj-lt"/>
              </a:rPr>
              <a:t>SETTINGS &amp; TESTING</a:t>
            </a:r>
            <a:endParaRPr lang="en-IT" sz="2400" b="1" dirty="0">
              <a:solidFill>
                <a:srgbClr val="FF9712"/>
              </a:solidFill>
              <a:latin typeface="+mj-lt"/>
            </a:endParaRPr>
          </a:p>
        </p:txBody>
      </p:sp>
      <p:grpSp>
        <p:nvGrpSpPr>
          <p:cNvPr id="118" name="Gruppo 117">
            <a:extLst>
              <a:ext uri="{FF2B5EF4-FFF2-40B4-BE49-F238E27FC236}">
                <a16:creationId xmlns:a16="http://schemas.microsoft.com/office/drawing/2014/main" id="{CDB35487-0EAE-16BF-F36A-08DAE1DBFF41}"/>
              </a:ext>
            </a:extLst>
          </p:cNvPr>
          <p:cNvGrpSpPr/>
          <p:nvPr/>
        </p:nvGrpSpPr>
        <p:grpSpPr>
          <a:xfrm rot="10800000">
            <a:off x="621086" y="1411208"/>
            <a:ext cx="13334942" cy="604894"/>
            <a:chOff x="5210313" y="7040019"/>
            <a:chExt cx="8094007" cy="269985"/>
          </a:xfrm>
        </p:grpSpPr>
        <p:cxnSp>
          <p:nvCxnSpPr>
            <p:cNvPr id="119" name="Connettore 1 118">
              <a:extLst>
                <a:ext uri="{FF2B5EF4-FFF2-40B4-BE49-F238E27FC236}">
                  <a16:creationId xmlns:a16="http://schemas.microsoft.com/office/drawing/2014/main" id="{BFF729DE-5B2E-F702-5BA4-B9D5D2E4F43B}"/>
                </a:ext>
              </a:extLst>
            </p:cNvPr>
            <p:cNvCxnSpPr>
              <a:cxnSpLocks/>
            </p:cNvCxnSpPr>
            <p:nvPr/>
          </p:nvCxnSpPr>
          <p:spPr>
            <a:xfrm>
              <a:off x="5244353" y="7306665"/>
              <a:ext cx="8059967" cy="0"/>
            </a:xfrm>
            <a:prstGeom prst="line">
              <a:avLst/>
            </a:prstGeom>
            <a:ln w="38100">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121" name="Connettore 1 120">
              <a:extLst>
                <a:ext uri="{FF2B5EF4-FFF2-40B4-BE49-F238E27FC236}">
                  <a16:creationId xmlns:a16="http://schemas.microsoft.com/office/drawing/2014/main" id="{2A7640E2-D9C7-CDEC-0492-F56D71D88847}"/>
                </a:ext>
              </a:extLst>
            </p:cNvPr>
            <p:cNvCxnSpPr>
              <a:cxnSpLocks/>
            </p:cNvCxnSpPr>
            <p:nvPr/>
          </p:nvCxnSpPr>
          <p:spPr>
            <a:xfrm>
              <a:off x="5210313" y="7040019"/>
              <a:ext cx="0" cy="269985"/>
            </a:xfrm>
            <a:prstGeom prst="line">
              <a:avLst/>
            </a:prstGeom>
            <a:ln w="38100">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122" name="Connettore 1 121">
              <a:extLst>
                <a:ext uri="{FF2B5EF4-FFF2-40B4-BE49-F238E27FC236}">
                  <a16:creationId xmlns:a16="http://schemas.microsoft.com/office/drawing/2014/main" id="{739CA5BE-1027-F0A2-BF4B-D42958CCB3FF}"/>
                </a:ext>
              </a:extLst>
            </p:cNvPr>
            <p:cNvCxnSpPr>
              <a:cxnSpLocks/>
            </p:cNvCxnSpPr>
            <p:nvPr/>
          </p:nvCxnSpPr>
          <p:spPr>
            <a:xfrm>
              <a:off x="13289894" y="7040019"/>
              <a:ext cx="0" cy="269985"/>
            </a:xfrm>
            <a:prstGeom prst="line">
              <a:avLst/>
            </a:prstGeom>
            <a:ln w="38100">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grpSp>
      <p:sp>
        <p:nvSpPr>
          <p:cNvPr id="123" name="CasellaDiTesto 122">
            <a:extLst>
              <a:ext uri="{FF2B5EF4-FFF2-40B4-BE49-F238E27FC236}">
                <a16:creationId xmlns:a16="http://schemas.microsoft.com/office/drawing/2014/main" id="{3096EB62-3C05-C6EB-EB77-735DA56B7961}"/>
              </a:ext>
            </a:extLst>
          </p:cNvPr>
          <p:cNvSpPr txBox="1"/>
          <p:nvPr/>
        </p:nvSpPr>
        <p:spPr>
          <a:xfrm>
            <a:off x="4368447" y="3496296"/>
            <a:ext cx="1046187" cy="307777"/>
          </a:xfrm>
          <a:prstGeom prst="rect">
            <a:avLst/>
          </a:prstGeom>
          <a:noFill/>
        </p:spPr>
        <p:txBody>
          <a:bodyPr wrap="square">
            <a:spAutoFit/>
          </a:bodyPr>
          <a:lstStyle/>
          <a:p>
            <a:pPr algn="ctr"/>
            <a:r>
              <a:rPr lang="it-IT" sz="1400" b="1" dirty="0">
                <a:solidFill>
                  <a:srgbClr val="FF9712"/>
                </a:solidFill>
              </a:rPr>
              <a:t>KICK-OFF</a:t>
            </a:r>
          </a:p>
        </p:txBody>
      </p:sp>
      <p:sp>
        <p:nvSpPr>
          <p:cNvPr id="124" name="Freccia a gallone 4">
            <a:extLst>
              <a:ext uri="{FF2B5EF4-FFF2-40B4-BE49-F238E27FC236}">
                <a16:creationId xmlns:a16="http://schemas.microsoft.com/office/drawing/2014/main" id="{5D14DA0D-706C-2CBD-CDAF-3D91A3993AF7}"/>
              </a:ext>
            </a:extLst>
          </p:cNvPr>
          <p:cNvSpPr/>
          <p:nvPr/>
        </p:nvSpPr>
        <p:spPr>
          <a:xfrm>
            <a:off x="2856997" y="2002715"/>
            <a:ext cx="2299908" cy="910132"/>
          </a:xfrm>
          <a:prstGeom prst="chevron">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KICK-OFF </a:t>
            </a:r>
            <a:r>
              <a:rPr lang="it-IT" sz="1400" b="1" dirty="0" err="1">
                <a:solidFill>
                  <a:schemeClr val="bg1"/>
                </a:solidFill>
              </a:rPr>
              <a:t>PREP</a:t>
            </a:r>
            <a:endParaRPr lang="it-IT" sz="1400" b="1" dirty="0">
              <a:solidFill>
                <a:schemeClr val="bg1"/>
              </a:solidFill>
            </a:endParaRPr>
          </a:p>
        </p:txBody>
      </p:sp>
      <p:sp>
        <p:nvSpPr>
          <p:cNvPr id="125" name="Rombo 124">
            <a:extLst>
              <a:ext uri="{FF2B5EF4-FFF2-40B4-BE49-F238E27FC236}">
                <a16:creationId xmlns:a16="http://schemas.microsoft.com/office/drawing/2014/main" id="{20A151A4-7AC4-931E-8785-EDE4F785E107}"/>
              </a:ext>
            </a:extLst>
          </p:cNvPr>
          <p:cNvSpPr>
            <a:spLocks noChangeAspect="1"/>
          </p:cNvSpPr>
          <p:nvPr/>
        </p:nvSpPr>
        <p:spPr>
          <a:xfrm>
            <a:off x="4707685" y="2990111"/>
            <a:ext cx="396000" cy="396371"/>
          </a:xfrm>
          <a:prstGeom prst="diamond">
            <a:avLst/>
          </a:prstGeom>
          <a:solidFill>
            <a:srgbClr val="FF9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6" name="TextBox 78">
            <a:extLst>
              <a:ext uri="{FF2B5EF4-FFF2-40B4-BE49-F238E27FC236}">
                <a16:creationId xmlns:a16="http://schemas.microsoft.com/office/drawing/2014/main" id="{66253C3B-751C-7C59-7E46-F1F9C30E7D9B}"/>
              </a:ext>
            </a:extLst>
          </p:cNvPr>
          <p:cNvSpPr txBox="1"/>
          <p:nvPr/>
        </p:nvSpPr>
        <p:spPr>
          <a:xfrm>
            <a:off x="6654100" y="1518018"/>
            <a:ext cx="1338828" cy="400110"/>
          </a:xfrm>
          <a:prstGeom prst="rect">
            <a:avLst/>
          </a:prstGeom>
          <a:noFill/>
        </p:spPr>
        <p:txBody>
          <a:bodyPr wrap="none" rtlCol="0">
            <a:spAutoFit/>
          </a:bodyPr>
          <a:lstStyle/>
          <a:p>
            <a:r>
              <a:rPr lang="it-IT" sz="2000" b="1" dirty="0">
                <a:solidFill>
                  <a:srgbClr val="001F60"/>
                </a:solidFill>
                <a:latin typeface="+mj-lt"/>
              </a:rPr>
              <a:t>1 MONTH</a:t>
            </a:r>
            <a:endParaRPr lang="en-IT" sz="2000" b="1" dirty="0">
              <a:solidFill>
                <a:srgbClr val="001F60"/>
              </a:solidFill>
              <a:latin typeface="+mj-lt"/>
            </a:endParaRPr>
          </a:p>
        </p:txBody>
      </p:sp>
      <p:sp>
        <p:nvSpPr>
          <p:cNvPr id="127" name="Freccia a gallone 4">
            <a:extLst>
              <a:ext uri="{FF2B5EF4-FFF2-40B4-BE49-F238E27FC236}">
                <a16:creationId xmlns:a16="http://schemas.microsoft.com/office/drawing/2014/main" id="{D032EBDC-EEF0-0516-5F96-38372AB3222B}"/>
              </a:ext>
            </a:extLst>
          </p:cNvPr>
          <p:cNvSpPr/>
          <p:nvPr/>
        </p:nvSpPr>
        <p:spPr>
          <a:xfrm>
            <a:off x="4940304" y="2002715"/>
            <a:ext cx="2477905" cy="910132"/>
          </a:xfrm>
          <a:prstGeom prst="chevron">
            <a:avLst/>
          </a:prstGeom>
          <a:solidFill>
            <a:srgbClr val="FF971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it-IT" sz="1400" b="1" dirty="0">
                <a:solidFill>
                  <a:schemeClr val="bg1"/>
                </a:solidFill>
              </a:rPr>
              <a:t>LOGOS &amp; CUST.</a:t>
            </a:r>
          </a:p>
        </p:txBody>
      </p:sp>
      <p:sp>
        <p:nvSpPr>
          <p:cNvPr id="128" name="Freccia a gallone 4">
            <a:extLst>
              <a:ext uri="{FF2B5EF4-FFF2-40B4-BE49-F238E27FC236}">
                <a16:creationId xmlns:a16="http://schemas.microsoft.com/office/drawing/2014/main" id="{C91F0C59-93E7-AB10-C7CE-EBFF4A2207B2}"/>
              </a:ext>
            </a:extLst>
          </p:cNvPr>
          <p:cNvSpPr/>
          <p:nvPr/>
        </p:nvSpPr>
        <p:spPr>
          <a:xfrm>
            <a:off x="7189475" y="2002715"/>
            <a:ext cx="2437126" cy="910132"/>
          </a:xfrm>
          <a:prstGeom prst="chevron">
            <a:avLst/>
          </a:prstGeom>
          <a:solidFill>
            <a:srgbClr val="FF9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USER LIST &amp; WHITE LIST</a:t>
            </a:r>
          </a:p>
        </p:txBody>
      </p:sp>
      <p:sp>
        <p:nvSpPr>
          <p:cNvPr id="129" name="Freccia a gallone 4">
            <a:extLst>
              <a:ext uri="{FF2B5EF4-FFF2-40B4-BE49-F238E27FC236}">
                <a16:creationId xmlns:a16="http://schemas.microsoft.com/office/drawing/2014/main" id="{0D518712-7E7D-3BD6-4077-68CF9F5F6F28}"/>
              </a:ext>
            </a:extLst>
          </p:cNvPr>
          <p:cNvSpPr/>
          <p:nvPr/>
        </p:nvSpPr>
        <p:spPr>
          <a:xfrm>
            <a:off x="9391181" y="2002715"/>
            <a:ext cx="2070838" cy="910132"/>
          </a:xfrm>
          <a:prstGeom prst="chevron">
            <a:avLst/>
          </a:prstGeom>
          <a:solidFill>
            <a:srgbClr val="FF9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PLATFORM TEST</a:t>
            </a:r>
          </a:p>
        </p:txBody>
      </p:sp>
      <p:sp>
        <p:nvSpPr>
          <p:cNvPr id="131" name="Freccia a gallone 4">
            <a:extLst>
              <a:ext uri="{FF2B5EF4-FFF2-40B4-BE49-F238E27FC236}">
                <a16:creationId xmlns:a16="http://schemas.microsoft.com/office/drawing/2014/main" id="{5A9660D8-5E28-6954-1AA8-45F3CE76CC52}"/>
              </a:ext>
            </a:extLst>
          </p:cNvPr>
          <p:cNvSpPr/>
          <p:nvPr/>
        </p:nvSpPr>
        <p:spPr>
          <a:xfrm>
            <a:off x="11277604" y="2002715"/>
            <a:ext cx="2678425" cy="910132"/>
          </a:xfrm>
          <a:prstGeom prst="chevron">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COMMUNICATION</a:t>
            </a:r>
          </a:p>
        </p:txBody>
      </p:sp>
      <p:sp>
        <p:nvSpPr>
          <p:cNvPr id="132" name="Rombo 131">
            <a:extLst>
              <a:ext uri="{FF2B5EF4-FFF2-40B4-BE49-F238E27FC236}">
                <a16:creationId xmlns:a16="http://schemas.microsoft.com/office/drawing/2014/main" id="{280C478D-D5C4-7183-1384-C6F6A9F540A7}"/>
              </a:ext>
            </a:extLst>
          </p:cNvPr>
          <p:cNvSpPr>
            <a:spLocks noChangeAspect="1"/>
          </p:cNvSpPr>
          <p:nvPr/>
        </p:nvSpPr>
        <p:spPr>
          <a:xfrm>
            <a:off x="8104258" y="2990111"/>
            <a:ext cx="396000" cy="396371"/>
          </a:xfrm>
          <a:prstGeom prst="diamond">
            <a:avLst/>
          </a:prstGeom>
          <a:solidFill>
            <a:srgbClr val="5C5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5C51D0"/>
              </a:solidFill>
            </a:endParaRPr>
          </a:p>
        </p:txBody>
      </p:sp>
      <p:sp>
        <p:nvSpPr>
          <p:cNvPr id="133" name="Rombo 132">
            <a:extLst>
              <a:ext uri="{FF2B5EF4-FFF2-40B4-BE49-F238E27FC236}">
                <a16:creationId xmlns:a16="http://schemas.microsoft.com/office/drawing/2014/main" id="{C9469695-D2E0-216F-E32A-3B22B65AC81E}"/>
              </a:ext>
            </a:extLst>
          </p:cNvPr>
          <p:cNvSpPr>
            <a:spLocks noChangeAspect="1"/>
          </p:cNvSpPr>
          <p:nvPr/>
        </p:nvSpPr>
        <p:spPr>
          <a:xfrm>
            <a:off x="10996611" y="2990111"/>
            <a:ext cx="396000" cy="396371"/>
          </a:xfrm>
          <a:prstGeom prst="diamond">
            <a:avLst/>
          </a:prstGeom>
          <a:solidFill>
            <a:srgbClr val="01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4" name="Rombo 133">
            <a:extLst>
              <a:ext uri="{FF2B5EF4-FFF2-40B4-BE49-F238E27FC236}">
                <a16:creationId xmlns:a16="http://schemas.microsoft.com/office/drawing/2014/main" id="{EB8F7AA5-2873-AF5E-2594-39062925C6FD}"/>
              </a:ext>
            </a:extLst>
          </p:cNvPr>
          <p:cNvSpPr>
            <a:spLocks noChangeAspect="1"/>
          </p:cNvSpPr>
          <p:nvPr/>
        </p:nvSpPr>
        <p:spPr>
          <a:xfrm>
            <a:off x="13467351" y="2990111"/>
            <a:ext cx="396000" cy="396371"/>
          </a:xfrm>
          <a:prstGeom prst="diamond">
            <a:avLst/>
          </a:prstGeom>
          <a:solidFill>
            <a:srgbClr val="56B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5" name="CasellaDiTesto 134">
            <a:extLst>
              <a:ext uri="{FF2B5EF4-FFF2-40B4-BE49-F238E27FC236}">
                <a16:creationId xmlns:a16="http://schemas.microsoft.com/office/drawing/2014/main" id="{3406870B-BCB5-16C7-BA45-90EEB8A7602C}"/>
              </a:ext>
            </a:extLst>
          </p:cNvPr>
          <p:cNvSpPr txBox="1"/>
          <p:nvPr/>
        </p:nvSpPr>
        <p:spPr>
          <a:xfrm>
            <a:off x="7472154" y="3496296"/>
            <a:ext cx="1684432" cy="307777"/>
          </a:xfrm>
          <a:prstGeom prst="rect">
            <a:avLst/>
          </a:prstGeom>
          <a:noFill/>
        </p:spPr>
        <p:txBody>
          <a:bodyPr wrap="square">
            <a:spAutoFit/>
          </a:bodyPr>
          <a:lstStyle/>
          <a:p>
            <a:pPr algn="ctr"/>
            <a:r>
              <a:rPr lang="it-IT" sz="1400" b="1" dirty="0">
                <a:solidFill>
                  <a:srgbClr val="5C51D0"/>
                </a:solidFill>
              </a:rPr>
              <a:t>USER LIST &amp; WL</a:t>
            </a:r>
          </a:p>
        </p:txBody>
      </p:sp>
      <p:sp>
        <p:nvSpPr>
          <p:cNvPr id="136" name="CasellaDiTesto 135">
            <a:extLst>
              <a:ext uri="{FF2B5EF4-FFF2-40B4-BE49-F238E27FC236}">
                <a16:creationId xmlns:a16="http://schemas.microsoft.com/office/drawing/2014/main" id="{C0C29170-BB3B-AC0E-36D4-41E449C00F34}"/>
              </a:ext>
            </a:extLst>
          </p:cNvPr>
          <p:cNvSpPr txBox="1"/>
          <p:nvPr/>
        </p:nvSpPr>
        <p:spPr>
          <a:xfrm>
            <a:off x="10481696" y="3496296"/>
            <a:ext cx="1438634" cy="307777"/>
          </a:xfrm>
          <a:prstGeom prst="rect">
            <a:avLst/>
          </a:prstGeom>
          <a:noFill/>
        </p:spPr>
        <p:txBody>
          <a:bodyPr wrap="square">
            <a:spAutoFit/>
          </a:bodyPr>
          <a:lstStyle/>
          <a:p>
            <a:pPr algn="ctr"/>
            <a:r>
              <a:rPr lang="it-IT" sz="1400" b="1" dirty="0">
                <a:solidFill>
                  <a:srgbClr val="017BFF"/>
                </a:solidFill>
              </a:rPr>
              <a:t>READY TO GO</a:t>
            </a:r>
          </a:p>
        </p:txBody>
      </p:sp>
      <p:sp>
        <p:nvSpPr>
          <p:cNvPr id="137" name="CasellaDiTesto 136">
            <a:extLst>
              <a:ext uri="{FF2B5EF4-FFF2-40B4-BE49-F238E27FC236}">
                <a16:creationId xmlns:a16="http://schemas.microsoft.com/office/drawing/2014/main" id="{296CA4EC-3F00-66F5-E0C7-72AAE770064A}"/>
              </a:ext>
            </a:extLst>
          </p:cNvPr>
          <p:cNvSpPr txBox="1"/>
          <p:nvPr/>
        </p:nvSpPr>
        <p:spPr>
          <a:xfrm>
            <a:off x="13207922" y="3496296"/>
            <a:ext cx="915857" cy="307777"/>
          </a:xfrm>
          <a:prstGeom prst="rect">
            <a:avLst/>
          </a:prstGeom>
          <a:noFill/>
        </p:spPr>
        <p:txBody>
          <a:bodyPr wrap="square">
            <a:spAutoFit/>
          </a:bodyPr>
          <a:lstStyle/>
          <a:p>
            <a:pPr algn="ctr"/>
            <a:r>
              <a:rPr lang="it-IT" sz="1400" b="1" dirty="0">
                <a:solidFill>
                  <a:srgbClr val="56BF46"/>
                </a:solidFill>
              </a:rPr>
              <a:t>GO LIVE</a:t>
            </a:r>
          </a:p>
        </p:txBody>
      </p:sp>
      <p:sp>
        <p:nvSpPr>
          <p:cNvPr id="138" name="Freccia a gallone 4">
            <a:extLst>
              <a:ext uri="{FF2B5EF4-FFF2-40B4-BE49-F238E27FC236}">
                <a16:creationId xmlns:a16="http://schemas.microsoft.com/office/drawing/2014/main" id="{B1290486-6F68-B7F7-E9E0-EA6EED0077C4}"/>
              </a:ext>
            </a:extLst>
          </p:cNvPr>
          <p:cNvSpPr/>
          <p:nvPr/>
        </p:nvSpPr>
        <p:spPr>
          <a:xfrm>
            <a:off x="595693" y="2002715"/>
            <a:ext cx="2477904" cy="910132"/>
          </a:xfrm>
          <a:prstGeom prst="chevron">
            <a:avLst/>
          </a:prstGeom>
          <a:solidFill>
            <a:srgbClr val="032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ACTIVATION</a:t>
            </a:r>
          </a:p>
        </p:txBody>
      </p:sp>
      <p:sp>
        <p:nvSpPr>
          <p:cNvPr id="139" name="CasellaDiTesto 138">
            <a:extLst>
              <a:ext uri="{FF2B5EF4-FFF2-40B4-BE49-F238E27FC236}">
                <a16:creationId xmlns:a16="http://schemas.microsoft.com/office/drawing/2014/main" id="{AD4AF2E6-1A7C-8168-003A-152682D5B2E2}"/>
              </a:ext>
            </a:extLst>
          </p:cNvPr>
          <p:cNvSpPr txBox="1"/>
          <p:nvPr/>
        </p:nvSpPr>
        <p:spPr>
          <a:xfrm>
            <a:off x="840090" y="3507411"/>
            <a:ext cx="3683854" cy="523220"/>
          </a:xfrm>
          <a:prstGeom prst="rect">
            <a:avLst/>
          </a:prstGeom>
          <a:noFill/>
        </p:spPr>
        <p:txBody>
          <a:bodyPr wrap="square">
            <a:spAutoFit/>
          </a:bodyPr>
          <a:lstStyle/>
          <a:p>
            <a:pPr algn="ctr"/>
            <a:r>
              <a:rPr lang="it-IT" sz="1400" b="1" dirty="0">
                <a:solidFill>
                  <a:srgbClr val="FF705E"/>
                </a:solidFill>
              </a:rPr>
              <a:t>SERVICE ACTIVATION</a:t>
            </a:r>
          </a:p>
          <a:p>
            <a:pPr algn="ctr"/>
            <a:r>
              <a:rPr lang="it-IT" sz="1400" b="1" dirty="0">
                <a:solidFill>
                  <a:srgbClr val="FF705E"/>
                </a:solidFill>
              </a:rPr>
              <a:t>ACCEPTANCE OF T&amp;C</a:t>
            </a:r>
          </a:p>
        </p:txBody>
      </p:sp>
      <p:sp>
        <p:nvSpPr>
          <p:cNvPr id="141" name="Rombo 140">
            <a:extLst>
              <a:ext uri="{FF2B5EF4-FFF2-40B4-BE49-F238E27FC236}">
                <a16:creationId xmlns:a16="http://schemas.microsoft.com/office/drawing/2014/main" id="{86AD3C84-6C8A-AD4A-860C-9CD022795D59}"/>
              </a:ext>
            </a:extLst>
          </p:cNvPr>
          <p:cNvSpPr>
            <a:spLocks noChangeAspect="1"/>
          </p:cNvSpPr>
          <p:nvPr/>
        </p:nvSpPr>
        <p:spPr>
          <a:xfrm>
            <a:off x="2484017" y="2990111"/>
            <a:ext cx="396000" cy="396371"/>
          </a:xfrm>
          <a:prstGeom prst="diamond">
            <a:avLst/>
          </a:prstGeom>
          <a:solidFill>
            <a:srgbClr val="FF7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DC400"/>
              </a:solidFill>
            </a:endParaRPr>
          </a:p>
        </p:txBody>
      </p:sp>
      <p:grpSp>
        <p:nvGrpSpPr>
          <p:cNvPr id="4" name="Gruppo 3">
            <a:extLst>
              <a:ext uri="{FF2B5EF4-FFF2-40B4-BE49-F238E27FC236}">
                <a16:creationId xmlns:a16="http://schemas.microsoft.com/office/drawing/2014/main" id="{8BEB9DFD-004C-765C-723C-D94A6C37AD90}"/>
              </a:ext>
            </a:extLst>
          </p:cNvPr>
          <p:cNvGrpSpPr/>
          <p:nvPr/>
        </p:nvGrpSpPr>
        <p:grpSpPr>
          <a:xfrm>
            <a:off x="4940303" y="3829500"/>
            <a:ext cx="6337301" cy="213431"/>
            <a:chOff x="5210313" y="7040019"/>
            <a:chExt cx="8094007" cy="269985"/>
          </a:xfrm>
        </p:grpSpPr>
        <p:cxnSp>
          <p:nvCxnSpPr>
            <p:cNvPr id="5" name="Connettore 1 4">
              <a:extLst>
                <a:ext uri="{FF2B5EF4-FFF2-40B4-BE49-F238E27FC236}">
                  <a16:creationId xmlns:a16="http://schemas.microsoft.com/office/drawing/2014/main" id="{696BFF7C-0F22-9FDD-B45F-E0B5A19B0C18}"/>
                </a:ext>
              </a:extLst>
            </p:cNvPr>
            <p:cNvCxnSpPr>
              <a:cxnSpLocks/>
            </p:cNvCxnSpPr>
            <p:nvPr/>
          </p:nvCxnSpPr>
          <p:spPr>
            <a:xfrm>
              <a:off x="5244353" y="7306665"/>
              <a:ext cx="8059967" cy="0"/>
            </a:xfrm>
            <a:prstGeom prst="line">
              <a:avLst/>
            </a:prstGeom>
            <a:ln w="38100">
              <a:solidFill>
                <a:srgbClr val="FF9712"/>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6" name="Connettore 1 5">
              <a:extLst>
                <a:ext uri="{FF2B5EF4-FFF2-40B4-BE49-F238E27FC236}">
                  <a16:creationId xmlns:a16="http://schemas.microsoft.com/office/drawing/2014/main" id="{F89A7DAF-4C0D-C5C3-3EE5-14CF36593180}"/>
                </a:ext>
              </a:extLst>
            </p:cNvPr>
            <p:cNvCxnSpPr>
              <a:cxnSpLocks/>
            </p:cNvCxnSpPr>
            <p:nvPr/>
          </p:nvCxnSpPr>
          <p:spPr>
            <a:xfrm>
              <a:off x="5210313" y="7040019"/>
              <a:ext cx="0" cy="269985"/>
            </a:xfrm>
            <a:prstGeom prst="line">
              <a:avLst/>
            </a:prstGeom>
            <a:ln w="38100">
              <a:solidFill>
                <a:srgbClr val="FF9712"/>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7" name="Connettore 1 6">
              <a:extLst>
                <a:ext uri="{FF2B5EF4-FFF2-40B4-BE49-F238E27FC236}">
                  <a16:creationId xmlns:a16="http://schemas.microsoft.com/office/drawing/2014/main" id="{A5A09C15-31C2-9BF3-B48C-2815C2A00D4E}"/>
                </a:ext>
              </a:extLst>
            </p:cNvPr>
            <p:cNvCxnSpPr>
              <a:cxnSpLocks/>
            </p:cNvCxnSpPr>
            <p:nvPr/>
          </p:nvCxnSpPr>
          <p:spPr>
            <a:xfrm>
              <a:off x="13289894" y="7040019"/>
              <a:ext cx="0" cy="269985"/>
            </a:xfrm>
            <a:prstGeom prst="line">
              <a:avLst/>
            </a:prstGeom>
            <a:ln w="38100">
              <a:solidFill>
                <a:srgbClr val="FF9712"/>
              </a:solidFill>
              <a:prstDash val="solid"/>
              <a:miter lim="800000"/>
            </a:ln>
          </p:spPr>
          <p:style>
            <a:lnRef idx="1">
              <a:schemeClr val="accent1"/>
            </a:lnRef>
            <a:fillRef idx="0">
              <a:schemeClr val="accent1"/>
            </a:fillRef>
            <a:effectRef idx="0">
              <a:schemeClr val="accent1"/>
            </a:effectRef>
            <a:fontRef idx="minor">
              <a:schemeClr val="tx1"/>
            </a:fontRef>
          </p:style>
        </p:cxnSp>
      </p:grpSp>
      <p:sp>
        <p:nvSpPr>
          <p:cNvPr id="52" name="CasellaDiTesto 51">
            <a:extLst>
              <a:ext uri="{FF2B5EF4-FFF2-40B4-BE49-F238E27FC236}">
                <a16:creationId xmlns:a16="http://schemas.microsoft.com/office/drawing/2014/main" id="{94588DA6-3176-8FDA-942B-67E2B0271CEE}"/>
              </a:ext>
            </a:extLst>
          </p:cNvPr>
          <p:cNvSpPr txBox="1"/>
          <p:nvPr/>
        </p:nvSpPr>
        <p:spPr>
          <a:xfrm>
            <a:off x="1996115" y="5388332"/>
            <a:ext cx="2964228" cy="228663"/>
          </a:xfrm>
          <a:prstGeom prst="rect">
            <a:avLst/>
          </a:prstGeom>
          <a:noFill/>
        </p:spPr>
        <p:txBody>
          <a:bodyPr wrap="square" lIns="0" tIns="0" rIns="0" bIns="0" rtlCol="0">
            <a:noAutofit/>
          </a:bodyPr>
          <a:lstStyle/>
          <a:p>
            <a:pPr>
              <a:lnSpc>
                <a:spcPct val="90000"/>
              </a:lnSpc>
            </a:pPr>
            <a:r>
              <a:rPr lang="it-IT" sz="2000" b="1" dirty="0" err="1">
                <a:solidFill>
                  <a:srgbClr val="131B3F"/>
                </a:solidFill>
              </a:rPr>
              <a:t>Provide</a:t>
            </a:r>
            <a:r>
              <a:rPr lang="it-IT" sz="2000" b="1" dirty="0">
                <a:solidFill>
                  <a:srgbClr val="131B3F"/>
                </a:solidFill>
              </a:rPr>
              <a:t> logos</a:t>
            </a:r>
            <a:endParaRPr lang="it-IT" sz="2000" dirty="0">
              <a:solidFill>
                <a:srgbClr val="131B3F"/>
              </a:solidFill>
            </a:endParaRPr>
          </a:p>
        </p:txBody>
      </p:sp>
      <p:sp>
        <p:nvSpPr>
          <p:cNvPr id="79" name="CasellaDiTesto 78">
            <a:extLst>
              <a:ext uri="{FF2B5EF4-FFF2-40B4-BE49-F238E27FC236}">
                <a16:creationId xmlns:a16="http://schemas.microsoft.com/office/drawing/2014/main" id="{1E967BEE-B7F9-63F2-C595-568B1818D3A8}"/>
              </a:ext>
            </a:extLst>
          </p:cNvPr>
          <p:cNvSpPr txBox="1"/>
          <p:nvPr/>
        </p:nvSpPr>
        <p:spPr>
          <a:xfrm>
            <a:off x="1996115" y="5887560"/>
            <a:ext cx="4283378" cy="228663"/>
          </a:xfrm>
          <a:prstGeom prst="rect">
            <a:avLst/>
          </a:prstGeom>
          <a:noFill/>
        </p:spPr>
        <p:txBody>
          <a:bodyPr wrap="square" lIns="0" tIns="0" rIns="0" bIns="0" rtlCol="0">
            <a:noAutofit/>
          </a:bodyPr>
          <a:lstStyle/>
          <a:p>
            <a:pPr>
              <a:lnSpc>
                <a:spcPct val="90000"/>
              </a:lnSpc>
            </a:pPr>
            <a:r>
              <a:rPr lang="it-IT" sz="2000" b="1" dirty="0" err="1">
                <a:solidFill>
                  <a:srgbClr val="131B3F"/>
                </a:solidFill>
              </a:rPr>
              <a:t>Whitelisting</a:t>
            </a:r>
            <a:r>
              <a:rPr lang="it-IT" sz="2000" b="1" dirty="0">
                <a:solidFill>
                  <a:srgbClr val="131B3F"/>
                </a:solidFill>
              </a:rPr>
              <a:t> </a:t>
            </a:r>
            <a:r>
              <a:rPr lang="it-IT" sz="2000" b="1" dirty="0" err="1">
                <a:solidFill>
                  <a:srgbClr val="131B3F"/>
                </a:solidFill>
              </a:rPr>
              <a:t>Configuration</a:t>
            </a:r>
            <a:r>
              <a:rPr lang="it-IT" sz="2000" b="1" dirty="0">
                <a:solidFill>
                  <a:srgbClr val="131B3F"/>
                </a:solidFill>
              </a:rPr>
              <a:t> </a:t>
            </a:r>
            <a:endParaRPr lang="it-IT" sz="2000" dirty="0">
              <a:solidFill>
                <a:srgbClr val="131B3F"/>
              </a:solidFill>
            </a:endParaRPr>
          </a:p>
        </p:txBody>
      </p:sp>
      <p:sp>
        <p:nvSpPr>
          <p:cNvPr id="81" name="CasellaDiTesto 80">
            <a:extLst>
              <a:ext uri="{FF2B5EF4-FFF2-40B4-BE49-F238E27FC236}">
                <a16:creationId xmlns:a16="http://schemas.microsoft.com/office/drawing/2014/main" id="{76359B1E-0522-9CBE-D6FE-5D847EDD4DFB}"/>
              </a:ext>
            </a:extLst>
          </p:cNvPr>
          <p:cNvSpPr txBox="1"/>
          <p:nvPr/>
        </p:nvSpPr>
        <p:spPr>
          <a:xfrm>
            <a:off x="1959538" y="6318693"/>
            <a:ext cx="4852031" cy="523742"/>
          </a:xfrm>
          <a:prstGeom prst="rect">
            <a:avLst/>
          </a:prstGeom>
          <a:noFill/>
        </p:spPr>
        <p:txBody>
          <a:bodyPr wrap="square" lIns="0" tIns="0" rIns="0" bIns="0" rtlCol="0">
            <a:noAutofit/>
          </a:bodyPr>
          <a:lstStyle/>
          <a:p>
            <a:pPr>
              <a:lnSpc>
                <a:spcPct val="90000"/>
              </a:lnSpc>
            </a:pPr>
            <a:r>
              <a:rPr lang="it-IT" sz="2000" b="1" dirty="0" err="1">
                <a:solidFill>
                  <a:srgbClr val="131B3F"/>
                </a:solidFill>
              </a:rPr>
              <a:t>Provide</a:t>
            </a:r>
            <a:r>
              <a:rPr lang="it-IT" sz="2000" b="1" dirty="0">
                <a:solidFill>
                  <a:srgbClr val="131B3F"/>
                </a:solidFill>
              </a:rPr>
              <a:t> User List </a:t>
            </a:r>
            <a:r>
              <a:rPr lang="it-IT" sz="2000" dirty="0">
                <a:solidFill>
                  <a:srgbClr val="131B3F"/>
                </a:solidFill>
              </a:rPr>
              <a:t>(Max 5 days </a:t>
            </a:r>
            <a:r>
              <a:rPr lang="it-IT" sz="2000" dirty="0" err="1">
                <a:solidFill>
                  <a:srgbClr val="131B3F"/>
                </a:solidFill>
              </a:rPr>
              <a:t>before</a:t>
            </a:r>
            <a:r>
              <a:rPr lang="it-IT" sz="2000" dirty="0">
                <a:solidFill>
                  <a:srgbClr val="131B3F"/>
                </a:solidFill>
              </a:rPr>
              <a:t> Go Live)</a:t>
            </a:r>
          </a:p>
        </p:txBody>
      </p:sp>
      <p:sp>
        <p:nvSpPr>
          <p:cNvPr id="85" name="CasellaDiTesto 84">
            <a:extLst>
              <a:ext uri="{FF2B5EF4-FFF2-40B4-BE49-F238E27FC236}">
                <a16:creationId xmlns:a16="http://schemas.microsoft.com/office/drawing/2014/main" id="{BF6A8861-F481-BD37-AD5F-F3A7A7CFCD16}"/>
              </a:ext>
            </a:extLst>
          </p:cNvPr>
          <p:cNvSpPr txBox="1"/>
          <p:nvPr/>
        </p:nvSpPr>
        <p:spPr>
          <a:xfrm>
            <a:off x="1977827" y="7015694"/>
            <a:ext cx="4883628" cy="226153"/>
          </a:xfrm>
          <a:prstGeom prst="rect">
            <a:avLst/>
          </a:prstGeom>
          <a:noFill/>
        </p:spPr>
        <p:txBody>
          <a:bodyPr wrap="square" lIns="0" tIns="0" rIns="0" bIns="0" rtlCol="0">
            <a:noAutofit/>
          </a:bodyPr>
          <a:lstStyle/>
          <a:p>
            <a:pPr>
              <a:lnSpc>
                <a:spcPct val="90000"/>
              </a:lnSpc>
            </a:pPr>
            <a:r>
              <a:rPr lang="it-IT" sz="2000" b="1" dirty="0">
                <a:solidFill>
                  <a:srgbClr val="131B3F"/>
                </a:solidFill>
              </a:rPr>
              <a:t>Platform testing support</a:t>
            </a:r>
            <a:endParaRPr lang="it-IT" sz="2000" dirty="0">
              <a:solidFill>
                <a:srgbClr val="131B3F"/>
              </a:solidFill>
            </a:endParaRPr>
          </a:p>
        </p:txBody>
      </p:sp>
      <p:grpSp>
        <p:nvGrpSpPr>
          <p:cNvPr id="157" name="Gruppo 156">
            <a:extLst>
              <a:ext uri="{FF2B5EF4-FFF2-40B4-BE49-F238E27FC236}">
                <a16:creationId xmlns:a16="http://schemas.microsoft.com/office/drawing/2014/main" id="{7BB6D963-C477-04E5-D870-0CA721274D2D}"/>
              </a:ext>
            </a:extLst>
          </p:cNvPr>
          <p:cNvGrpSpPr/>
          <p:nvPr/>
        </p:nvGrpSpPr>
        <p:grpSpPr>
          <a:xfrm>
            <a:off x="1398569" y="5377177"/>
            <a:ext cx="352192" cy="1873752"/>
            <a:chOff x="1646251" y="4731693"/>
            <a:chExt cx="402048" cy="2139002"/>
          </a:xfrm>
        </p:grpSpPr>
        <p:pic>
          <p:nvPicPr>
            <p:cNvPr id="59" name="Elemento grafico 58">
              <a:extLst>
                <a:ext uri="{FF2B5EF4-FFF2-40B4-BE49-F238E27FC236}">
                  <a16:creationId xmlns:a16="http://schemas.microsoft.com/office/drawing/2014/main" id="{E2E204CD-51F1-F436-C23C-AF5395220BD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6251" y="4731693"/>
              <a:ext cx="402048" cy="363215"/>
            </a:xfrm>
            <a:prstGeom prst="rect">
              <a:avLst/>
            </a:prstGeom>
          </p:spPr>
        </p:pic>
        <p:pic>
          <p:nvPicPr>
            <p:cNvPr id="97" name="Elemento grafico 96">
              <a:extLst>
                <a:ext uri="{FF2B5EF4-FFF2-40B4-BE49-F238E27FC236}">
                  <a16:creationId xmlns:a16="http://schemas.microsoft.com/office/drawing/2014/main" id="{9F72FA91-FA56-1282-0916-624A1DC52B4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6251" y="5323624"/>
              <a:ext cx="402048" cy="363213"/>
            </a:xfrm>
            <a:prstGeom prst="rect">
              <a:avLst/>
            </a:prstGeom>
          </p:spPr>
        </p:pic>
        <p:pic>
          <p:nvPicPr>
            <p:cNvPr id="99" name="Elemento grafico 98">
              <a:extLst>
                <a:ext uri="{FF2B5EF4-FFF2-40B4-BE49-F238E27FC236}">
                  <a16:creationId xmlns:a16="http://schemas.microsoft.com/office/drawing/2014/main" id="{60184284-25E2-42C2-5053-CEED5A1BC21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6251" y="5915553"/>
              <a:ext cx="402048" cy="363213"/>
            </a:xfrm>
            <a:prstGeom prst="rect">
              <a:avLst/>
            </a:prstGeom>
          </p:spPr>
        </p:pic>
        <p:pic>
          <p:nvPicPr>
            <p:cNvPr id="100" name="Elemento grafico 99">
              <a:extLst>
                <a:ext uri="{FF2B5EF4-FFF2-40B4-BE49-F238E27FC236}">
                  <a16:creationId xmlns:a16="http://schemas.microsoft.com/office/drawing/2014/main" id="{FAE4589D-13FB-EC3E-7A06-893E4FA5892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6251" y="6507481"/>
              <a:ext cx="402048" cy="363214"/>
            </a:xfrm>
            <a:prstGeom prst="rect">
              <a:avLst/>
            </a:prstGeom>
          </p:spPr>
        </p:pic>
      </p:grpSp>
      <p:sp>
        <p:nvSpPr>
          <p:cNvPr id="113" name="Rounded Rectangle 18">
            <a:extLst>
              <a:ext uri="{FF2B5EF4-FFF2-40B4-BE49-F238E27FC236}">
                <a16:creationId xmlns:a16="http://schemas.microsoft.com/office/drawing/2014/main" id="{BC204324-28C7-6DBA-AC3D-EA8B541EEC78}"/>
              </a:ext>
            </a:extLst>
          </p:cNvPr>
          <p:cNvSpPr/>
          <p:nvPr/>
        </p:nvSpPr>
        <p:spPr>
          <a:xfrm>
            <a:off x="1101454" y="4804905"/>
            <a:ext cx="5738254" cy="2692021"/>
          </a:xfrm>
          <a:prstGeom prst="roundRect">
            <a:avLst>
              <a:gd name="adj" fmla="val 6845"/>
            </a:avLst>
          </a:prstGeom>
          <a:noFill/>
          <a:ln w="12700">
            <a:solidFill>
              <a:srgbClr val="979797"/>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3120"/>
          </a:p>
        </p:txBody>
      </p:sp>
      <p:sp>
        <p:nvSpPr>
          <p:cNvPr id="9" name="TextBox 78">
            <a:extLst>
              <a:ext uri="{FF2B5EF4-FFF2-40B4-BE49-F238E27FC236}">
                <a16:creationId xmlns:a16="http://schemas.microsoft.com/office/drawing/2014/main" id="{BBB40071-2BE8-A3F4-5CBC-7750685B523C}"/>
              </a:ext>
            </a:extLst>
          </p:cNvPr>
          <p:cNvSpPr txBox="1"/>
          <p:nvPr/>
        </p:nvSpPr>
        <p:spPr>
          <a:xfrm>
            <a:off x="2627241" y="4817764"/>
            <a:ext cx="2185085" cy="430887"/>
          </a:xfrm>
          <a:prstGeom prst="rect">
            <a:avLst/>
          </a:prstGeom>
          <a:noFill/>
        </p:spPr>
        <p:txBody>
          <a:bodyPr wrap="none" rtlCol="0">
            <a:spAutoFit/>
          </a:bodyPr>
          <a:lstStyle/>
          <a:p>
            <a:r>
              <a:rPr lang="it-IT" sz="2200" b="1" dirty="0">
                <a:solidFill>
                  <a:srgbClr val="001F60"/>
                </a:solidFill>
                <a:latin typeface="+mj-lt"/>
              </a:rPr>
              <a:t>CLIENT </a:t>
            </a:r>
            <a:r>
              <a:rPr lang="it-IT" sz="2200" dirty="0">
                <a:solidFill>
                  <a:srgbClr val="001F60"/>
                </a:solidFill>
                <a:latin typeface="+mj-lt"/>
              </a:rPr>
              <a:t>TASKS</a:t>
            </a:r>
            <a:endParaRPr lang="en-IT" sz="2200" dirty="0">
              <a:solidFill>
                <a:srgbClr val="001F60"/>
              </a:solidFill>
              <a:latin typeface="+mj-lt"/>
            </a:endParaRPr>
          </a:p>
        </p:txBody>
      </p:sp>
      <p:sp>
        <p:nvSpPr>
          <p:cNvPr id="23" name="CasellaDiTesto 22">
            <a:extLst>
              <a:ext uri="{FF2B5EF4-FFF2-40B4-BE49-F238E27FC236}">
                <a16:creationId xmlns:a16="http://schemas.microsoft.com/office/drawing/2014/main" id="{8F1F9489-A40E-C586-6127-9522AB203ADC}"/>
              </a:ext>
            </a:extLst>
          </p:cNvPr>
          <p:cNvSpPr txBox="1"/>
          <p:nvPr/>
        </p:nvSpPr>
        <p:spPr>
          <a:xfrm>
            <a:off x="8380449" y="5388332"/>
            <a:ext cx="4622118" cy="340994"/>
          </a:xfrm>
          <a:prstGeom prst="rect">
            <a:avLst/>
          </a:prstGeom>
          <a:noFill/>
        </p:spPr>
        <p:txBody>
          <a:bodyPr wrap="square" lIns="0" tIns="0" rIns="0" bIns="0" rtlCol="0">
            <a:noAutofit/>
          </a:bodyPr>
          <a:lstStyle/>
          <a:p>
            <a:pPr>
              <a:lnSpc>
                <a:spcPct val="90000"/>
              </a:lnSpc>
            </a:pPr>
            <a:r>
              <a:rPr lang="it-IT" sz="2000" b="1" dirty="0" err="1">
                <a:solidFill>
                  <a:srgbClr val="131B3F"/>
                </a:solidFill>
              </a:rPr>
              <a:t>Provide</a:t>
            </a:r>
            <a:r>
              <a:rPr lang="it-IT" sz="2000" b="1" dirty="0">
                <a:solidFill>
                  <a:srgbClr val="131B3F"/>
                </a:solidFill>
              </a:rPr>
              <a:t> </a:t>
            </a:r>
            <a:r>
              <a:rPr lang="it-IT" sz="2000" b="1" dirty="0" err="1">
                <a:solidFill>
                  <a:srgbClr val="131B3F"/>
                </a:solidFill>
              </a:rPr>
              <a:t>Whitelist</a:t>
            </a:r>
            <a:r>
              <a:rPr lang="it-IT" sz="2000" b="1" dirty="0">
                <a:solidFill>
                  <a:srgbClr val="131B3F"/>
                </a:solidFill>
              </a:rPr>
              <a:t> Doc </a:t>
            </a:r>
            <a:r>
              <a:rPr lang="it-IT" sz="2000" dirty="0">
                <a:solidFill>
                  <a:srgbClr val="131B3F"/>
                </a:solidFill>
              </a:rPr>
              <a:t>(Repository)</a:t>
            </a:r>
          </a:p>
        </p:txBody>
      </p:sp>
      <p:sp>
        <p:nvSpPr>
          <p:cNvPr id="24" name="CasellaDiTesto 23">
            <a:extLst>
              <a:ext uri="{FF2B5EF4-FFF2-40B4-BE49-F238E27FC236}">
                <a16:creationId xmlns:a16="http://schemas.microsoft.com/office/drawing/2014/main" id="{93569568-A1FC-CE32-8430-ADBC4CBB7907}"/>
              </a:ext>
            </a:extLst>
          </p:cNvPr>
          <p:cNvSpPr txBox="1"/>
          <p:nvPr/>
        </p:nvSpPr>
        <p:spPr>
          <a:xfrm>
            <a:off x="8374197" y="5909344"/>
            <a:ext cx="5093154" cy="290901"/>
          </a:xfrm>
          <a:prstGeom prst="rect">
            <a:avLst/>
          </a:prstGeom>
          <a:noFill/>
        </p:spPr>
        <p:txBody>
          <a:bodyPr wrap="square" lIns="0" tIns="0" rIns="0" bIns="0" rtlCol="0">
            <a:noAutofit/>
          </a:bodyPr>
          <a:lstStyle/>
          <a:p>
            <a:pPr>
              <a:lnSpc>
                <a:spcPct val="90000"/>
              </a:lnSpc>
            </a:pPr>
            <a:r>
              <a:rPr lang="it-IT" sz="2000" b="1" dirty="0" err="1">
                <a:solidFill>
                  <a:srgbClr val="131B3F"/>
                </a:solidFill>
              </a:rPr>
              <a:t>Provide</a:t>
            </a:r>
            <a:r>
              <a:rPr lang="it-IT" sz="2000" b="1" dirty="0">
                <a:solidFill>
                  <a:srgbClr val="131B3F"/>
                </a:solidFill>
              </a:rPr>
              <a:t> User List Template </a:t>
            </a:r>
            <a:r>
              <a:rPr lang="it-IT" sz="2000" dirty="0">
                <a:solidFill>
                  <a:srgbClr val="131B3F"/>
                </a:solidFill>
              </a:rPr>
              <a:t>(Repository)</a:t>
            </a:r>
          </a:p>
        </p:txBody>
      </p:sp>
      <p:sp>
        <p:nvSpPr>
          <p:cNvPr id="25" name="CasellaDiTesto 24">
            <a:extLst>
              <a:ext uri="{FF2B5EF4-FFF2-40B4-BE49-F238E27FC236}">
                <a16:creationId xmlns:a16="http://schemas.microsoft.com/office/drawing/2014/main" id="{A83C3108-6E7D-9132-9525-A2356A1529D4}"/>
              </a:ext>
            </a:extLst>
          </p:cNvPr>
          <p:cNvSpPr txBox="1"/>
          <p:nvPr/>
        </p:nvSpPr>
        <p:spPr>
          <a:xfrm>
            <a:off x="8374197" y="6427871"/>
            <a:ext cx="3488703" cy="290901"/>
          </a:xfrm>
          <a:prstGeom prst="rect">
            <a:avLst/>
          </a:prstGeom>
          <a:noFill/>
        </p:spPr>
        <p:txBody>
          <a:bodyPr wrap="square" lIns="0" tIns="0" rIns="0" bIns="0" rtlCol="0">
            <a:noAutofit/>
          </a:bodyPr>
          <a:lstStyle/>
          <a:p>
            <a:pPr>
              <a:lnSpc>
                <a:spcPct val="90000"/>
              </a:lnSpc>
            </a:pPr>
            <a:r>
              <a:rPr lang="it-IT" sz="2000" b="1" dirty="0" err="1">
                <a:solidFill>
                  <a:srgbClr val="131B3F"/>
                </a:solidFill>
              </a:rPr>
              <a:t>Dedicated</a:t>
            </a:r>
            <a:r>
              <a:rPr lang="it-IT" sz="2000" b="1" dirty="0">
                <a:solidFill>
                  <a:srgbClr val="131B3F"/>
                </a:solidFill>
              </a:rPr>
              <a:t> </a:t>
            </a:r>
            <a:r>
              <a:rPr lang="it-IT" sz="2000" b="1" dirty="0" err="1">
                <a:solidFill>
                  <a:srgbClr val="131B3F"/>
                </a:solidFill>
              </a:rPr>
              <a:t>Tenant</a:t>
            </a:r>
            <a:r>
              <a:rPr lang="it-IT" sz="2000" b="1" dirty="0">
                <a:solidFill>
                  <a:srgbClr val="131B3F"/>
                </a:solidFill>
              </a:rPr>
              <a:t> Settings</a:t>
            </a:r>
            <a:endParaRPr lang="it-IT" sz="2000" dirty="0">
              <a:solidFill>
                <a:srgbClr val="131B3F"/>
              </a:solidFill>
            </a:endParaRPr>
          </a:p>
        </p:txBody>
      </p:sp>
      <p:sp>
        <p:nvSpPr>
          <p:cNvPr id="26" name="CasellaDiTesto 25">
            <a:extLst>
              <a:ext uri="{FF2B5EF4-FFF2-40B4-BE49-F238E27FC236}">
                <a16:creationId xmlns:a16="http://schemas.microsoft.com/office/drawing/2014/main" id="{33EF45E3-D5C3-7773-9709-E435FBA5BCD9}"/>
              </a:ext>
            </a:extLst>
          </p:cNvPr>
          <p:cNvSpPr txBox="1"/>
          <p:nvPr/>
        </p:nvSpPr>
        <p:spPr>
          <a:xfrm>
            <a:off x="8374198" y="7015694"/>
            <a:ext cx="3020462" cy="245063"/>
          </a:xfrm>
          <a:prstGeom prst="rect">
            <a:avLst/>
          </a:prstGeom>
          <a:noFill/>
        </p:spPr>
        <p:txBody>
          <a:bodyPr wrap="square" lIns="0" tIns="0" rIns="0" bIns="0" rtlCol="0">
            <a:noAutofit/>
          </a:bodyPr>
          <a:lstStyle/>
          <a:p>
            <a:pPr>
              <a:lnSpc>
                <a:spcPct val="90000"/>
              </a:lnSpc>
            </a:pPr>
            <a:r>
              <a:rPr lang="it-IT" sz="2000" b="1" dirty="0">
                <a:solidFill>
                  <a:srgbClr val="131B3F"/>
                </a:solidFill>
              </a:rPr>
              <a:t>Platform testing</a:t>
            </a:r>
            <a:endParaRPr lang="it-IT" sz="2000" dirty="0">
              <a:solidFill>
                <a:srgbClr val="131B3F"/>
              </a:solidFill>
            </a:endParaRPr>
          </a:p>
        </p:txBody>
      </p:sp>
      <p:sp>
        <p:nvSpPr>
          <p:cNvPr id="28" name="Rounded Rectangle 18">
            <a:extLst>
              <a:ext uri="{FF2B5EF4-FFF2-40B4-BE49-F238E27FC236}">
                <a16:creationId xmlns:a16="http://schemas.microsoft.com/office/drawing/2014/main" id="{87516977-157F-28E4-A7A9-AC80DADA1DD9}"/>
              </a:ext>
            </a:extLst>
          </p:cNvPr>
          <p:cNvSpPr/>
          <p:nvPr/>
        </p:nvSpPr>
        <p:spPr>
          <a:xfrm>
            <a:off x="7648095" y="4804905"/>
            <a:ext cx="5819227" cy="2776410"/>
          </a:xfrm>
          <a:prstGeom prst="roundRect">
            <a:avLst>
              <a:gd name="adj" fmla="val 6845"/>
            </a:avLst>
          </a:prstGeom>
          <a:noFill/>
          <a:ln w="12700">
            <a:solidFill>
              <a:srgbClr val="979797"/>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3120"/>
          </a:p>
        </p:txBody>
      </p:sp>
      <p:sp>
        <p:nvSpPr>
          <p:cNvPr id="29" name="TextBox 78">
            <a:extLst>
              <a:ext uri="{FF2B5EF4-FFF2-40B4-BE49-F238E27FC236}">
                <a16:creationId xmlns:a16="http://schemas.microsoft.com/office/drawing/2014/main" id="{AB132199-5EF0-DC92-1E48-820D1613AEEC}"/>
              </a:ext>
            </a:extLst>
          </p:cNvPr>
          <p:cNvSpPr txBox="1"/>
          <p:nvPr/>
        </p:nvSpPr>
        <p:spPr>
          <a:xfrm>
            <a:off x="9225356" y="4817764"/>
            <a:ext cx="3092385" cy="430887"/>
          </a:xfrm>
          <a:prstGeom prst="rect">
            <a:avLst/>
          </a:prstGeom>
          <a:noFill/>
        </p:spPr>
        <p:txBody>
          <a:bodyPr wrap="none" rtlCol="0">
            <a:spAutoFit/>
          </a:bodyPr>
          <a:lstStyle/>
          <a:p>
            <a:r>
              <a:rPr lang="it-IT" sz="2200" b="1" dirty="0">
                <a:solidFill>
                  <a:srgbClr val="001F60"/>
                </a:solidFill>
                <a:latin typeface="+mj-lt"/>
              </a:rPr>
              <a:t>CYBER GURU </a:t>
            </a:r>
            <a:r>
              <a:rPr lang="it-IT" sz="2200" dirty="0">
                <a:solidFill>
                  <a:srgbClr val="001F60"/>
                </a:solidFill>
                <a:latin typeface="+mj-lt"/>
              </a:rPr>
              <a:t>TASKS</a:t>
            </a:r>
            <a:endParaRPr lang="en-IT" sz="2200" dirty="0">
              <a:solidFill>
                <a:srgbClr val="001F60"/>
              </a:solidFill>
              <a:latin typeface="+mj-lt"/>
            </a:endParaRPr>
          </a:p>
        </p:txBody>
      </p:sp>
      <p:cxnSp>
        <p:nvCxnSpPr>
          <p:cNvPr id="36" name="Connettore a gomito 55">
            <a:extLst>
              <a:ext uri="{FF2B5EF4-FFF2-40B4-BE49-F238E27FC236}">
                <a16:creationId xmlns:a16="http://schemas.microsoft.com/office/drawing/2014/main" id="{7DFF8675-462F-6EE6-94F4-A15FDF06F92D}"/>
              </a:ext>
            </a:extLst>
          </p:cNvPr>
          <p:cNvCxnSpPr>
            <a:cxnSpLocks/>
          </p:cNvCxnSpPr>
          <p:nvPr/>
        </p:nvCxnSpPr>
        <p:spPr>
          <a:xfrm rot="10800000" flipV="1">
            <a:off x="6026989" y="5564792"/>
            <a:ext cx="1807134" cy="479449"/>
          </a:xfrm>
          <a:prstGeom prst="bentConnector3">
            <a:avLst>
              <a:gd name="adj1" fmla="val 50000"/>
            </a:avLst>
          </a:prstGeom>
          <a:ln>
            <a:solidFill>
              <a:srgbClr val="001F6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ttore a gomito 56">
            <a:extLst>
              <a:ext uri="{FF2B5EF4-FFF2-40B4-BE49-F238E27FC236}">
                <a16:creationId xmlns:a16="http://schemas.microsoft.com/office/drawing/2014/main" id="{FEE53A50-23DF-8DF4-DAC1-5CEABB3D9F90}"/>
              </a:ext>
            </a:extLst>
          </p:cNvPr>
          <p:cNvCxnSpPr>
            <a:cxnSpLocks/>
          </p:cNvCxnSpPr>
          <p:nvPr/>
        </p:nvCxnSpPr>
        <p:spPr>
          <a:xfrm rot="10800000" flipV="1">
            <a:off x="6883881" y="6116223"/>
            <a:ext cx="950242" cy="353586"/>
          </a:xfrm>
          <a:prstGeom prst="bentConnector3">
            <a:avLst>
              <a:gd name="adj1" fmla="val 53875"/>
            </a:avLst>
          </a:prstGeom>
          <a:ln>
            <a:solidFill>
              <a:srgbClr val="001F60"/>
            </a:solidFill>
            <a:tailEnd type="triangle"/>
          </a:ln>
        </p:spPr>
        <p:style>
          <a:lnRef idx="1">
            <a:schemeClr val="accent1"/>
          </a:lnRef>
          <a:fillRef idx="0">
            <a:schemeClr val="accent1"/>
          </a:fillRef>
          <a:effectRef idx="0">
            <a:schemeClr val="accent1"/>
          </a:effectRef>
          <a:fontRef idx="minor">
            <a:schemeClr val="tx1"/>
          </a:fontRef>
        </p:style>
      </p:cxnSp>
      <p:grpSp>
        <p:nvGrpSpPr>
          <p:cNvPr id="50" name="Gruppo 49">
            <a:extLst>
              <a:ext uri="{FF2B5EF4-FFF2-40B4-BE49-F238E27FC236}">
                <a16:creationId xmlns:a16="http://schemas.microsoft.com/office/drawing/2014/main" id="{389C8D59-1487-0E18-8307-332F858BC9C0}"/>
              </a:ext>
            </a:extLst>
          </p:cNvPr>
          <p:cNvGrpSpPr/>
          <p:nvPr/>
        </p:nvGrpSpPr>
        <p:grpSpPr>
          <a:xfrm>
            <a:off x="7895493" y="5377177"/>
            <a:ext cx="352192" cy="1873752"/>
            <a:chOff x="1646251" y="4731693"/>
            <a:chExt cx="402048" cy="2139002"/>
          </a:xfrm>
        </p:grpSpPr>
        <p:pic>
          <p:nvPicPr>
            <p:cNvPr id="51" name="Elemento grafico 50">
              <a:extLst>
                <a:ext uri="{FF2B5EF4-FFF2-40B4-BE49-F238E27FC236}">
                  <a16:creationId xmlns:a16="http://schemas.microsoft.com/office/drawing/2014/main" id="{557CC208-7EA2-6E35-73AC-75B614E9467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6251" y="4731693"/>
              <a:ext cx="402048" cy="363215"/>
            </a:xfrm>
            <a:prstGeom prst="rect">
              <a:avLst/>
            </a:prstGeom>
          </p:spPr>
        </p:pic>
        <p:pic>
          <p:nvPicPr>
            <p:cNvPr id="53" name="Elemento grafico 52">
              <a:extLst>
                <a:ext uri="{FF2B5EF4-FFF2-40B4-BE49-F238E27FC236}">
                  <a16:creationId xmlns:a16="http://schemas.microsoft.com/office/drawing/2014/main" id="{70D10BAD-3A9B-504C-D97B-A782BB000AB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6251" y="5323624"/>
              <a:ext cx="402048" cy="363213"/>
            </a:xfrm>
            <a:prstGeom prst="rect">
              <a:avLst/>
            </a:prstGeom>
          </p:spPr>
        </p:pic>
        <p:pic>
          <p:nvPicPr>
            <p:cNvPr id="54" name="Elemento grafico 53">
              <a:extLst>
                <a:ext uri="{FF2B5EF4-FFF2-40B4-BE49-F238E27FC236}">
                  <a16:creationId xmlns:a16="http://schemas.microsoft.com/office/drawing/2014/main" id="{9C034B4B-4F03-54F3-D253-5E73721A666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6251" y="5915553"/>
              <a:ext cx="402048" cy="363213"/>
            </a:xfrm>
            <a:prstGeom prst="rect">
              <a:avLst/>
            </a:prstGeom>
          </p:spPr>
        </p:pic>
        <p:pic>
          <p:nvPicPr>
            <p:cNvPr id="55" name="Elemento grafico 54">
              <a:extLst>
                <a:ext uri="{FF2B5EF4-FFF2-40B4-BE49-F238E27FC236}">
                  <a16:creationId xmlns:a16="http://schemas.microsoft.com/office/drawing/2014/main" id="{4FFF2FA7-F505-6EAD-22B7-E0DDA7DA4EC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6251" y="6507481"/>
              <a:ext cx="402048" cy="363214"/>
            </a:xfrm>
            <a:prstGeom prst="rect">
              <a:avLst/>
            </a:prstGeom>
          </p:spPr>
        </p:pic>
      </p:grpSp>
      <p:grpSp>
        <p:nvGrpSpPr>
          <p:cNvPr id="13" name="Gruppo 12">
            <a:extLst>
              <a:ext uri="{FF2B5EF4-FFF2-40B4-BE49-F238E27FC236}">
                <a16:creationId xmlns:a16="http://schemas.microsoft.com/office/drawing/2014/main" id="{904882A3-7223-6680-30CC-A0A89ABFC9C8}"/>
              </a:ext>
            </a:extLst>
          </p:cNvPr>
          <p:cNvGrpSpPr/>
          <p:nvPr/>
        </p:nvGrpSpPr>
        <p:grpSpPr>
          <a:xfrm>
            <a:off x="8799318" y="4040567"/>
            <a:ext cx="1627282" cy="638710"/>
            <a:chOff x="8799318" y="4040567"/>
            <a:chExt cx="1627282" cy="638710"/>
          </a:xfrm>
        </p:grpSpPr>
        <p:sp>
          <p:nvSpPr>
            <p:cNvPr id="3" name="Elemento grafico 27" descr="Accento circonflesso verso sinistra con riempimento a tinta unita">
              <a:extLst>
                <a:ext uri="{FF2B5EF4-FFF2-40B4-BE49-F238E27FC236}">
                  <a16:creationId xmlns:a16="http://schemas.microsoft.com/office/drawing/2014/main" id="{C92FE2E7-08B5-BEF7-5371-FC82E156DC48}"/>
                </a:ext>
              </a:extLst>
            </p:cNvPr>
            <p:cNvSpPr/>
            <p:nvPr/>
          </p:nvSpPr>
          <p:spPr>
            <a:xfrm>
              <a:off x="8799318" y="4372300"/>
              <a:ext cx="176525" cy="306977"/>
            </a:xfrm>
            <a:custGeom>
              <a:avLst/>
              <a:gdLst>
                <a:gd name="connsiteX0" fmla="*/ 130083 w 149625"/>
                <a:gd name="connsiteY0" fmla="*/ 260198 h 260198"/>
                <a:gd name="connsiteX1" fmla="*/ 0 w 149625"/>
                <a:gd name="connsiteY1" fmla="*/ 130088 h 260198"/>
                <a:gd name="connsiteX2" fmla="*/ 130083 w 149625"/>
                <a:gd name="connsiteY2" fmla="*/ 0 h 260198"/>
                <a:gd name="connsiteX3" fmla="*/ 149621 w 149625"/>
                <a:gd name="connsiteY3" fmla="*/ 19533 h 260198"/>
                <a:gd name="connsiteX4" fmla="*/ 39066 w 149625"/>
                <a:gd name="connsiteY4" fmla="*/ 130088 h 260198"/>
                <a:gd name="connsiteX5" fmla="*/ 149625 w 149625"/>
                <a:gd name="connsiteY5" fmla="*/ 240665 h 260198"/>
                <a:gd name="connsiteX6" fmla="*/ 130083 w 149625"/>
                <a:gd name="connsiteY6" fmla="*/ 260198 h 26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25" h="260198">
                  <a:moveTo>
                    <a:pt x="130083" y="260198"/>
                  </a:moveTo>
                  <a:lnTo>
                    <a:pt x="0" y="130088"/>
                  </a:lnTo>
                  <a:lnTo>
                    <a:pt x="130083" y="0"/>
                  </a:lnTo>
                  <a:lnTo>
                    <a:pt x="149621" y="19533"/>
                  </a:lnTo>
                  <a:lnTo>
                    <a:pt x="39066" y="130088"/>
                  </a:lnTo>
                  <a:lnTo>
                    <a:pt x="149625" y="240665"/>
                  </a:lnTo>
                  <a:lnTo>
                    <a:pt x="130083" y="260198"/>
                  </a:lnTo>
                  <a:close/>
                </a:path>
              </a:pathLst>
            </a:custGeom>
            <a:solidFill>
              <a:srgbClr val="FF9712"/>
            </a:solidFill>
            <a:ln w="4564" cap="flat">
              <a:noFill/>
              <a:prstDash val="solid"/>
              <a:miter/>
            </a:ln>
          </p:spPr>
          <p:txBody>
            <a:bodyPr rtlCol="0" anchor="ctr"/>
            <a:lstStyle/>
            <a:p>
              <a:endParaRPr lang="en-GB"/>
            </a:p>
          </p:txBody>
        </p:sp>
        <p:cxnSp>
          <p:nvCxnSpPr>
            <p:cNvPr id="8" name="Connettore 4 7">
              <a:extLst>
                <a:ext uri="{FF2B5EF4-FFF2-40B4-BE49-F238E27FC236}">
                  <a16:creationId xmlns:a16="http://schemas.microsoft.com/office/drawing/2014/main" id="{ABB8CBFB-474F-B971-5A97-6A2186B573DB}"/>
                </a:ext>
              </a:extLst>
            </p:cNvPr>
            <p:cNvCxnSpPr>
              <a:cxnSpLocks/>
            </p:cNvCxnSpPr>
            <p:nvPr/>
          </p:nvCxnSpPr>
          <p:spPr>
            <a:xfrm flipV="1">
              <a:off x="8810629" y="4040567"/>
              <a:ext cx="1615971" cy="485483"/>
            </a:xfrm>
            <a:prstGeom prst="bentConnector3">
              <a:avLst>
                <a:gd name="adj1" fmla="val 73637"/>
              </a:avLst>
            </a:prstGeom>
            <a:ln w="38100">
              <a:solidFill>
                <a:srgbClr val="FF9712"/>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3556869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75B081-E7A3-4F0E-2554-291FDE61D05B}"/>
              </a:ext>
            </a:extLst>
          </p:cNvPr>
          <p:cNvSpPr>
            <a:spLocks noGrp="1"/>
          </p:cNvSpPr>
          <p:nvPr>
            <p:ph type="title"/>
          </p:nvPr>
        </p:nvSpPr>
        <p:spPr/>
        <p:txBody>
          <a:bodyPr/>
          <a:lstStyle/>
          <a:p>
            <a:r>
              <a:rPr lang="it-IT" dirty="0"/>
              <a:t>OnBoarding: GO LIVE</a:t>
            </a:r>
          </a:p>
        </p:txBody>
      </p:sp>
      <p:grpSp>
        <p:nvGrpSpPr>
          <p:cNvPr id="118" name="Gruppo 117">
            <a:extLst>
              <a:ext uri="{FF2B5EF4-FFF2-40B4-BE49-F238E27FC236}">
                <a16:creationId xmlns:a16="http://schemas.microsoft.com/office/drawing/2014/main" id="{CDB35487-0EAE-16BF-F36A-08DAE1DBFF41}"/>
              </a:ext>
            </a:extLst>
          </p:cNvPr>
          <p:cNvGrpSpPr/>
          <p:nvPr/>
        </p:nvGrpSpPr>
        <p:grpSpPr>
          <a:xfrm rot="10800000">
            <a:off x="621086" y="1411208"/>
            <a:ext cx="13334942" cy="604894"/>
            <a:chOff x="5210313" y="7040019"/>
            <a:chExt cx="8094007" cy="269985"/>
          </a:xfrm>
        </p:grpSpPr>
        <p:cxnSp>
          <p:nvCxnSpPr>
            <p:cNvPr id="119" name="Connettore 1 118">
              <a:extLst>
                <a:ext uri="{FF2B5EF4-FFF2-40B4-BE49-F238E27FC236}">
                  <a16:creationId xmlns:a16="http://schemas.microsoft.com/office/drawing/2014/main" id="{BFF729DE-5B2E-F702-5BA4-B9D5D2E4F43B}"/>
                </a:ext>
              </a:extLst>
            </p:cNvPr>
            <p:cNvCxnSpPr>
              <a:cxnSpLocks/>
            </p:cNvCxnSpPr>
            <p:nvPr/>
          </p:nvCxnSpPr>
          <p:spPr>
            <a:xfrm>
              <a:off x="5244353" y="7306665"/>
              <a:ext cx="8059967" cy="0"/>
            </a:xfrm>
            <a:prstGeom prst="line">
              <a:avLst/>
            </a:prstGeom>
            <a:ln w="28575">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121" name="Connettore 1 120">
              <a:extLst>
                <a:ext uri="{FF2B5EF4-FFF2-40B4-BE49-F238E27FC236}">
                  <a16:creationId xmlns:a16="http://schemas.microsoft.com/office/drawing/2014/main" id="{2A7640E2-D9C7-CDEC-0492-F56D71D88847}"/>
                </a:ext>
              </a:extLst>
            </p:cNvPr>
            <p:cNvCxnSpPr>
              <a:cxnSpLocks/>
            </p:cNvCxnSpPr>
            <p:nvPr/>
          </p:nvCxnSpPr>
          <p:spPr>
            <a:xfrm>
              <a:off x="5210313" y="7040019"/>
              <a:ext cx="0" cy="269985"/>
            </a:xfrm>
            <a:prstGeom prst="line">
              <a:avLst/>
            </a:prstGeom>
            <a:ln w="28575">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122" name="Connettore 1 121">
              <a:extLst>
                <a:ext uri="{FF2B5EF4-FFF2-40B4-BE49-F238E27FC236}">
                  <a16:creationId xmlns:a16="http://schemas.microsoft.com/office/drawing/2014/main" id="{739CA5BE-1027-F0A2-BF4B-D42958CCB3FF}"/>
                </a:ext>
              </a:extLst>
            </p:cNvPr>
            <p:cNvCxnSpPr>
              <a:cxnSpLocks/>
            </p:cNvCxnSpPr>
            <p:nvPr/>
          </p:nvCxnSpPr>
          <p:spPr>
            <a:xfrm>
              <a:off x="13289894" y="7040019"/>
              <a:ext cx="0" cy="269985"/>
            </a:xfrm>
            <a:prstGeom prst="line">
              <a:avLst/>
            </a:prstGeom>
            <a:ln w="28575">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grpSp>
      <p:sp>
        <p:nvSpPr>
          <p:cNvPr id="124" name="Freccia a gallone 4">
            <a:extLst>
              <a:ext uri="{FF2B5EF4-FFF2-40B4-BE49-F238E27FC236}">
                <a16:creationId xmlns:a16="http://schemas.microsoft.com/office/drawing/2014/main" id="{5D14DA0D-706C-2CBD-CDAF-3D91A3993AF7}"/>
              </a:ext>
            </a:extLst>
          </p:cNvPr>
          <p:cNvSpPr/>
          <p:nvPr/>
        </p:nvSpPr>
        <p:spPr>
          <a:xfrm>
            <a:off x="2856997" y="2002715"/>
            <a:ext cx="2299908" cy="910132"/>
          </a:xfrm>
          <a:prstGeom prst="chevron">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KICK-OFF </a:t>
            </a:r>
            <a:r>
              <a:rPr lang="it-IT" sz="1400" b="1" dirty="0" err="1">
                <a:solidFill>
                  <a:schemeClr val="bg1"/>
                </a:solidFill>
              </a:rPr>
              <a:t>PREP</a:t>
            </a:r>
            <a:endParaRPr lang="it-IT" sz="1400" b="1" dirty="0">
              <a:solidFill>
                <a:schemeClr val="bg1"/>
              </a:solidFill>
            </a:endParaRPr>
          </a:p>
        </p:txBody>
      </p:sp>
      <p:sp>
        <p:nvSpPr>
          <p:cNvPr id="126" name="TextBox 78">
            <a:extLst>
              <a:ext uri="{FF2B5EF4-FFF2-40B4-BE49-F238E27FC236}">
                <a16:creationId xmlns:a16="http://schemas.microsoft.com/office/drawing/2014/main" id="{66253C3B-751C-7C59-7E46-F1F9C30E7D9B}"/>
              </a:ext>
            </a:extLst>
          </p:cNvPr>
          <p:cNvSpPr txBox="1"/>
          <p:nvPr/>
        </p:nvSpPr>
        <p:spPr>
          <a:xfrm>
            <a:off x="6654100" y="1518018"/>
            <a:ext cx="1338828" cy="400110"/>
          </a:xfrm>
          <a:prstGeom prst="rect">
            <a:avLst/>
          </a:prstGeom>
          <a:noFill/>
        </p:spPr>
        <p:txBody>
          <a:bodyPr wrap="none" rtlCol="0">
            <a:spAutoFit/>
          </a:bodyPr>
          <a:lstStyle/>
          <a:p>
            <a:r>
              <a:rPr lang="it-IT" sz="2000" b="1" dirty="0">
                <a:solidFill>
                  <a:srgbClr val="001F60"/>
                </a:solidFill>
                <a:latin typeface="+mj-lt"/>
              </a:rPr>
              <a:t>1 MONTH</a:t>
            </a:r>
            <a:endParaRPr lang="en-IT" sz="2000" b="1" dirty="0">
              <a:solidFill>
                <a:srgbClr val="001F60"/>
              </a:solidFill>
              <a:latin typeface="+mj-lt"/>
            </a:endParaRPr>
          </a:p>
        </p:txBody>
      </p:sp>
      <p:sp>
        <p:nvSpPr>
          <p:cNvPr id="127" name="Freccia a gallone 4">
            <a:extLst>
              <a:ext uri="{FF2B5EF4-FFF2-40B4-BE49-F238E27FC236}">
                <a16:creationId xmlns:a16="http://schemas.microsoft.com/office/drawing/2014/main" id="{D032EBDC-EEF0-0516-5F96-38372AB3222B}"/>
              </a:ext>
            </a:extLst>
          </p:cNvPr>
          <p:cNvSpPr/>
          <p:nvPr/>
        </p:nvSpPr>
        <p:spPr>
          <a:xfrm>
            <a:off x="4940304" y="2002715"/>
            <a:ext cx="2477905" cy="910132"/>
          </a:xfrm>
          <a:prstGeom prst="chevron">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it-IT" sz="1400" b="1" dirty="0">
                <a:solidFill>
                  <a:schemeClr val="bg1"/>
                </a:solidFill>
              </a:rPr>
              <a:t>LOGOS &amp; CUST.</a:t>
            </a:r>
          </a:p>
        </p:txBody>
      </p:sp>
      <p:sp>
        <p:nvSpPr>
          <p:cNvPr id="128" name="Freccia a gallone 4">
            <a:extLst>
              <a:ext uri="{FF2B5EF4-FFF2-40B4-BE49-F238E27FC236}">
                <a16:creationId xmlns:a16="http://schemas.microsoft.com/office/drawing/2014/main" id="{C91F0C59-93E7-AB10-C7CE-EBFF4A2207B2}"/>
              </a:ext>
            </a:extLst>
          </p:cNvPr>
          <p:cNvSpPr/>
          <p:nvPr/>
        </p:nvSpPr>
        <p:spPr>
          <a:xfrm>
            <a:off x="7189475" y="2002715"/>
            <a:ext cx="2437126" cy="910132"/>
          </a:xfrm>
          <a:prstGeom prst="chevron">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USER LIST &amp; WHITE LIST</a:t>
            </a:r>
          </a:p>
        </p:txBody>
      </p:sp>
      <p:sp>
        <p:nvSpPr>
          <p:cNvPr id="129" name="Freccia a gallone 4">
            <a:extLst>
              <a:ext uri="{FF2B5EF4-FFF2-40B4-BE49-F238E27FC236}">
                <a16:creationId xmlns:a16="http://schemas.microsoft.com/office/drawing/2014/main" id="{0D518712-7E7D-3BD6-4077-68CF9F5F6F28}"/>
              </a:ext>
            </a:extLst>
          </p:cNvPr>
          <p:cNvSpPr/>
          <p:nvPr/>
        </p:nvSpPr>
        <p:spPr>
          <a:xfrm>
            <a:off x="9391181" y="2002715"/>
            <a:ext cx="2070838" cy="910132"/>
          </a:xfrm>
          <a:prstGeom prst="chevron">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PLATFORM TEST</a:t>
            </a:r>
          </a:p>
        </p:txBody>
      </p:sp>
      <p:sp>
        <p:nvSpPr>
          <p:cNvPr id="131" name="Freccia a gallone 4">
            <a:extLst>
              <a:ext uri="{FF2B5EF4-FFF2-40B4-BE49-F238E27FC236}">
                <a16:creationId xmlns:a16="http://schemas.microsoft.com/office/drawing/2014/main" id="{5A9660D8-5E28-6954-1AA8-45F3CE76CC52}"/>
              </a:ext>
            </a:extLst>
          </p:cNvPr>
          <p:cNvSpPr/>
          <p:nvPr/>
        </p:nvSpPr>
        <p:spPr>
          <a:xfrm>
            <a:off x="11277604" y="2002715"/>
            <a:ext cx="2678425" cy="910132"/>
          </a:xfrm>
          <a:prstGeom prst="chevron">
            <a:avLst/>
          </a:prstGeom>
          <a:solidFill>
            <a:srgbClr val="FF9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COMMUNICATION</a:t>
            </a:r>
          </a:p>
        </p:txBody>
      </p:sp>
      <p:sp>
        <p:nvSpPr>
          <p:cNvPr id="138" name="Freccia a gallone 4">
            <a:extLst>
              <a:ext uri="{FF2B5EF4-FFF2-40B4-BE49-F238E27FC236}">
                <a16:creationId xmlns:a16="http://schemas.microsoft.com/office/drawing/2014/main" id="{B1290486-6F68-B7F7-E9E0-EA6EED0077C4}"/>
              </a:ext>
            </a:extLst>
          </p:cNvPr>
          <p:cNvSpPr/>
          <p:nvPr/>
        </p:nvSpPr>
        <p:spPr>
          <a:xfrm>
            <a:off x="595693" y="2002715"/>
            <a:ext cx="2477904" cy="910132"/>
          </a:xfrm>
          <a:prstGeom prst="chevron">
            <a:avLst/>
          </a:prstGeom>
          <a:solidFill>
            <a:srgbClr val="032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ACTIVATION</a:t>
            </a:r>
          </a:p>
        </p:txBody>
      </p:sp>
      <p:grpSp>
        <p:nvGrpSpPr>
          <p:cNvPr id="4" name="Gruppo 3">
            <a:extLst>
              <a:ext uri="{FF2B5EF4-FFF2-40B4-BE49-F238E27FC236}">
                <a16:creationId xmlns:a16="http://schemas.microsoft.com/office/drawing/2014/main" id="{8BEB9DFD-004C-765C-723C-D94A6C37AD90}"/>
              </a:ext>
            </a:extLst>
          </p:cNvPr>
          <p:cNvGrpSpPr/>
          <p:nvPr/>
        </p:nvGrpSpPr>
        <p:grpSpPr>
          <a:xfrm>
            <a:off x="11292844" y="3821880"/>
            <a:ext cx="2512706" cy="229003"/>
            <a:chOff x="5210313" y="7040019"/>
            <a:chExt cx="8094007" cy="269985"/>
          </a:xfrm>
        </p:grpSpPr>
        <p:cxnSp>
          <p:nvCxnSpPr>
            <p:cNvPr id="5" name="Connettore 1 4">
              <a:extLst>
                <a:ext uri="{FF2B5EF4-FFF2-40B4-BE49-F238E27FC236}">
                  <a16:creationId xmlns:a16="http://schemas.microsoft.com/office/drawing/2014/main" id="{696BFF7C-0F22-9FDD-B45F-E0B5A19B0C18}"/>
                </a:ext>
              </a:extLst>
            </p:cNvPr>
            <p:cNvCxnSpPr>
              <a:cxnSpLocks/>
            </p:cNvCxnSpPr>
            <p:nvPr/>
          </p:nvCxnSpPr>
          <p:spPr>
            <a:xfrm>
              <a:off x="5244353" y="7306665"/>
              <a:ext cx="8059967" cy="0"/>
            </a:xfrm>
            <a:prstGeom prst="line">
              <a:avLst/>
            </a:prstGeom>
            <a:ln w="38100">
              <a:solidFill>
                <a:srgbClr val="FF9712"/>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6" name="Connettore 1 5">
              <a:extLst>
                <a:ext uri="{FF2B5EF4-FFF2-40B4-BE49-F238E27FC236}">
                  <a16:creationId xmlns:a16="http://schemas.microsoft.com/office/drawing/2014/main" id="{F89A7DAF-4C0D-C5C3-3EE5-14CF36593180}"/>
                </a:ext>
              </a:extLst>
            </p:cNvPr>
            <p:cNvCxnSpPr>
              <a:cxnSpLocks/>
            </p:cNvCxnSpPr>
            <p:nvPr/>
          </p:nvCxnSpPr>
          <p:spPr>
            <a:xfrm>
              <a:off x="5210313" y="7040019"/>
              <a:ext cx="0" cy="269985"/>
            </a:xfrm>
            <a:prstGeom prst="line">
              <a:avLst/>
            </a:prstGeom>
            <a:ln w="38100">
              <a:solidFill>
                <a:srgbClr val="FF9712"/>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7" name="Connettore 1 6">
              <a:extLst>
                <a:ext uri="{FF2B5EF4-FFF2-40B4-BE49-F238E27FC236}">
                  <a16:creationId xmlns:a16="http://schemas.microsoft.com/office/drawing/2014/main" id="{A5A09C15-31C2-9BF3-B48C-2815C2A00D4E}"/>
                </a:ext>
              </a:extLst>
            </p:cNvPr>
            <p:cNvCxnSpPr>
              <a:cxnSpLocks/>
            </p:cNvCxnSpPr>
            <p:nvPr/>
          </p:nvCxnSpPr>
          <p:spPr>
            <a:xfrm>
              <a:off x="13289894" y="7040019"/>
              <a:ext cx="0" cy="269985"/>
            </a:xfrm>
            <a:prstGeom prst="line">
              <a:avLst/>
            </a:prstGeom>
            <a:ln w="38100">
              <a:solidFill>
                <a:srgbClr val="FF9712"/>
              </a:solidFill>
              <a:prstDash val="solid"/>
              <a:miter lim="800000"/>
            </a:ln>
          </p:spPr>
          <p:style>
            <a:lnRef idx="1">
              <a:schemeClr val="accent1"/>
            </a:lnRef>
            <a:fillRef idx="0">
              <a:schemeClr val="accent1"/>
            </a:fillRef>
            <a:effectRef idx="0">
              <a:schemeClr val="accent1"/>
            </a:effectRef>
            <a:fontRef idx="minor">
              <a:schemeClr val="tx1"/>
            </a:fontRef>
          </p:style>
        </p:cxnSp>
      </p:grpSp>
      <p:sp>
        <p:nvSpPr>
          <p:cNvPr id="52" name="CasellaDiTesto 51">
            <a:extLst>
              <a:ext uri="{FF2B5EF4-FFF2-40B4-BE49-F238E27FC236}">
                <a16:creationId xmlns:a16="http://schemas.microsoft.com/office/drawing/2014/main" id="{94588DA6-3176-8FDA-942B-67E2B0271CEE}"/>
              </a:ext>
            </a:extLst>
          </p:cNvPr>
          <p:cNvSpPr txBox="1"/>
          <p:nvPr/>
        </p:nvSpPr>
        <p:spPr>
          <a:xfrm>
            <a:off x="3237788" y="5847981"/>
            <a:ext cx="2803344" cy="552820"/>
          </a:xfrm>
          <a:prstGeom prst="rect">
            <a:avLst/>
          </a:prstGeom>
          <a:noFill/>
        </p:spPr>
        <p:txBody>
          <a:bodyPr wrap="square" lIns="0" tIns="0" rIns="0" bIns="0" rtlCol="0">
            <a:noAutofit/>
          </a:bodyPr>
          <a:lstStyle/>
          <a:p>
            <a:pPr>
              <a:lnSpc>
                <a:spcPct val="90000"/>
              </a:lnSpc>
            </a:pPr>
            <a:r>
              <a:rPr lang="en-GB" sz="2000" b="1" dirty="0">
                <a:solidFill>
                  <a:srgbClr val="001F60"/>
                </a:solidFill>
              </a:rPr>
              <a:t>Internal communication </a:t>
            </a:r>
            <a:r>
              <a:rPr lang="en-GB" sz="2000" dirty="0">
                <a:solidFill>
                  <a:srgbClr val="001F60"/>
                </a:solidFill>
              </a:rPr>
              <a:t>for program </a:t>
            </a:r>
            <a:r>
              <a:rPr lang="en-GB" sz="2000" b="1" dirty="0">
                <a:solidFill>
                  <a:srgbClr val="001F60"/>
                </a:solidFill>
              </a:rPr>
              <a:t>launch</a:t>
            </a:r>
          </a:p>
        </p:txBody>
      </p:sp>
      <p:pic>
        <p:nvPicPr>
          <p:cNvPr id="59" name="Elemento grafico 58">
            <a:extLst>
              <a:ext uri="{FF2B5EF4-FFF2-40B4-BE49-F238E27FC236}">
                <a16:creationId xmlns:a16="http://schemas.microsoft.com/office/drawing/2014/main" id="{E2E204CD-51F1-F436-C23C-AF5395220BD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67500" y="5847981"/>
            <a:ext cx="352192" cy="318174"/>
          </a:xfrm>
          <a:prstGeom prst="rect">
            <a:avLst/>
          </a:prstGeom>
        </p:spPr>
      </p:pic>
      <p:sp>
        <p:nvSpPr>
          <p:cNvPr id="113" name="Rounded Rectangle 18">
            <a:extLst>
              <a:ext uri="{FF2B5EF4-FFF2-40B4-BE49-F238E27FC236}">
                <a16:creationId xmlns:a16="http://schemas.microsoft.com/office/drawing/2014/main" id="{BC204324-28C7-6DBA-AC3D-EA8B541EEC78}"/>
              </a:ext>
            </a:extLst>
          </p:cNvPr>
          <p:cNvSpPr/>
          <p:nvPr/>
        </p:nvSpPr>
        <p:spPr>
          <a:xfrm>
            <a:off x="2500910" y="5024554"/>
            <a:ext cx="4547514" cy="2231270"/>
          </a:xfrm>
          <a:prstGeom prst="roundRect">
            <a:avLst>
              <a:gd name="adj" fmla="val 6845"/>
            </a:avLst>
          </a:prstGeom>
          <a:noFill/>
          <a:ln w="12700">
            <a:solidFill>
              <a:srgbClr val="979797"/>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3120"/>
          </a:p>
        </p:txBody>
      </p:sp>
      <p:sp>
        <p:nvSpPr>
          <p:cNvPr id="9" name="TextBox 78">
            <a:extLst>
              <a:ext uri="{FF2B5EF4-FFF2-40B4-BE49-F238E27FC236}">
                <a16:creationId xmlns:a16="http://schemas.microsoft.com/office/drawing/2014/main" id="{BBB40071-2BE8-A3F4-5CBC-7750685B523C}"/>
              </a:ext>
            </a:extLst>
          </p:cNvPr>
          <p:cNvSpPr txBox="1"/>
          <p:nvPr/>
        </p:nvSpPr>
        <p:spPr>
          <a:xfrm>
            <a:off x="3666095" y="5251168"/>
            <a:ext cx="2217145" cy="430887"/>
          </a:xfrm>
          <a:prstGeom prst="rect">
            <a:avLst/>
          </a:prstGeom>
          <a:noFill/>
        </p:spPr>
        <p:txBody>
          <a:bodyPr wrap="none" rtlCol="0">
            <a:spAutoFit/>
          </a:bodyPr>
          <a:lstStyle/>
          <a:p>
            <a:r>
              <a:rPr lang="it-IT" sz="2200" b="1" dirty="0">
                <a:solidFill>
                  <a:srgbClr val="001F60"/>
                </a:solidFill>
                <a:latin typeface="+mj-lt"/>
              </a:rPr>
              <a:t>CLIENT TASKS</a:t>
            </a:r>
            <a:endParaRPr lang="en-IT" sz="2200" b="1" dirty="0">
              <a:solidFill>
                <a:srgbClr val="001F60"/>
              </a:solidFill>
              <a:latin typeface="+mj-lt"/>
            </a:endParaRPr>
          </a:p>
        </p:txBody>
      </p:sp>
      <p:sp>
        <p:nvSpPr>
          <p:cNvPr id="23" name="CasellaDiTesto 22">
            <a:extLst>
              <a:ext uri="{FF2B5EF4-FFF2-40B4-BE49-F238E27FC236}">
                <a16:creationId xmlns:a16="http://schemas.microsoft.com/office/drawing/2014/main" id="{8F1F9489-A40E-C586-6127-9522AB203ADC}"/>
              </a:ext>
            </a:extLst>
          </p:cNvPr>
          <p:cNvSpPr txBox="1"/>
          <p:nvPr/>
        </p:nvSpPr>
        <p:spPr>
          <a:xfrm>
            <a:off x="8314331" y="5823827"/>
            <a:ext cx="3078280" cy="486783"/>
          </a:xfrm>
          <a:prstGeom prst="rect">
            <a:avLst/>
          </a:prstGeom>
          <a:noFill/>
        </p:spPr>
        <p:txBody>
          <a:bodyPr wrap="square" lIns="0" tIns="0" rIns="0" bIns="0" rtlCol="0">
            <a:noAutofit/>
          </a:bodyPr>
          <a:lstStyle/>
          <a:p>
            <a:pPr>
              <a:lnSpc>
                <a:spcPct val="90000"/>
              </a:lnSpc>
            </a:pPr>
            <a:r>
              <a:rPr lang="en-GB" sz="2000" dirty="0">
                <a:solidFill>
                  <a:srgbClr val="001F60"/>
                </a:solidFill>
              </a:rPr>
              <a:t>Upload </a:t>
            </a:r>
            <a:r>
              <a:rPr lang="en-GB" sz="2000" b="1" dirty="0">
                <a:solidFill>
                  <a:srgbClr val="001F60"/>
                </a:solidFill>
              </a:rPr>
              <a:t>User List </a:t>
            </a:r>
            <a:r>
              <a:rPr lang="en-GB" sz="2000" dirty="0">
                <a:solidFill>
                  <a:srgbClr val="001F60"/>
                </a:solidFill>
              </a:rPr>
              <a:t>to</a:t>
            </a:r>
            <a:r>
              <a:rPr lang="en-GB" sz="2000" b="1" dirty="0">
                <a:solidFill>
                  <a:srgbClr val="001F60"/>
                </a:solidFill>
              </a:rPr>
              <a:t> platform</a:t>
            </a:r>
          </a:p>
        </p:txBody>
      </p:sp>
      <p:sp>
        <p:nvSpPr>
          <p:cNvPr id="24" name="CasellaDiTesto 23">
            <a:extLst>
              <a:ext uri="{FF2B5EF4-FFF2-40B4-BE49-F238E27FC236}">
                <a16:creationId xmlns:a16="http://schemas.microsoft.com/office/drawing/2014/main" id="{93569568-A1FC-CE32-8430-ADBC4CBB7907}"/>
              </a:ext>
            </a:extLst>
          </p:cNvPr>
          <p:cNvSpPr txBox="1"/>
          <p:nvPr/>
        </p:nvSpPr>
        <p:spPr>
          <a:xfrm>
            <a:off x="8308079" y="6650350"/>
            <a:ext cx="3755293" cy="271433"/>
          </a:xfrm>
          <a:prstGeom prst="rect">
            <a:avLst/>
          </a:prstGeom>
          <a:noFill/>
        </p:spPr>
        <p:txBody>
          <a:bodyPr wrap="square" lIns="0" tIns="0" rIns="0" bIns="0" rtlCol="0">
            <a:noAutofit/>
          </a:bodyPr>
          <a:lstStyle/>
          <a:p>
            <a:pPr>
              <a:lnSpc>
                <a:spcPct val="90000"/>
              </a:lnSpc>
            </a:pPr>
            <a:r>
              <a:rPr lang="en-GB" sz="2000" b="1">
                <a:solidFill>
                  <a:srgbClr val="001F60"/>
                </a:solidFill>
              </a:rPr>
              <a:t>Go Live</a:t>
            </a:r>
          </a:p>
        </p:txBody>
      </p:sp>
      <p:pic>
        <p:nvPicPr>
          <p:cNvPr id="30" name="Elemento grafico 29">
            <a:extLst>
              <a:ext uri="{FF2B5EF4-FFF2-40B4-BE49-F238E27FC236}">
                <a16:creationId xmlns:a16="http://schemas.microsoft.com/office/drawing/2014/main" id="{AACE9F20-750A-BCE5-033F-295BB1CB202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48568" y="5823827"/>
            <a:ext cx="352192" cy="318174"/>
          </a:xfrm>
          <a:prstGeom prst="rect">
            <a:avLst/>
          </a:prstGeom>
        </p:spPr>
      </p:pic>
      <p:pic>
        <p:nvPicPr>
          <p:cNvPr id="31" name="Elemento grafico 30">
            <a:extLst>
              <a:ext uri="{FF2B5EF4-FFF2-40B4-BE49-F238E27FC236}">
                <a16:creationId xmlns:a16="http://schemas.microsoft.com/office/drawing/2014/main" id="{73FF46CA-48BA-803E-FF74-6470F99666A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48568" y="6613766"/>
            <a:ext cx="352192" cy="318172"/>
          </a:xfrm>
          <a:prstGeom prst="rect">
            <a:avLst/>
          </a:prstGeom>
        </p:spPr>
      </p:pic>
      <p:sp>
        <p:nvSpPr>
          <p:cNvPr id="28" name="Rounded Rectangle 18">
            <a:extLst>
              <a:ext uri="{FF2B5EF4-FFF2-40B4-BE49-F238E27FC236}">
                <a16:creationId xmlns:a16="http://schemas.microsoft.com/office/drawing/2014/main" id="{87516977-157F-28E4-A7A9-AC80DADA1DD9}"/>
              </a:ext>
            </a:extLst>
          </p:cNvPr>
          <p:cNvSpPr/>
          <p:nvPr/>
        </p:nvSpPr>
        <p:spPr>
          <a:xfrm>
            <a:off x="7581978" y="5024553"/>
            <a:ext cx="4547514" cy="2231270"/>
          </a:xfrm>
          <a:prstGeom prst="roundRect">
            <a:avLst>
              <a:gd name="adj" fmla="val 6845"/>
            </a:avLst>
          </a:prstGeom>
          <a:noFill/>
          <a:ln w="12700">
            <a:solidFill>
              <a:srgbClr val="979797"/>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3120"/>
          </a:p>
        </p:txBody>
      </p:sp>
      <p:sp>
        <p:nvSpPr>
          <p:cNvPr id="29" name="TextBox 78">
            <a:extLst>
              <a:ext uri="{FF2B5EF4-FFF2-40B4-BE49-F238E27FC236}">
                <a16:creationId xmlns:a16="http://schemas.microsoft.com/office/drawing/2014/main" id="{AB132199-5EF0-DC92-1E48-820D1613AEEC}"/>
              </a:ext>
            </a:extLst>
          </p:cNvPr>
          <p:cNvSpPr txBox="1"/>
          <p:nvPr/>
        </p:nvSpPr>
        <p:spPr>
          <a:xfrm>
            <a:off x="8403318" y="5251167"/>
            <a:ext cx="3092385" cy="430887"/>
          </a:xfrm>
          <a:prstGeom prst="rect">
            <a:avLst/>
          </a:prstGeom>
          <a:noFill/>
        </p:spPr>
        <p:txBody>
          <a:bodyPr wrap="none" rtlCol="0">
            <a:spAutoFit/>
          </a:bodyPr>
          <a:lstStyle/>
          <a:p>
            <a:r>
              <a:rPr lang="it-IT" sz="2200" b="1" dirty="0">
                <a:solidFill>
                  <a:srgbClr val="001F60"/>
                </a:solidFill>
                <a:latin typeface="+mj-lt"/>
              </a:rPr>
              <a:t>CYBER GURU TASKS</a:t>
            </a:r>
            <a:endParaRPr lang="en-IT" sz="2200" b="1" dirty="0">
              <a:solidFill>
                <a:srgbClr val="001F60"/>
              </a:solidFill>
              <a:latin typeface="+mj-lt"/>
            </a:endParaRPr>
          </a:p>
        </p:txBody>
      </p:sp>
      <p:sp>
        <p:nvSpPr>
          <p:cNvPr id="3" name="CasellaDiTesto 2">
            <a:extLst>
              <a:ext uri="{FF2B5EF4-FFF2-40B4-BE49-F238E27FC236}">
                <a16:creationId xmlns:a16="http://schemas.microsoft.com/office/drawing/2014/main" id="{D9092E05-A7D0-09A2-D6C8-79517B6058DB}"/>
              </a:ext>
            </a:extLst>
          </p:cNvPr>
          <p:cNvSpPr txBox="1"/>
          <p:nvPr/>
        </p:nvSpPr>
        <p:spPr>
          <a:xfrm>
            <a:off x="4368447" y="3496296"/>
            <a:ext cx="1046187" cy="307777"/>
          </a:xfrm>
          <a:prstGeom prst="rect">
            <a:avLst/>
          </a:prstGeom>
          <a:noFill/>
        </p:spPr>
        <p:txBody>
          <a:bodyPr wrap="square">
            <a:spAutoFit/>
          </a:bodyPr>
          <a:lstStyle/>
          <a:p>
            <a:pPr algn="ctr"/>
            <a:r>
              <a:rPr lang="it-IT" sz="1400" b="1" dirty="0">
                <a:solidFill>
                  <a:srgbClr val="FF9712"/>
                </a:solidFill>
              </a:rPr>
              <a:t>KICK-OFF</a:t>
            </a:r>
          </a:p>
        </p:txBody>
      </p:sp>
      <p:sp>
        <p:nvSpPr>
          <p:cNvPr id="8" name="Rombo 7">
            <a:extLst>
              <a:ext uri="{FF2B5EF4-FFF2-40B4-BE49-F238E27FC236}">
                <a16:creationId xmlns:a16="http://schemas.microsoft.com/office/drawing/2014/main" id="{D9A2E198-A9B7-0F1B-04D5-D0E4AA7399C3}"/>
              </a:ext>
            </a:extLst>
          </p:cNvPr>
          <p:cNvSpPr>
            <a:spLocks noChangeAspect="1"/>
          </p:cNvSpPr>
          <p:nvPr/>
        </p:nvSpPr>
        <p:spPr>
          <a:xfrm>
            <a:off x="4707685" y="2990111"/>
            <a:ext cx="396000" cy="396371"/>
          </a:xfrm>
          <a:prstGeom prst="diamond">
            <a:avLst/>
          </a:prstGeom>
          <a:solidFill>
            <a:srgbClr val="FF9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ombo 9">
            <a:extLst>
              <a:ext uri="{FF2B5EF4-FFF2-40B4-BE49-F238E27FC236}">
                <a16:creationId xmlns:a16="http://schemas.microsoft.com/office/drawing/2014/main" id="{FACA6EB0-3F88-0054-77AD-BCBCDE0DD52C}"/>
              </a:ext>
            </a:extLst>
          </p:cNvPr>
          <p:cNvSpPr>
            <a:spLocks noChangeAspect="1"/>
          </p:cNvSpPr>
          <p:nvPr/>
        </p:nvSpPr>
        <p:spPr>
          <a:xfrm>
            <a:off x="8104258" y="2990111"/>
            <a:ext cx="396000" cy="396371"/>
          </a:xfrm>
          <a:prstGeom prst="diamond">
            <a:avLst/>
          </a:prstGeom>
          <a:solidFill>
            <a:srgbClr val="5C5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5C51D0"/>
              </a:solidFill>
            </a:endParaRPr>
          </a:p>
        </p:txBody>
      </p:sp>
      <p:sp>
        <p:nvSpPr>
          <p:cNvPr id="11" name="Rombo 10">
            <a:extLst>
              <a:ext uri="{FF2B5EF4-FFF2-40B4-BE49-F238E27FC236}">
                <a16:creationId xmlns:a16="http://schemas.microsoft.com/office/drawing/2014/main" id="{9CF8A588-7C5A-AFD0-D3E4-D45AFEF7E770}"/>
              </a:ext>
            </a:extLst>
          </p:cNvPr>
          <p:cNvSpPr>
            <a:spLocks noChangeAspect="1"/>
          </p:cNvSpPr>
          <p:nvPr/>
        </p:nvSpPr>
        <p:spPr>
          <a:xfrm>
            <a:off x="10996611" y="2990111"/>
            <a:ext cx="396000" cy="396371"/>
          </a:xfrm>
          <a:prstGeom prst="diamond">
            <a:avLst/>
          </a:prstGeom>
          <a:solidFill>
            <a:srgbClr val="01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ombo 11">
            <a:extLst>
              <a:ext uri="{FF2B5EF4-FFF2-40B4-BE49-F238E27FC236}">
                <a16:creationId xmlns:a16="http://schemas.microsoft.com/office/drawing/2014/main" id="{639E44B4-F056-3427-B31A-19EBC4E85183}"/>
              </a:ext>
            </a:extLst>
          </p:cNvPr>
          <p:cNvSpPr>
            <a:spLocks noChangeAspect="1"/>
          </p:cNvSpPr>
          <p:nvPr/>
        </p:nvSpPr>
        <p:spPr>
          <a:xfrm>
            <a:off x="13467351" y="2990111"/>
            <a:ext cx="396000" cy="396371"/>
          </a:xfrm>
          <a:prstGeom prst="diamond">
            <a:avLst/>
          </a:prstGeom>
          <a:solidFill>
            <a:srgbClr val="56B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9DC8D244-EDD1-5133-FF3E-168DF9D3EBDE}"/>
              </a:ext>
            </a:extLst>
          </p:cNvPr>
          <p:cNvSpPr txBox="1"/>
          <p:nvPr/>
        </p:nvSpPr>
        <p:spPr>
          <a:xfrm>
            <a:off x="7472154" y="3496296"/>
            <a:ext cx="1684432" cy="307777"/>
          </a:xfrm>
          <a:prstGeom prst="rect">
            <a:avLst/>
          </a:prstGeom>
          <a:noFill/>
        </p:spPr>
        <p:txBody>
          <a:bodyPr wrap="square">
            <a:spAutoFit/>
          </a:bodyPr>
          <a:lstStyle/>
          <a:p>
            <a:pPr algn="ctr"/>
            <a:r>
              <a:rPr lang="it-IT" sz="1400" b="1" dirty="0">
                <a:solidFill>
                  <a:srgbClr val="5C51D0"/>
                </a:solidFill>
              </a:rPr>
              <a:t>USER LIST &amp; WL</a:t>
            </a:r>
          </a:p>
        </p:txBody>
      </p:sp>
      <p:sp>
        <p:nvSpPr>
          <p:cNvPr id="14" name="CasellaDiTesto 13">
            <a:extLst>
              <a:ext uri="{FF2B5EF4-FFF2-40B4-BE49-F238E27FC236}">
                <a16:creationId xmlns:a16="http://schemas.microsoft.com/office/drawing/2014/main" id="{F3A617CE-48B9-89DC-55CB-9ABD8913823A}"/>
              </a:ext>
            </a:extLst>
          </p:cNvPr>
          <p:cNvSpPr txBox="1"/>
          <p:nvPr/>
        </p:nvSpPr>
        <p:spPr>
          <a:xfrm>
            <a:off x="10481696" y="3496296"/>
            <a:ext cx="1438634" cy="307777"/>
          </a:xfrm>
          <a:prstGeom prst="rect">
            <a:avLst/>
          </a:prstGeom>
          <a:noFill/>
        </p:spPr>
        <p:txBody>
          <a:bodyPr wrap="square">
            <a:spAutoFit/>
          </a:bodyPr>
          <a:lstStyle/>
          <a:p>
            <a:pPr algn="ctr"/>
            <a:r>
              <a:rPr lang="it-IT" sz="1400" b="1" dirty="0">
                <a:solidFill>
                  <a:srgbClr val="017BFF"/>
                </a:solidFill>
              </a:rPr>
              <a:t>READY TO GO</a:t>
            </a:r>
          </a:p>
        </p:txBody>
      </p:sp>
      <p:sp>
        <p:nvSpPr>
          <p:cNvPr id="15" name="CasellaDiTesto 14">
            <a:extLst>
              <a:ext uri="{FF2B5EF4-FFF2-40B4-BE49-F238E27FC236}">
                <a16:creationId xmlns:a16="http://schemas.microsoft.com/office/drawing/2014/main" id="{8F7E1ADF-7338-48AC-821A-E37D7C252450}"/>
              </a:ext>
            </a:extLst>
          </p:cNvPr>
          <p:cNvSpPr txBox="1"/>
          <p:nvPr/>
        </p:nvSpPr>
        <p:spPr>
          <a:xfrm>
            <a:off x="13207922" y="3496296"/>
            <a:ext cx="915857" cy="307777"/>
          </a:xfrm>
          <a:prstGeom prst="rect">
            <a:avLst/>
          </a:prstGeom>
          <a:noFill/>
        </p:spPr>
        <p:txBody>
          <a:bodyPr wrap="square">
            <a:spAutoFit/>
          </a:bodyPr>
          <a:lstStyle/>
          <a:p>
            <a:pPr algn="ctr"/>
            <a:r>
              <a:rPr lang="it-IT" sz="1400" b="1" dirty="0">
                <a:solidFill>
                  <a:srgbClr val="56BF46"/>
                </a:solidFill>
              </a:rPr>
              <a:t>GO LIVE</a:t>
            </a:r>
          </a:p>
        </p:txBody>
      </p:sp>
      <p:sp>
        <p:nvSpPr>
          <p:cNvPr id="16" name="CasellaDiTesto 15">
            <a:extLst>
              <a:ext uri="{FF2B5EF4-FFF2-40B4-BE49-F238E27FC236}">
                <a16:creationId xmlns:a16="http://schemas.microsoft.com/office/drawing/2014/main" id="{0F62F8FA-A8D1-0A50-9B07-EDE83B130927}"/>
              </a:ext>
            </a:extLst>
          </p:cNvPr>
          <p:cNvSpPr txBox="1"/>
          <p:nvPr/>
        </p:nvSpPr>
        <p:spPr>
          <a:xfrm>
            <a:off x="840090" y="3507411"/>
            <a:ext cx="3683854" cy="523220"/>
          </a:xfrm>
          <a:prstGeom prst="rect">
            <a:avLst/>
          </a:prstGeom>
          <a:noFill/>
        </p:spPr>
        <p:txBody>
          <a:bodyPr wrap="square">
            <a:spAutoFit/>
          </a:bodyPr>
          <a:lstStyle/>
          <a:p>
            <a:pPr algn="ctr"/>
            <a:r>
              <a:rPr lang="it-IT" sz="1400" b="1" dirty="0">
                <a:solidFill>
                  <a:srgbClr val="FF705E"/>
                </a:solidFill>
              </a:rPr>
              <a:t>SERVICE ACTIVATION</a:t>
            </a:r>
          </a:p>
          <a:p>
            <a:pPr algn="ctr"/>
            <a:r>
              <a:rPr lang="it-IT" sz="1400" b="1" dirty="0">
                <a:solidFill>
                  <a:srgbClr val="FF705E"/>
                </a:solidFill>
              </a:rPr>
              <a:t>ACCEPTANCE OF T&amp;C</a:t>
            </a:r>
          </a:p>
        </p:txBody>
      </p:sp>
      <p:sp>
        <p:nvSpPr>
          <p:cNvPr id="17" name="Rombo 16">
            <a:extLst>
              <a:ext uri="{FF2B5EF4-FFF2-40B4-BE49-F238E27FC236}">
                <a16:creationId xmlns:a16="http://schemas.microsoft.com/office/drawing/2014/main" id="{E344A0A6-BB10-5469-E167-78A12723A535}"/>
              </a:ext>
            </a:extLst>
          </p:cNvPr>
          <p:cNvSpPr>
            <a:spLocks noChangeAspect="1"/>
          </p:cNvSpPr>
          <p:nvPr/>
        </p:nvSpPr>
        <p:spPr>
          <a:xfrm>
            <a:off x="2484017" y="2990111"/>
            <a:ext cx="396000" cy="396371"/>
          </a:xfrm>
          <a:prstGeom prst="diamond">
            <a:avLst/>
          </a:prstGeom>
          <a:solidFill>
            <a:srgbClr val="FF7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DC400"/>
              </a:solidFill>
            </a:endParaRPr>
          </a:p>
        </p:txBody>
      </p:sp>
      <p:sp>
        <p:nvSpPr>
          <p:cNvPr id="27" name="TextBox 78">
            <a:extLst>
              <a:ext uri="{FF2B5EF4-FFF2-40B4-BE49-F238E27FC236}">
                <a16:creationId xmlns:a16="http://schemas.microsoft.com/office/drawing/2014/main" id="{049DF4D7-3E6B-A8C5-1B4C-0D5D3C72FB6E}"/>
              </a:ext>
            </a:extLst>
          </p:cNvPr>
          <p:cNvSpPr txBox="1"/>
          <p:nvPr/>
        </p:nvSpPr>
        <p:spPr>
          <a:xfrm>
            <a:off x="5229586" y="4270141"/>
            <a:ext cx="4485139" cy="461665"/>
          </a:xfrm>
          <a:prstGeom prst="rect">
            <a:avLst/>
          </a:prstGeom>
          <a:noFill/>
        </p:spPr>
        <p:txBody>
          <a:bodyPr wrap="none" rtlCol="0">
            <a:spAutoFit/>
          </a:bodyPr>
          <a:lstStyle/>
          <a:p>
            <a:pPr algn="ctr"/>
            <a:r>
              <a:rPr lang="it-IT" sz="2400" b="1" dirty="0">
                <a:solidFill>
                  <a:srgbClr val="FF9712"/>
                </a:solidFill>
              </a:rPr>
              <a:t>COMMUNICATION &amp; GO LIVE</a:t>
            </a:r>
            <a:endParaRPr lang="en-IT" sz="2400" b="1" dirty="0">
              <a:solidFill>
                <a:srgbClr val="FF9712"/>
              </a:solidFill>
            </a:endParaRPr>
          </a:p>
        </p:txBody>
      </p:sp>
      <p:grpSp>
        <p:nvGrpSpPr>
          <p:cNvPr id="21" name="Gruppo 20">
            <a:extLst>
              <a:ext uri="{FF2B5EF4-FFF2-40B4-BE49-F238E27FC236}">
                <a16:creationId xmlns:a16="http://schemas.microsoft.com/office/drawing/2014/main" id="{3BB18EA5-FABB-5401-69A0-A3D6FC12ADA8}"/>
              </a:ext>
            </a:extLst>
          </p:cNvPr>
          <p:cNvGrpSpPr/>
          <p:nvPr/>
        </p:nvGrpSpPr>
        <p:grpSpPr>
          <a:xfrm>
            <a:off x="9655235" y="4054652"/>
            <a:ext cx="3199697" cy="582805"/>
            <a:chOff x="9655236" y="4069892"/>
            <a:chExt cx="2884004" cy="582805"/>
          </a:xfrm>
        </p:grpSpPr>
        <p:cxnSp>
          <p:nvCxnSpPr>
            <p:cNvPr id="18" name="Connettore 4 17">
              <a:extLst>
                <a:ext uri="{FF2B5EF4-FFF2-40B4-BE49-F238E27FC236}">
                  <a16:creationId xmlns:a16="http://schemas.microsoft.com/office/drawing/2014/main" id="{6D786AA0-CF3F-93F0-16A9-CBF13ED9979D}"/>
                </a:ext>
              </a:extLst>
            </p:cNvPr>
            <p:cNvCxnSpPr>
              <a:cxnSpLocks/>
              <a:stCxn id="27" idx="3"/>
            </p:cNvCxnSpPr>
            <p:nvPr/>
          </p:nvCxnSpPr>
          <p:spPr>
            <a:xfrm flipV="1">
              <a:off x="9714725" y="4069892"/>
              <a:ext cx="2824515" cy="431082"/>
            </a:xfrm>
            <a:prstGeom prst="bentConnector3">
              <a:avLst>
                <a:gd name="adj1" fmla="val 50000"/>
              </a:avLst>
            </a:prstGeom>
            <a:ln w="38100">
              <a:solidFill>
                <a:srgbClr val="FF9712"/>
              </a:solidFill>
              <a:miter lim="800000"/>
            </a:ln>
          </p:spPr>
          <p:style>
            <a:lnRef idx="1">
              <a:schemeClr val="accent1"/>
            </a:lnRef>
            <a:fillRef idx="0">
              <a:schemeClr val="accent1"/>
            </a:fillRef>
            <a:effectRef idx="0">
              <a:schemeClr val="accent1"/>
            </a:effectRef>
            <a:fontRef idx="minor">
              <a:schemeClr val="tx1"/>
            </a:fontRef>
          </p:style>
        </p:cxnSp>
        <p:sp>
          <p:nvSpPr>
            <p:cNvPr id="20" name="Elemento grafico 27" descr="Accento circonflesso verso sinistra con riempimento a tinta unita">
              <a:extLst>
                <a:ext uri="{FF2B5EF4-FFF2-40B4-BE49-F238E27FC236}">
                  <a16:creationId xmlns:a16="http://schemas.microsoft.com/office/drawing/2014/main" id="{39FDA0FD-E71F-C352-AD34-352335DDF044}"/>
                </a:ext>
              </a:extLst>
            </p:cNvPr>
            <p:cNvSpPr/>
            <p:nvPr/>
          </p:nvSpPr>
          <p:spPr>
            <a:xfrm>
              <a:off x="9655236" y="4345720"/>
              <a:ext cx="176525" cy="306977"/>
            </a:xfrm>
            <a:custGeom>
              <a:avLst/>
              <a:gdLst>
                <a:gd name="connsiteX0" fmla="*/ 130083 w 149625"/>
                <a:gd name="connsiteY0" fmla="*/ 260198 h 260198"/>
                <a:gd name="connsiteX1" fmla="*/ 0 w 149625"/>
                <a:gd name="connsiteY1" fmla="*/ 130088 h 260198"/>
                <a:gd name="connsiteX2" fmla="*/ 130083 w 149625"/>
                <a:gd name="connsiteY2" fmla="*/ 0 h 260198"/>
                <a:gd name="connsiteX3" fmla="*/ 149621 w 149625"/>
                <a:gd name="connsiteY3" fmla="*/ 19533 h 260198"/>
                <a:gd name="connsiteX4" fmla="*/ 39066 w 149625"/>
                <a:gd name="connsiteY4" fmla="*/ 130088 h 260198"/>
                <a:gd name="connsiteX5" fmla="*/ 149625 w 149625"/>
                <a:gd name="connsiteY5" fmla="*/ 240665 h 260198"/>
                <a:gd name="connsiteX6" fmla="*/ 130083 w 149625"/>
                <a:gd name="connsiteY6" fmla="*/ 260198 h 26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25" h="260198">
                  <a:moveTo>
                    <a:pt x="130083" y="260198"/>
                  </a:moveTo>
                  <a:lnTo>
                    <a:pt x="0" y="130088"/>
                  </a:lnTo>
                  <a:lnTo>
                    <a:pt x="130083" y="0"/>
                  </a:lnTo>
                  <a:lnTo>
                    <a:pt x="149621" y="19533"/>
                  </a:lnTo>
                  <a:lnTo>
                    <a:pt x="39066" y="130088"/>
                  </a:lnTo>
                  <a:lnTo>
                    <a:pt x="149625" y="240665"/>
                  </a:lnTo>
                  <a:lnTo>
                    <a:pt x="130083" y="260198"/>
                  </a:lnTo>
                  <a:close/>
                </a:path>
              </a:pathLst>
            </a:custGeom>
            <a:solidFill>
              <a:srgbClr val="FF9712"/>
            </a:solidFill>
            <a:ln w="4564" cap="flat">
              <a:noFill/>
              <a:prstDash val="solid"/>
              <a:miter/>
            </a:ln>
          </p:spPr>
          <p:txBody>
            <a:bodyPr rtlCol="0" anchor="ctr"/>
            <a:lstStyle/>
            <a:p>
              <a:endParaRPr lang="en-GB"/>
            </a:p>
          </p:txBody>
        </p:sp>
      </p:grpSp>
    </p:spTree>
    <p:extLst>
      <p:ext uri="{BB962C8B-B14F-4D97-AF65-F5344CB8AC3E}">
        <p14:creationId xmlns:p14="http://schemas.microsoft.com/office/powerpoint/2010/main" val="318521755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75B081-E7A3-4F0E-2554-291FDE61D05B}"/>
              </a:ext>
            </a:extLst>
          </p:cNvPr>
          <p:cNvSpPr>
            <a:spLocks noGrp="1"/>
          </p:cNvSpPr>
          <p:nvPr>
            <p:ph type="title"/>
          </p:nvPr>
        </p:nvSpPr>
        <p:spPr>
          <a:xfrm>
            <a:off x="731520" y="521657"/>
            <a:ext cx="11416980" cy="687211"/>
          </a:xfrm>
        </p:spPr>
        <p:txBody>
          <a:bodyPr/>
          <a:lstStyle/>
          <a:p>
            <a:r>
              <a:rPr lang="it-IT" dirty="0"/>
              <a:t>Training Access</a:t>
            </a:r>
          </a:p>
        </p:txBody>
      </p:sp>
      <p:sp>
        <p:nvSpPr>
          <p:cNvPr id="40" name="CasellaDiTesto 39">
            <a:extLst>
              <a:ext uri="{FF2B5EF4-FFF2-40B4-BE49-F238E27FC236}">
                <a16:creationId xmlns:a16="http://schemas.microsoft.com/office/drawing/2014/main" id="{B2D67BB2-DBDD-8D23-42DD-05572B761975}"/>
              </a:ext>
            </a:extLst>
          </p:cNvPr>
          <p:cNvSpPr txBox="1"/>
          <p:nvPr/>
        </p:nvSpPr>
        <p:spPr>
          <a:xfrm>
            <a:off x="3002577" y="4402996"/>
            <a:ext cx="3997830" cy="279785"/>
          </a:xfrm>
          <a:prstGeom prst="rect">
            <a:avLst/>
          </a:prstGeom>
          <a:noFill/>
        </p:spPr>
        <p:txBody>
          <a:bodyPr wrap="square" lIns="0" tIns="0" rIns="0" bIns="0" rtlCol="0">
            <a:noAutofit/>
          </a:bodyPr>
          <a:lstStyle/>
          <a:p>
            <a:pPr>
              <a:lnSpc>
                <a:spcPct val="90000"/>
              </a:lnSpc>
            </a:pPr>
            <a:r>
              <a:rPr lang="it-IT" sz="2000" b="1" dirty="0">
                <a:solidFill>
                  <a:srgbClr val="131B3F"/>
                </a:solidFill>
              </a:rPr>
              <a:t>HELP DESK FOR USERS</a:t>
            </a:r>
            <a:endParaRPr lang="it-IT" sz="2000" dirty="0">
              <a:solidFill>
                <a:srgbClr val="131B3F"/>
              </a:solidFill>
            </a:endParaRPr>
          </a:p>
        </p:txBody>
      </p:sp>
      <p:sp>
        <p:nvSpPr>
          <p:cNvPr id="41" name="CasellaDiTesto 40">
            <a:extLst>
              <a:ext uri="{FF2B5EF4-FFF2-40B4-BE49-F238E27FC236}">
                <a16:creationId xmlns:a16="http://schemas.microsoft.com/office/drawing/2014/main" id="{918B1D50-D22E-D7C0-6F4B-50E151F27392}"/>
              </a:ext>
            </a:extLst>
          </p:cNvPr>
          <p:cNvSpPr txBox="1"/>
          <p:nvPr/>
        </p:nvSpPr>
        <p:spPr>
          <a:xfrm>
            <a:off x="3002576" y="4667925"/>
            <a:ext cx="3124423" cy="345877"/>
          </a:xfrm>
          <a:prstGeom prst="rect">
            <a:avLst/>
          </a:prstGeom>
          <a:noFill/>
        </p:spPr>
        <p:txBody>
          <a:bodyPr wrap="square" lIns="0" tIns="0" rIns="0" bIns="0" rtlCol="0">
            <a:noAutofit/>
          </a:bodyPr>
          <a:lstStyle/>
          <a:p>
            <a:pPr>
              <a:lnSpc>
                <a:spcPts val="2120"/>
              </a:lnSpc>
            </a:pPr>
            <a:r>
              <a:rPr lang="it-IT" sz="1800">
                <a:solidFill>
                  <a:srgbClr val="0070C0"/>
                </a:solidFill>
                <a:hlinkClick r:id="rId3">
                  <a:extLst>
                    <a:ext uri="{A12FA001-AC4F-418D-AE19-62706E023703}">
                      <ahyp:hlinkClr xmlns:ahyp="http://schemas.microsoft.com/office/drawing/2018/hyperlinkcolor" val="tx"/>
                    </a:ext>
                  </a:extLst>
                </a:hlinkClick>
              </a:rPr>
              <a:t>support@cyberguru.eu</a:t>
            </a:r>
            <a:endParaRPr lang="it-IT" sz="1800">
              <a:solidFill>
                <a:srgbClr val="0070C0"/>
              </a:solidFill>
            </a:endParaRPr>
          </a:p>
        </p:txBody>
      </p:sp>
      <p:sp>
        <p:nvSpPr>
          <p:cNvPr id="42" name="CasellaDiTesto 41">
            <a:extLst>
              <a:ext uri="{FF2B5EF4-FFF2-40B4-BE49-F238E27FC236}">
                <a16:creationId xmlns:a16="http://schemas.microsoft.com/office/drawing/2014/main" id="{386A1206-E100-C789-2DE5-A1F85BC8D5B7}"/>
              </a:ext>
            </a:extLst>
          </p:cNvPr>
          <p:cNvSpPr txBox="1"/>
          <p:nvPr/>
        </p:nvSpPr>
        <p:spPr>
          <a:xfrm>
            <a:off x="3002576" y="5414538"/>
            <a:ext cx="4852374" cy="345877"/>
          </a:xfrm>
          <a:prstGeom prst="rect">
            <a:avLst/>
          </a:prstGeom>
          <a:noFill/>
        </p:spPr>
        <p:txBody>
          <a:bodyPr wrap="square" lIns="0" rtlCol="0">
            <a:noAutofit/>
          </a:bodyPr>
          <a:lstStyle/>
          <a:p>
            <a:pPr>
              <a:lnSpc>
                <a:spcPct val="90000"/>
              </a:lnSpc>
            </a:pPr>
            <a:r>
              <a:rPr lang="it-IT" sz="2000" b="1" dirty="0">
                <a:solidFill>
                  <a:srgbClr val="131B3F"/>
                </a:solidFill>
              </a:rPr>
              <a:t>USER LIST UPDATES</a:t>
            </a:r>
            <a:endParaRPr lang="it-IT" sz="2000" dirty="0">
              <a:solidFill>
                <a:srgbClr val="131B3F"/>
              </a:solidFill>
            </a:endParaRPr>
          </a:p>
        </p:txBody>
      </p:sp>
      <p:sp>
        <p:nvSpPr>
          <p:cNvPr id="43" name="CasellaDiTesto 42">
            <a:extLst>
              <a:ext uri="{FF2B5EF4-FFF2-40B4-BE49-F238E27FC236}">
                <a16:creationId xmlns:a16="http://schemas.microsoft.com/office/drawing/2014/main" id="{5C5E4D7E-778D-B539-2075-3ABFD301721E}"/>
              </a:ext>
            </a:extLst>
          </p:cNvPr>
          <p:cNvSpPr txBox="1"/>
          <p:nvPr/>
        </p:nvSpPr>
        <p:spPr>
          <a:xfrm>
            <a:off x="3002576" y="5740875"/>
            <a:ext cx="4522486" cy="476362"/>
          </a:xfrm>
          <a:prstGeom prst="rect">
            <a:avLst/>
          </a:prstGeom>
          <a:noFill/>
        </p:spPr>
        <p:txBody>
          <a:bodyPr wrap="square" lIns="0" rtlCol="0">
            <a:noAutofit/>
          </a:bodyPr>
          <a:lstStyle/>
          <a:p>
            <a:pPr>
              <a:lnSpc>
                <a:spcPct val="90000"/>
              </a:lnSpc>
            </a:pPr>
            <a:r>
              <a:rPr lang="it-IT" sz="1800" dirty="0">
                <a:solidFill>
                  <a:srgbClr val="131B3F"/>
                </a:solidFill>
              </a:rPr>
              <a:t>To be </a:t>
            </a:r>
            <a:r>
              <a:rPr lang="it-IT" sz="1800" dirty="0" err="1">
                <a:solidFill>
                  <a:srgbClr val="131B3F"/>
                </a:solidFill>
              </a:rPr>
              <a:t>provided</a:t>
            </a:r>
            <a:r>
              <a:rPr lang="it-IT" sz="1800" dirty="0">
                <a:solidFill>
                  <a:srgbClr val="131B3F"/>
                </a:solidFill>
              </a:rPr>
              <a:t> in standard format </a:t>
            </a:r>
            <a:r>
              <a:rPr lang="it-IT" sz="1800" dirty="0" err="1">
                <a:solidFill>
                  <a:srgbClr val="131B3F"/>
                </a:solidFill>
              </a:rPr>
              <a:t>within</a:t>
            </a:r>
            <a:r>
              <a:rPr lang="it-IT" sz="1800" dirty="0">
                <a:solidFill>
                  <a:srgbClr val="131B3F"/>
                </a:solidFill>
              </a:rPr>
              <a:t> </a:t>
            </a:r>
            <a:r>
              <a:rPr lang="it-IT" sz="1800" b="1" dirty="0">
                <a:solidFill>
                  <a:srgbClr val="131B3F"/>
                </a:solidFill>
              </a:rPr>
              <a:t>5 working days </a:t>
            </a:r>
            <a:r>
              <a:rPr lang="it-IT" sz="1800" dirty="0" err="1">
                <a:solidFill>
                  <a:srgbClr val="131B3F"/>
                </a:solidFill>
              </a:rPr>
              <a:t>before</a:t>
            </a:r>
            <a:r>
              <a:rPr lang="it-IT" sz="1800" dirty="0">
                <a:solidFill>
                  <a:srgbClr val="131B3F"/>
                </a:solidFill>
              </a:rPr>
              <a:t> Go Live  </a:t>
            </a:r>
          </a:p>
        </p:txBody>
      </p:sp>
      <p:sp>
        <p:nvSpPr>
          <p:cNvPr id="46" name="CasellaDiTesto 45">
            <a:extLst>
              <a:ext uri="{FF2B5EF4-FFF2-40B4-BE49-F238E27FC236}">
                <a16:creationId xmlns:a16="http://schemas.microsoft.com/office/drawing/2014/main" id="{6DCED471-D97C-FF8E-60CE-D2983FADF6CA}"/>
              </a:ext>
            </a:extLst>
          </p:cNvPr>
          <p:cNvSpPr txBox="1"/>
          <p:nvPr/>
        </p:nvSpPr>
        <p:spPr>
          <a:xfrm>
            <a:off x="3002576" y="6509485"/>
            <a:ext cx="1460500" cy="285896"/>
          </a:xfrm>
          <a:prstGeom prst="rect">
            <a:avLst/>
          </a:prstGeom>
          <a:noFill/>
        </p:spPr>
        <p:txBody>
          <a:bodyPr wrap="square" lIns="0" rtlCol="0">
            <a:noAutofit/>
          </a:bodyPr>
          <a:lstStyle/>
          <a:p>
            <a:pPr>
              <a:lnSpc>
                <a:spcPct val="90000"/>
              </a:lnSpc>
            </a:pPr>
            <a:r>
              <a:rPr lang="it-IT" sz="2000" b="1">
                <a:solidFill>
                  <a:srgbClr val="131B3F"/>
                </a:solidFill>
              </a:rPr>
              <a:t>GO LIVE</a:t>
            </a:r>
            <a:endParaRPr lang="it-IT" sz="2000">
              <a:solidFill>
                <a:srgbClr val="131B3F"/>
              </a:solidFill>
            </a:endParaRPr>
          </a:p>
        </p:txBody>
      </p:sp>
      <p:sp>
        <p:nvSpPr>
          <p:cNvPr id="47" name="CasellaDiTesto 46">
            <a:extLst>
              <a:ext uri="{FF2B5EF4-FFF2-40B4-BE49-F238E27FC236}">
                <a16:creationId xmlns:a16="http://schemas.microsoft.com/office/drawing/2014/main" id="{DB22DAE6-3AAB-BDCD-3A5F-2CF68C5D742F}"/>
              </a:ext>
            </a:extLst>
          </p:cNvPr>
          <p:cNvSpPr txBox="1"/>
          <p:nvPr/>
        </p:nvSpPr>
        <p:spPr>
          <a:xfrm>
            <a:off x="3002576" y="6771929"/>
            <a:ext cx="5109674" cy="812212"/>
          </a:xfrm>
          <a:prstGeom prst="rect">
            <a:avLst/>
          </a:prstGeom>
          <a:noFill/>
        </p:spPr>
        <p:txBody>
          <a:bodyPr wrap="square" lIns="0" rtlCol="0">
            <a:noAutofit/>
          </a:bodyPr>
          <a:lstStyle/>
          <a:p>
            <a:pPr>
              <a:lnSpc>
                <a:spcPct val="90000"/>
              </a:lnSpc>
            </a:pPr>
            <a:r>
              <a:rPr lang="en-US" sz="1800" dirty="0">
                <a:solidFill>
                  <a:srgbClr val="131B3F"/>
                </a:solidFill>
              </a:rPr>
              <a:t>Go Live dates and subsequent releases must be scheduled at least 5 business days in advance of date</a:t>
            </a:r>
            <a:endParaRPr lang="it-IT" sz="1800" dirty="0">
              <a:solidFill>
                <a:srgbClr val="131B3F"/>
              </a:solidFill>
            </a:endParaRPr>
          </a:p>
        </p:txBody>
      </p:sp>
      <p:sp>
        <p:nvSpPr>
          <p:cNvPr id="48" name="CasellaDiTesto 47">
            <a:extLst>
              <a:ext uri="{FF2B5EF4-FFF2-40B4-BE49-F238E27FC236}">
                <a16:creationId xmlns:a16="http://schemas.microsoft.com/office/drawing/2014/main" id="{0A36D880-AD58-BD6B-441B-524CFE6D6C7D}"/>
              </a:ext>
            </a:extLst>
          </p:cNvPr>
          <p:cNvSpPr txBox="1"/>
          <p:nvPr/>
        </p:nvSpPr>
        <p:spPr>
          <a:xfrm>
            <a:off x="9279465" y="4689572"/>
            <a:ext cx="3779690" cy="234224"/>
          </a:xfrm>
          <a:prstGeom prst="rect">
            <a:avLst/>
          </a:prstGeom>
          <a:noFill/>
        </p:spPr>
        <p:txBody>
          <a:bodyPr wrap="square" lIns="0" rtlCol="0">
            <a:noAutofit/>
          </a:bodyPr>
          <a:lstStyle/>
          <a:p>
            <a:pPr>
              <a:lnSpc>
                <a:spcPct val="90000"/>
              </a:lnSpc>
            </a:pPr>
            <a:r>
              <a:rPr lang="it-IT" sz="1800" dirty="0">
                <a:solidFill>
                  <a:srgbClr val="131B3F"/>
                </a:solidFill>
              </a:rPr>
              <a:t>Reporting </a:t>
            </a:r>
            <a:r>
              <a:rPr lang="it-IT" sz="1800" dirty="0" err="1">
                <a:solidFill>
                  <a:srgbClr val="131B3F"/>
                </a:solidFill>
              </a:rPr>
              <a:t>is</a:t>
            </a:r>
            <a:r>
              <a:rPr lang="it-IT" sz="1800" dirty="0">
                <a:solidFill>
                  <a:srgbClr val="131B3F"/>
                </a:solidFill>
              </a:rPr>
              <a:t> standard </a:t>
            </a:r>
            <a:r>
              <a:rPr lang="it-IT" sz="1800" dirty="0" err="1">
                <a:solidFill>
                  <a:srgbClr val="131B3F"/>
                </a:solidFill>
              </a:rPr>
              <a:t>pursuant</a:t>
            </a:r>
            <a:r>
              <a:rPr lang="it-IT" sz="1800" dirty="0">
                <a:solidFill>
                  <a:srgbClr val="131B3F"/>
                </a:solidFill>
              </a:rPr>
              <a:t> to </a:t>
            </a:r>
            <a:r>
              <a:rPr lang="it-IT" sz="1800" dirty="0" err="1">
                <a:solidFill>
                  <a:srgbClr val="131B3F"/>
                </a:solidFill>
              </a:rPr>
              <a:t>platform</a:t>
            </a:r>
            <a:endParaRPr lang="it-IT" sz="1800" dirty="0">
              <a:solidFill>
                <a:srgbClr val="131B3F"/>
              </a:solidFill>
            </a:endParaRPr>
          </a:p>
        </p:txBody>
      </p:sp>
      <p:sp>
        <p:nvSpPr>
          <p:cNvPr id="49" name="CasellaDiTesto 48">
            <a:extLst>
              <a:ext uri="{FF2B5EF4-FFF2-40B4-BE49-F238E27FC236}">
                <a16:creationId xmlns:a16="http://schemas.microsoft.com/office/drawing/2014/main" id="{CAE7B9C4-A8BD-6D47-FA62-079C281C5449}"/>
              </a:ext>
            </a:extLst>
          </p:cNvPr>
          <p:cNvSpPr txBox="1"/>
          <p:nvPr/>
        </p:nvSpPr>
        <p:spPr>
          <a:xfrm>
            <a:off x="9279463" y="4402995"/>
            <a:ext cx="2894393" cy="279785"/>
          </a:xfrm>
          <a:prstGeom prst="rect">
            <a:avLst/>
          </a:prstGeom>
          <a:noFill/>
        </p:spPr>
        <p:txBody>
          <a:bodyPr wrap="square" lIns="0" tIns="0" rIns="108000" bIns="0" rtlCol="0">
            <a:noAutofit/>
          </a:bodyPr>
          <a:lstStyle/>
          <a:p>
            <a:pPr>
              <a:lnSpc>
                <a:spcPct val="90000"/>
              </a:lnSpc>
            </a:pPr>
            <a:r>
              <a:rPr lang="it-IT" sz="2000" b="1" dirty="0">
                <a:solidFill>
                  <a:srgbClr val="131B3F"/>
                </a:solidFill>
              </a:rPr>
              <a:t>REPORTING</a:t>
            </a:r>
            <a:endParaRPr lang="it-IT" sz="2000" dirty="0">
              <a:solidFill>
                <a:srgbClr val="131B3F"/>
              </a:solidFill>
            </a:endParaRPr>
          </a:p>
        </p:txBody>
      </p:sp>
      <p:sp>
        <p:nvSpPr>
          <p:cNvPr id="50" name="CasellaDiTesto 49">
            <a:extLst>
              <a:ext uri="{FF2B5EF4-FFF2-40B4-BE49-F238E27FC236}">
                <a16:creationId xmlns:a16="http://schemas.microsoft.com/office/drawing/2014/main" id="{6882AEE8-F002-7FDB-74E7-0E36DE80A1B3}"/>
              </a:ext>
            </a:extLst>
          </p:cNvPr>
          <p:cNvSpPr txBox="1"/>
          <p:nvPr/>
        </p:nvSpPr>
        <p:spPr>
          <a:xfrm>
            <a:off x="9279464" y="5452409"/>
            <a:ext cx="1818493" cy="305971"/>
          </a:xfrm>
          <a:prstGeom prst="rect">
            <a:avLst/>
          </a:prstGeom>
          <a:noFill/>
        </p:spPr>
        <p:txBody>
          <a:bodyPr wrap="square" lIns="0" rtlCol="0">
            <a:noAutofit/>
          </a:bodyPr>
          <a:lstStyle/>
          <a:p>
            <a:pPr>
              <a:lnSpc>
                <a:spcPct val="90000"/>
              </a:lnSpc>
            </a:pPr>
            <a:r>
              <a:rPr lang="it-IT" sz="2000" b="1">
                <a:solidFill>
                  <a:srgbClr val="131B3F"/>
                </a:solidFill>
              </a:rPr>
              <a:t>FOLLOW UP</a:t>
            </a:r>
            <a:endParaRPr lang="it-IT" sz="2000">
              <a:solidFill>
                <a:srgbClr val="131B3F"/>
              </a:solidFill>
            </a:endParaRPr>
          </a:p>
        </p:txBody>
      </p:sp>
      <p:sp>
        <p:nvSpPr>
          <p:cNvPr id="51" name="CasellaDiTesto 50">
            <a:extLst>
              <a:ext uri="{FF2B5EF4-FFF2-40B4-BE49-F238E27FC236}">
                <a16:creationId xmlns:a16="http://schemas.microsoft.com/office/drawing/2014/main" id="{12F17A7C-506F-5F68-BB0D-8430FDD309FB}"/>
              </a:ext>
            </a:extLst>
          </p:cNvPr>
          <p:cNvSpPr txBox="1"/>
          <p:nvPr/>
        </p:nvSpPr>
        <p:spPr>
          <a:xfrm>
            <a:off x="9279464" y="5740875"/>
            <a:ext cx="3845499" cy="576098"/>
          </a:xfrm>
          <a:prstGeom prst="rect">
            <a:avLst/>
          </a:prstGeom>
          <a:noFill/>
        </p:spPr>
        <p:txBody>
          <a:bodyPr wrap="square" lIns="0" rtlCol="0">
            <a:noAutofit/>
          </a:bodyPr>
          <a:lstStyle/>
          <a:p>
            <a:pPr>
              <a:lnSpc>
                <a:spcPct val="90000"/>
              </a:lnSpc>
            </a:pPr>
            <a:r>
              <a:rPr lang="it-IT" sz="1800" dirty="0">
                <a:solidFill>
                  <a:srgbClr val="131B3F"/>
                </a:solidFill>
              </a:rPr>
              <a:t>Follow up meeting</a:t>
            </a:r>
          </a:p>
        </p:txBody>
      </p:sp>
      <p:pic>
        <p:nvPicPr>
          <p:cNvPr id="52" name="Elemento grafico 51">
            <a:extLst>
              <a:ext uri="{FF2B5EF4-FFF2-40B4-BE49-F238E27FC236}">
                <a16:creationId xmlns:a16="http://schemas.microsoft.com/office/drawing/2014/main" id="{175F6E29-91E4-B6E7-E504-9811F2B0BFD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47257" y="6431720"/>
            <a:ext cx="663273" cy="621818"/>
          </a:xfrm>
          <a:prstGeom prst="rect">
            <a:avLst/>
          </a:prstGeom>
        </p:spPr>
      </p:pic>
      <p:grpSp>
        <p:nvGrpSpPr>
          <p:cNvPr id="53" name="Gruppo 52">
            <a:extLst>
              <a:ext uri="{FF2B5EF4-FFF2-40B4-BE49-F238E27FC236}">
                <a16:creationId xmlns:a16="http://schemas.microsoft.com/office/drawing/2014/main" id="{B5A1A38C-7193-4FD8-F42D-BFDCD4B075BE}"/>
              </a:ext>
            </a:extLst>
          </p:cNvPr>
          <p:cNvGrpSpPr>
            <a:grpSpLocks noChangeAspect="1"/>
          </p:cNvGrpSpPr>
          <p:nvPr/>
        </p:nvGrpSpPr>
        <p:grpSpPr>
          <a:xfrm>
            <a:off x="2148662" y="5454464"/>
            <a:ext cx="691389" cy="621818"/>
            <a:chOff x="939144" y="4692304"/>
            <a:chExt cx="960147" cy="863540"/>
          </a:xfrm>
          <a:solidFill>
            <a:srgbClr val="FF9712"/>
          </a:solidFill>
        </p:grpSpPr>
        <p:pic>
          <p:nvPicPr>
            <p:cNvPr id="54" name="Elemento grafico 53">
              <a:extLst>
                <a:ext uri="{FF2B5EF4-FFF2-40B4-BE49-F238E27FC236}">
                  <a16:creationId xmlns:a16="http://schemas.microsoft.com/office/drawing/2014/main" id="{B71F2423-436B-0196-B47B-51752997C1F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287816" y="5107280"/>
              <a:ext cx="268862" cy="336078"/>
            </a:xfrm>
            <a:prstGeom prst="rect">
              <a:avLst/>
            </a:prstGeom>
          </p:spPr>
        </p:pic>
        <p:pic>
          <p:nvPicPr>
            <p:cNvPr id="55" name="Elemento grafico 54">
              <a:extLst>
                <a:ext uri="{FF2B5EF4-FFF2-40B4-BE49-F238E27FC236}">
                  <a16:creationId xmlns:a16="http://schemas.microsoft.com/office/drawing/2014/main" id="{28FE3F01-0EA3-E088-D8FE-F9126252B5B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287816" y="4692304"/>
              <a:ext cx="268862" cy="336078"/>
            </a:xfrm>
            <a:prstGeom prst="rect">
              <a:avLst/>
            </a:prstGeom>
          </p:spPr>
        </p:pic>
        <p:pic>
          <p:nvPicPr>
            <p:cNvPr id="56" name="Elemento grafico 55">
              <a:extLst>
                <a:ext uri="{FF2B5EF4-FFF2-40B4-BE49-F238E27FC236}">
                  <a16:creationId xmlns:a16="http://schemas.microsoft.com/office/drawing/2014/main" id="{EB5D724F-DCC7-DB70-C67B-FC45589B894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30429" y="5219766"/>
              <a:ext cx="268862" cy="336078"/>
            </a:xfrm>
            <a:prstGeom prst="rect">
              <a:avLst/>
            </a:prstGeom>
          </p:spPr>
        </p:pic>
        <p:pic>
          <p:nvPicPr>
            <p:cNvPr id="57" name="Elemento grafico 56">
              <a:extLst>
                <a:ext uri="{FF2B5EF4-FFF2-40B4-BE49-F238E27FC236}">
                  <a16:creationId xmlns:a16="http://schemas.microsoft.com/office/drawing/2014/main" id="{6A53FD40-C2BF-CD72-FE22-1D534F091B7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30429" y="4804790"/>
              <a:ext cx="268862" cy="336078"/>
            </a:xfrm>
            <a:prstGeom prst="rect">
              <a:avLst/>
            </a:prstGeom>
          </p:spPr>
        </p:pic>
        <p:pic>
          <p:nvPicPr>
            <p:cNvPr id="58" name="Elemento grafico 57">
              <a:extLst>
                <a:ext uri="{FF2B5EF4-FFF2-40B4-BE49-F238E27FC236}">
                  <a16:creationId xmlns:a16="http://schemas.microsoft.com/office/drawing/2014/main" id="{F7E13826-BB27-B232-5D6E-4C5AD5ABF16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39144" y="5219766"/>
              <a:ext cx="268862" cy="336078"/>
            </a:xfrm>
            <a:prstGeom prst="rect">
              <a:avLst/>
            </a:prstGeom>
          </p:spPr>
        </p:pic>
        <p:pic>
          <p:nvPicPr>
            <p:cNvPr id="59" name="Elemento grafico 58">
              <a:extLst>
                <a:ext uri="{FF2B5EF4-FFF2-40B4-BE49-F238E27FC236}">
                  <a16:creationId xmlns:a16="http://schemas.microsoft.com/office/drawing/2014/main" id="{EECCF4FD-49BE-18E3-8F6C-DE7CB360843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39144" y="4804790"/>
              <a:ext cx="268862" cy="336078"/>
            </a:xfrm>
            <a:prstGeom prst="rect">
              <a:avLst/>
            </a:prstGeom>
          </p:spPr>
        </p:pic>
      </p:grpSp>
      <p:pic>
        <p:nvPicPr>
          <p:cNvPr id="63" name="Elemento grafico 62">
            <a:extLst>
              <a:ext uri="{FF2B5EF4-FFF2-40B4-BE49-F238E27FC236}">
                <a16:creationId xmlns:a16="http://schemas.microsoft.com/office/drawing/2014/main" id="{4378A8A9-D57A-2866-E62A-FBC58E2FB3E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202168" y="4350325"/>
            <a:ext cx="553451" cy="621818"/>
          </a:xfrm>
          <a:prstGeom prst="rect">
            <a:avLst/>
          </a:prstGeom>
        </p:spPr>
      </p:pic>
      <p:pic>
        <p:nvPicPr>
          <p:cNvPr id="67" name="Elemento grafico 66">
            <a:extLst>
              <a:ext uri="{FF2B5EF4-FFF2-40B4-BE49-F238E27FC236}">
                <a16:creationId xmlns:a16="http://schemas.microsoft.com/office/drawing/2014/main" id="{29AC2626-F1D3-7603-640F-4A3E547CFAF0}"/>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386688" y="4275273"/>
            <a:ext cx="861649" cy="756003"/>
          </a:xfrm>
          <a:prstGeom prst="rect">
            <a:avLst/>
          </a:prstGeom>
        </p:spPr>
      </p:pic>
      <p:pic>
        <p:nvPicPr>
          <p:cNvPr id="68" name="Elemento grafico 67">
            <a:extLst>
              <a:ext uri="{FF2B5EF4-FFF2-40B4-BE49-F238E27FC236}">
                <a16:creationId xmlns:a16="http://schemas.microsoft.com/office/drawing/2014/main" id="{37C14C83-E44B-A5D7-4A77-28D3DE6B4834}"/>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8433321" y="5327498"/>
            <a:ext cx="891470" cy="752400"/>
          </a:xfrm>
          <a:prstGeom prst="rect">
            <a:avLst/>
          </a:prstGeom>
        </p:spPr>
      </p:pic>
      <p:sp>
        <p:nvSpPr>
          <p:cNvPr id="71" name="CasellaDiTesto 70">
            <a:extLst>
              <a:ext uri="{FF2B5EF4-FFF2-40B4-BE49-F238E27FC236}">
                <a16:creationId xmlns:a16="http://schemas.microsoft.com/office/drawing/2014/main" id="{66F03F1D-A320-7524-D0ED-71F6FE3E5E06}"/>
              </a:ext>
            </a:extLst>
          </p:cNvPr>
          <p:cNvSpPr txBox="1"/>
          <p:nvPr/>
        </p:nvSpPr>
        <p:spPr>
          <a:xfrm>
            <a:off x="8953815" y="6531429"/>
            <a:ext cx="0" cy="0"/>
          </a:xfrm>
          <a:prstGeom prst="rect">
            <a:avLst/>
          </a:prstGeom>
          <a:noFill/>
        </p:spPr>
        <p:txBody>
          <a:bodyPr wrap="none" rtlCol="0">
            <a:noAutofit/>
          </a:bodyPr>
          <a:lstStyle/>
          <a:p>
            <a:pPr>
              <a:lnSpc>
                <a:spcPct val="90000"/>
              </a:lnSpc>
            </a:pPr>
            <a:endParaRPr lang="en-GB"/>
          </a:p>
        </p:txBody>
      </p:sp>
      <p:sp>
        <p:nvSpPr>
          <p:cNvPr id="21" name="CasellaDiTesto 20">
            <a:extLst>
              <a:ext uri="{FF2B5EF4-FFF2-40B4-BE49-F238E27FC236}">
                <a16:creationId xmlns:a16="http://schemas.microsoft.com/office/drawing/2014/main" id="{D2DFB054-F096-DD64-AC29-981959F2D438}"/>
              </a:ext>
            </a:extLst>
          </p:cNvPr>
          <p:cNvSpPr txBox="1"/>
          <p:nvPr/>
        </p:nvSpPr>
        <p:spPr>
          <a:xfrm>
            <a:off x="6106143" y="2115316"/>
            <a:ext cx="2573754" cy="461665"/>
          </a:xfrm>
          <a:prstGeom prst="rect">
            <a:avLst/>
          </a:prstGeom>
          <a:noFill/>
          <a:ln>
            <a:noFill/>
            <a:prstDash val="dashDot"/>
          </a:ln>
        </p:spPr>
        <p:txBody>
          <a:bodyPr wrap="square" rtlCol="0">
            <a:spAutoFit/>
          </a:bodyPr>
          <a:lstStyle/>
          <a:p>
            <a:pPr algn="ctr"/>
            <a:r>
              <a:rPr lang="it-IT" sz="2400" b="1" dirty="0">
                <a:solidFill>
                  <a:srgbClr val="131B3F"/>
                </a:solidFill>
              </a:rPr>
              <a:t>12 MONTHS</a:t>
            </a:r>
          </a:p>
        </p:txBody>
      </p:sp>
      <p:grpSp>
        <p:nvGrpSpPr>
          <p:cNvPr id="22" name="Gruppo 21">
            <a:extLst>
              <a:ext uri="{FF2B5EF4-FFF2-40B4-BE49-F238E27FC236}">
                <a16:creationId xmlns:a16="http://schemas.microsoft.com/office/drawing/2014/main" id="{21CCEF49-9FDA-E6D4-D6DE-BBCF0C527778}"/>
              </a:ext>
            </a:extLst>
          </p:cNvPr>
          <p:cNvGrpSpPr/>
          <p:nvPr/>
        </p:nvGrpSpPr>
        <p:grpSpPr>
          <a:xfrm rot="10800000">
            <a:off x="1476219" y="1826448"/>
            <a:ext cx="11578300" cy="910130"/>
            <a:chOff x="5210313" y="7040019"/>
            <a:chExt cx="8094007" cy="269985"/>
          </a:xfrm>
        </p:grpSpPr>
        <p:cxnSp>
          <p:nvCxnSpPr>
            <p:cNvPr id="23" name="Connettore 1 22">
              <a:extLst>
                <a:ext uri="{FF2B5EF4-FFF2-40B4-BE49-F238E27FC236}">
                  <a16:creationId xmlns:a16="http://schemas.microsoft.com/office/drawing/2014/main" id="{9A816672-E7BA-0FB8-01FC-332876A345BB}"/>
                </a:ext>
              </a:extLst>
            </p:cNvPr>
            <p:cNvCxnSpPr>
              <a:cxnSpLocks/>
            </p:cNvCxnSpPr>
            <p:nvPr/>
          </p:nvCxnSpPr>
          <p:spPr>
            <a:xfrm>
              <a:off x="5244353" y="7306665"/>
              <a:ext cx="8059967" cy="0"/>
            </a:xfrm>
            <a:prstGeom prst="line">
              <a:avLst/>
            </a:prstGeom>
            <a:ln w="38100">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24" name="Connettore 1 23">
              <a:extLst>
                <a:ext uri="{FF2B5EF4-FFF2-40B4-BE49-F238E27FC236}">
                  <a16:creationId xmlns:a16="http://schemas.microsoft.com/office/drawing/2014/main" id="{0413E90E-A7AF-4B5A-7C61-1E269B93482A}"/>
                </a:ext>
              </a:extLst>
            </p:cNvPr>
            <p:cNvCxnSpPr>
              <a:cxnSpLocks/>
            </p:cNvCxnSpPr>
            <p:nvPr/>
          </p:nvCxnSpPr>
          <p:spPr>
            <a:xfrm>
              <a:off x="5210313" y="7040019"/>
              <a:ext cx="0" cy="269985"/>
            </a:xfrm>
            <a:prstGeom prst="line">
              <a:avLst/>
            </a:prstGeom>
            <a:ln w="38100">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25" name="Connettore 1 24">
              <a:extLst>
                <a:ext uri="{FF2B5EF4-FFF2-40B4-BE49-F238E27FC236}">
                  <a16:creationId xmlns:a16="http://schemas.microsoft.com/office/drawing/2014/main" id="{EE5C989E-F509-4A81-A56E-6A2242A22F4F}"/>
                </a:ext>
              </a:extLst>
            </p:cNvPr>
            <p:cNvCxnSpPr>
              <a:cxnSpLocks/>
            </p:cNvCxnSpPr>
            <p:nvPr/>
          </p:nvCxnSpPr>
          <p:spPr>
            <a:xfrm>
              <a:off x="13289894" y="7040019"/>
              <a:ext cx="0" cy="269985"/>
            </a:xfrm>
            <a:prstGeom prst="line">
              <a:avLst/>
            </a:prstGeom>
            <a:ln w="38100">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grpSp>
      <p:sp>
        <p:nvSpPr>
          <p:cNvPr id="30" name="CasellaDiTesto 29">
            <a:extLst>
              <a:ext uri="{FF2B5EF4-FFF2-40B4-BE49-F238E27FC236}">
                <a16:creationId xmlns:a16="http://schemas.microsoft.com/office/drawing/2014/main" id="{2F88F8F6-4A55-1BCA-A040-157D2183D4DC}"/>
              </a:ext>
            </a:extLst>
          </p:cNvPr>
          <p:cNvSpPr txBox="1"/>
          <p:nvPr/>
        </p:nvSpPr>
        <p:spPr>
          <a:xfrm>
            <a:off x="12173857" y="3905057"/>
            <a:ext cx="1821191" cy="584775"/>
          </a:xfrm>
          <a:prstGeom prst="rect">
            <a:avLst/>
          </a:prstGeom>
          <a:noFill/>
        </p:spPr>
        <p:txBody>
          <a:bodyPr wrap="square">
            <a:spAutoFit/>
          </a:bodyPr>
          <a:lstStyle/>
          <a:p>
            <a:pPr algn="ctr"/>
            <a:r>
              <a:rPr lang="it-IT" sz="1600" b="1" dirty="0">
                <a:solidFill>
                  <a:srgbClr val="131B3F"/>
                </a:solidFill>
              </a:rPr>
              <a:t>END OF SERVICE</a:t>
            </a:r>
          </a:p>
        </p:txBody>
      </p:sp>
      <p:sp>
        <p:nvSpPr>
          <p:cNvPr id="33" name="Rombo 32">
            <a:extLst>
              <a:ext uri="{FF2B5EF4-FFF2-40B4-BE49-F238E27FC236}">
                <a16:creationId xmlns:a16="http://schemas.microsoft.com/office/drawing/2014/main" id="{C8A3BCC6-E89E-4EC1-2D0F-0C1A52A63408}"/>
              </a:ext>
            </a:extLst>
          </p:cNvPr>
          <p:cNvSpPr/>
          <p:nvPr/>
        </p:nvSpPr>
        <p:spPr>
          <a:xfrm>
            <a:off x="1128140" y="2836622"/>
            <a:ext cx="756069" cy="756779"/>
          </a:xfrm>
          <a:prstGeom prst="diamond">
            <a:avLst/>
          </a:prstGeom>
          <a:solidFill>
            <a:srgbClr val="7AA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7AAFFF"/>
              </a:solidFill>
            </a:endParaRPr>
          </a:p>
        </p:txBody>
      </p:sp>
      <p:sp>
        <p:nvSpPr>
          <p:cNvPr id="35" name="Freccia a gallone 36">
            <a:extLst>
              <a:ext uri="{FF2B5EF4-FFF2-40B4-BE49-F238E27FC236}">
                <a16:creationId xmlns:a16="http://schemas.microsoft.com/office/drawing/2014/main" id="{DFDB8BB9-EF43-C3D3-16C8-5301CB5DB42F}"/>
              </a:ext>
            </a:extLst>
          </p:cNvPr>
          <p:cNvSpPr/>
          <p:nvPr/>
        </p:nvSpPr>
        <p:spPr>
          <a:xfrm>
            <a:off x="1933513" y="2753714"/>
            <a:ext cx="10577212" cy="971998"/>
          </a:xfrm>
          <a:prstGeom prst="chevron">
            <a:avLst/>
          </a:prstGeom>
          <a:solidFill>
            <a:srgbClr val="032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bg1"/>
                </a:solidFill>
              </a:rPr>
              <a:t>TRAINING ACCESS</a:t>
            </a:r>
          </a:p>
          <a:p>
            <a:pPr algn="ctr"/>
            <a:r>
              <a:rPr lang="it-IT" sz="2000" b="1" dirty="0">
                <a:solidFill>
                  <a:schemeClr val="bg1"/>
                </a:solidFill>
              </a:rPr>
              <a:t>LEVEL 1</a:t>
            </a:r>
          </a:p>
        </p:txBody>
      </p:sp>
      <p:sp>
        <p:nvSpPr>
          <p:cNvPr id="36" name="Rombo 35">
            <a:extLst>
              <a:ext uri="{FF2B5EF4-FFF2-40B4-BE49-F238E27FC236}">
                <a16:creationId xmlns:a16="http://schemas.microsoft.com/office/drawing/2014/main" id="{25BAF6AC-AE11-5A01-A8C7-1B6F31F30184}"/>
              </a:ext>
            </a:extLst>
          </p:cNvPr>
          <p:cNvSpPr/>
          <p:nvPr/>
        </p:nvSpPr>
        <p:spPr>
          <a:xfrm>
            <a:off x="12676130" y="2861059"/>
            <a:ext cx="756000" cy="756779"/>
          </a:xfrm>
          <a:prstGeom prst="diamond">
            <a:avLst/>
          </a:prstGeom>
          <a:solidFill>
            <a:srgbClr val="979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CasellaDiTesto 36">
            <a:extLst>
              <a:ext uri="{FF2B5EF4-FFF2-40B4-BE49-F238E27FC236}">
                <a16:creationId xmlns:a16="http://schemas.microsoft.com/office/drawing/2014/main" id="{0ADA46A1-DCC3-2669-EAA5-4BC5E8072658}"/>
              </a:ext>
            </a:extLst>
          </p:cNvPr>
          <p:cNvSpPr txBox="1"/>
          <p:nvPr/>
        </p:nvSpPr>
        <p:spPr>
          <a:xfrm>
            <a:off x="476879" y="3905057"/>
            <a:ext cx="1821191" cy="338554"/>
          </a:xfrm>
          <a:prstGeom prst="rect">
            <a:avLst/>
          </a:prstGeom>
          <a:noFill/>
        </p:spPr>
        <p:txBody>
          <a:bodyPr wrap="square">
            <a:spAutoFit/>
          </a:bodyPr>
          <a:lstStyle/>
          <a:p>
            <a:pPr algn="ctr"/>
            <a:r>
              <a:rPr lang="it-IT" sz="1600" b="1">
                <a:solidFill>
                  <a:srgbClr val="131B3F"/>
                </a:solidFill>
              </a:rPr>
              <a:t>GO LIVE</a:t>
            </a:r>
          </a:p>
        </p:txBody>
      </p:sp>
    </p:spTree>
    <p:extLst>
      <p:ext uri="{BB962C8B-B14F-4D97-AF65-F5344CB8AC3E}">
        <p14:creationId xmlns:p14="http://schemas.microsoft.com/office/powerpoint/2010/main" val="331033478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EE6FAF2E-9D07-5EC1-C224-5553C61A4A5F}"/>
              </a:ext>
            </a:extLst>
          </p:cNvPr>
          <p:cNvSpPr>
            <a:spLocks noGrp="1"/>
          </p:cNvSpPr>
          <p:nvPr>
            <p:ph type="ctrTitle"/>
          </p:nvPr>
        </p:nvSpPr>
        <p:spPr>
          <a:xfrm>
            <a:off x="1802469" y="3583808"/>
            <a:ext cx="10425818" cy="775505"/>
          </a:xfrm>
        </p:spPr>
        <p:txBody>
          <a:bodyPr/>
          <a:lstStyle/>
          <a:p>
            <a:r>
              <a:rPr lang="it-IT" sz="6000">
                <a:latin typeface="+mj-lt"/>
              </a:rPr>
              <a:t>Cyber Guru Phishing</a:t>
            </a:r>
            <a:endParaRPr lang="en-GB">
              <a:latin typeface="+mj-lt"/>
            </a:endParaRPr>
          </a:p>
        </p:txBody>
      </p:sp>
      <p:sp>
        <p:nvSpPr>
          <p:cNvPr id="3" name="Sottotitolo 2">
            <a:extLst>
              <a:ext uri="{FF2B5EF4-FFF2-40B4-BE49-F238E27FC236}">
                <a16:creationId xmlns:a16="http://schemas.microsoft.com/office/drawing/2014/main" id="{6E91C476-D144-CC12-FA41-5210ED88EF81}"/>
              </a:ext>
            </a:extLst>
          </p:cNvPr>
          <p:cNvSpPr>
            <a:spLocks noGrp="1"/>
          </p:cNvSpPr>
          <p:nvPr>
            <p:ph type="subTitle" idx="1"/>
          </p:nvPr>
        </p:nvSpPr>
        <p:spPr>
          <a:xfrm>
            <a:off x="1792715" y="4899264"/>
            <a:ext cx="10425818" cy="398738"/>
          </a:xfrm>
        </p:spPr>
        <p:txBody>
          <a:bodyPr/>
          <a:lstStyle/>
          <a:p>
            <a:pPr>
              <a:lnSpc>
                <a:spcPts val="2880"/>
              </a:lnSpc>
            </a:pPr>
            <a:r>
              <a:rPr lang="it-IT" sz="4000" dirty="0" err="1">
                <a:latin typeface="+mj-lt"/>
                <a:ea typeface="Inter" panose="02000503000000020004" pitchFamily="2" charset="0"/>
              </a:rPr>
              <a:t>Onboarding</a:t>
            </a:r>
            <a:r>
              <a:rPr lang="it-IT" sz="4000" dirty="0">
                <a:latin typeface="+mj-lt"/>
                <a:ea typeface="Inter" panose="02000503000000020004" pitchFamily="2" charset="0"/>
              </a:rPr>
              <a:t> Procedure</a:t>
            </a:r>
            <a:endParaRPr lang="it-IT" sz="3600" dirty="0">
              <a:latin typeface="Inter" panose="02000503000000020004" pitchFamily="2" charset="0"/>
              <a:ea typeface="Inter" panose="02000503000000020004" pitchFamily="2" charset="0"/>
            </a:endParaRPr>
          </a:p>
        </p:txBody>
      </p:sp>
      <p:sp>
        <p:nvSpPr>
          <p:cNvPr id="4" name="Segnaposto testo 3">
            <a:extLst>
              <a:ext uri="{FF2B5EF4-FFF2-40B4-BE49-F238E27FC236}">
                <a16:creationId xmlns:a16="http://schemas.microsoft.com/office/drawing/2014/main" id="{280742CC-CE37-DDDF-BB6D-F9F72F66E0A0}"/>
              </a:ext>
            </a:extLst>
          </p:cNvPr>
          <p:cNvSpPr>
            <a:spLocks noGrp="1"/>
          </p:cNvSpPr>
          <p:nvPr>
            <p:ph type="body" sz="quarter" idx="10"/>
          </p:nvPr>
        </p:nvSpPr>
        <p:spPr/>
        <p:txBody>
          <a:bodyPr/>
          <a:lstStyle/>
          <a:p>
            <a:r>
              <a:rPr lang="it-IT"/>
              <a:t>www.cyberguru.io</a:t>
            </a:r>
          </a:p>
        </p:txBody>
      </p:sp>
      <p:sp>
        <p:nvSpPr>
          <p:cNvPr id="6" name="Sottotitolo 2">
            <a:extLst>
              <a:ext uri="{FF2B5EF4-FFF2-40B4-BE49-F238E27FC236}">
                <a16:creationId xmlns:a16="http://schemas.microsoft.com/office/drawing/2014/main" id="{B2003C1F-4C4E-1B49-2B71-91347F3441FD}"/>
              </a:ext>
            </a:extLst>
          </p:cNvPr>
          <p:cNvSpPr txBox="1">
            <a:spLocks/>
          </p:cNvSpPr>
          <p:nvPr/>
        </p:nvSpPr>
        <p:spPr>
          <a:xfrm>
            <a:off x="1825549" y="5916553"/>
            <a:ext cx="10425818" cy="775505"/>
          </a:xfrm>
          <a:prstGeom prst="rect">
            <a:avLst/>
          </a:prstGeom>
        </p:spPr>
        <p:txBody>
          <a:bodyPr vert="horz" lIns="0" tIns="65311" rIns="130622" bIns="65311" rtlCol="0">
            <a:noAutofit/>
          </a:bodyPr>
          <a:lstStyle>
            <a:lvl1pPr marL="0" indent="0" algn="l" defTabSz="1306220" rtl="0" eaLnBrk="1" latinLnBrk="0" hangingPunct="1">
              <a:lnSpc>
                <a:spcPct val="90000"/>
              </a:lnSpc>
              <a:spcBef>
                <a:spcPts val="0"/>
              </a:spcBef>
              <a:buClr>
                <a:srgbClr val="FF9712"/>
              </a:buClr>
              <a:buFont typeface="Courier New" panose="02070309020205020404" pitchFamily="49" charset="0"/>
              <a:buNone/>
              <a:defRPr sz="3600" kern="1200">
                <a:solidFill>
                  <a:schemeClr val="bg1"/>
                </a:solidFill>
                <a:latin typeface="+mn-lt"/>
                <a:ea typeface="+mn-ea"/>
                <a:cs typeface="+mn-cs"/>
              </a:defRPr>
            </a:lvl1pPr>
            <a:lvl2pPr marL="653110" indent="0" algn="ctr" defTabSz="1306220" rtl="0" eaLnBrk="1" latinLnBrk="0" hangingPunct="1">
              <a:lnSpc>
                <a:spcPct val="90000"/>
              </a:lnSpc>
              <a:spcBef>
                <a:spcPts val="1143"/>
              </a:spcBef>
              <a:buClr>
                <a:srgbClr val="FF9712"/>
              </a:buClr>
              <a:buFont typeface="Courier New" panose="02070309020205020404" pitchFamily="49" charset="0"/>
              <a:buNone/>
              <a:defRPr sz="2400" kern="1200">
                <a:solidFill>
                  <a:schemeClr val="tx1">
                    <a:tint val="75000"/>
                  </a:schemeClr>
                </a:solidFill>
                <a:latin typeface="+mn-lt"/>
                <a:ea typeface="+mn-ea"/>
                <a:cs typeface="+mn-cs"/>
              </a:defRPr>
            </a:lvl2pPr>
            <a:lvl3pPr marL="1306220" indent="0" algn="ctr" defTabSz="1306220" rtl="0" eaLnBrk="1" latinLnBrk="0" hangingPunct="1">
              <a:lnSpc>
                <a:spcPct val="90000"/>
              </a:lnSpc>
              <a:spcBef>
                <a:spcPts val="857"/>
              </a:spcBef>
              <a:buClr>
                <a:srgbClr val="FF9712"/>
              </a:buClr>
              <a:buFont typeface="Courier New" panose="02070309020205020404" pitchFamily="49" charset="0"/>
              <a:buNone/>
              <a:defRPr sz="2000" kern="1200">
                <a:solidFill>
                  <a:schemeClr val="tx1">
                    <a:tint val="75000"/>
                  </a:schemeClr>
                </a:solidFill>
                <a:latin typeface="+mn-lt"/>
                <a:ea typeface="+mn-ea"/>
                <a:cs typeface="+mn-cs"/>
              </a:defRPr>
            </a:lvl3pPr>
            <a:lvl4pPr marL="1959331" indent="0" algn="ctr" defTabSz="1306220" rtl="0" eaLnBrk="1" latinLnBrk="0" hangingPunct="1">
              <a:lnSpc>
                <a:spcPct val="90000"/>
              </a:lnSpc>
              <a:spcBef>
                <a:spcPts val="857"/>
              </a:spcBef>
              <a:buClr>
                <a:srgbClr val="FF9712"/>
              </a:buClr>
              <a:buFont typeface="Courier New" panose="02070309020205020404" pitchFamily="49" charset="0"/>
              <a:buNone/>
              <a:defRPr sz="1800" kern="1200">
                <a:solidFill>
                  <a:schemeClr val="tx1">
                    <a:tint val="75000"/>
                  </a:schemeClr>
                </a:solidFill>
                <a:latin typeface="+mn-lt"/>
                <a:ea typeface="+mn-ea"/>
                <a:cs typeface="+mn-cs"/>
              </a:defRPr>
            </a:lvl4pPr>
            <a:lvl5pPr marL="2612441" indent="0" algn="ctr" defTabSz="1306220" rtl="0" eaLnBrk="1" latinLnBrk="0" hangingPunct="1">
              <a:lnSpc>
                <a:spcPct val="90000"/>
              </a:lnSpc>
              <a:spcBef>
                <a:spcPts val="857"/>
              </a:spcBef>
              <a:buClr>
                <a:srgbClr val="FF9712"/>
              </a:buClr>
              <a:buFont typeface="Courier New" panose="02070309020205020404" pitchFamily="49" charset="0"/>
              <a:buNone/>
              <a:defRPr sz="1800" kern="1200">
                <a:solidFill>
                  <a:schemeClr val="tx1">
                    <a:tint val="75000"/>
                  </a:schemeClr>
                </a:solidFill>
                <a:latin typeface="+mn-lt"/>
                <a:ea typeface="+mn-ea"/>
                <a:cs typeface="+mn-cs"/>
              </a:defRPr>
            </a:lvl5pPr>
            <a:lvl6pPr marL="3265551" indent="0" algn="ctr" defTabSz="1306220" rtl="0" eaLnBrk="1" latinLnBrk="0" hangingPunct="1">
              <a:lnSpc>
                <a:spcPct val="90000"/>
              </a:lnSpc>
              <a:spcBef>
                <a:spcPts val="857"/>
              </a:spcBef>
              <a:buClr>
                <a:schemeClr val="accent2"/>
              </a:buClr>
              <a:buFont typeface="Arial" pitchFamily="34" charset="0"/>
              <a:buNone/>
              <a:defRPr sz="2300" kern="1200">
                <a:solidFill>
                  <a:schemeClr val="tx1">
                    <a:tint val="75000"/>
                  </a:schemeClr>
                </a:solidFill>
                <a:latin typeface="+mn-lt"/>
                <a:ea typeface="+mn-ea"/>
                <a:cs typeface="+mn-cs"/>
              </a:defRPr>
            </a:lvl6pPr>
            <a:lvl7pPr marL="3918661" indent="0" algn="ctr" defTabSz="1306220" rtl="0" eaLnBrk="1" latinLnBrk="0" hangingPunct="1">
              <a:lnSpc>
                <a:spcPct val="90000"/>
              </a:lnSpc>
              <a:spcBef>
                <a:spcPts val="857"/>
              </a:spcBef>
              <a:buClr>
                <a:schemeClr val="accent2"/>
              </a:buClr>
              <a:buFont typeface="Arial" pitchFamily="34" charset="0"/>
              <a:buNone/>
              <a:defRPr sz="2300" kern="1200">
                <a:solidFill>
                  <a:schemeClr val="tx1">
                    <a:tint val="75000"/>
                  </a:schemeClr>
                </a:solidFill>
                <a:latin typeface="+mn-lt"/>
                <a:ea typeface="+mn-ea"/>
                <a:cs typeface="+mn-cs"/>
              </a:defRPr>
            </a:lvl7pPr>
            <a:lvl8pPr marL="4571771" indent="0" algn="ctr" defTabSz="1306220" rtl="0" eaLnBrk="1" latinLnBrk="0" hangingPunct="1">
              <a:lnSpc>
                <a:spcPct val="90000"/>
              </a:lnSpc>
              <a:spcBef>
                <a:spcPts val="857"/>
              </a:spcBef>
              <a:buClr>
                <a:schemeClr val="accent2"/>
              </a:buClr>
              <a:buFont typeface="Arial" pitchFamily="34" charset="0"/>
              <a:buNone/>
              <a:defRPr sz="2300" kern="1200">
                <a:solidFill>
                  <a:schemeClr val="tx1">
                    <a:tint val="75000"/>
                  </a:schemeClr>
                </a:solidFill>
                <a:latin typeface="+mn-lt"/>
                <a:ea typeface="+mn-ea"/>
                <a:cs typeface="+mn-cs"/>
              </a:defRPr>
            </a:lvl8pPr>
            <a:lvl9pPr marL="5224882" indent="0" algn="ctr" defTabSz="1306220" rtl="0" eaLnBrk="1" latinLnBrk="0" hangingPunct="1">
              <a:lnSpc>
                <a:spcPct val="90000"/>
              </a:lnSpc>
              <a:spcBef>
                <a:spcPts val="857"/>
              </a:spcBef>
              <a:buClr>
                <a:schemeClr val="accent2"/>
              </a:buClr>
              <a:buFont typeface="Arial" pitchFamily="34" charset="0"/>
              <a:buNone/>
              <a:defRPr sz="2300" kern="1200">
                <a:solidFill>
                  <a:schemeClr val="tx1">
                    <a:tint val="75000"/>
                  </a:schemeClr>
                </a:solidFill>
                <a:latin typeface="+mn-lt"/>
                <a:ea typeface="+mn-ea"/>
                <a:cs typeface="+mn-cs"/>
              </a:defRPr>
            </a:lvl9pPr>
          </a:lstStyle>
          <a:p>
            <a:pPr>
              <a:lnSpc>
                <a:spcPts val="2360"/>
              </a:lnSpc>
            </a:pPr>
            <a:r>
              <a:rPr lang="it-IT" sz="2800" b="1" dirty="0">
                <a:solidFill>
                  <a:srgbClr val="FF9712"/>
                </a:solidFill>
                <a:ea typeface="Inter SemiBold" panose="02000503000000020004" pitchFamily="2" charset="0"/>
              </a:rPr>
              <a:t>How to turn </a:t>
            </a:r>
            <a:r>
              <a:rPr lang="it-IT" sz="2800" b="1" dirty="0" err="1">
                <a:solidFill>
                  <a:srgbClr val="FF9712"/>
                </a:solidFill>
                <a:ea typeface="Inter SemiBold" panose="02000503000000020004" pitchFamily="2" charset="0"/>
              </a:rPr>
              <a:t>employees</a:t>
            </a:r>
            <a:r>
              <a:rPr lang="it-IT" sz="2800" b="1" dirty="0">
                <a:solidFill>
                  <a:srgbClr val="FF9712"/>
                </a:solidFill>
                <a:ea typeface="Inter SemiBold" panose="02000503000000020004" pitchFamily="2" charset="0"/>
              </a:rPr>
              <a:t> and contractors </a:t>
            </a:r>
            <a:r>
              <a:rPr lang="it-IT" sz="2800" b="1" dirty="0" err="1">
                <a:solidFill>
                  <a:srgbClr val="FF9712"/>
                </a:solidFill>
                <a:ea typeface="Inter SemiBold" panose="02000503000000020004" pitchFamily="2" charset="0"/>
              </a:rPr>
              <a:t>into</a:t>
            </a:r>
            <a:r>
              <a:rPr lang="it-IT" sz="2800" b="1" dirty="0">
                <a:solidFill>
                  <a:srgbClr val="FF9712"/>
                </a:solidFill>
                <a:ea typeface="Inter SemiBold" panose="02000503000000020004" pitchFamily="2" charset="0"/>
              </a:rPr>
              <a:t> </a:t>
            </a:r>
            <a:r>
              <a:rPr lang="it-IT" sz="2800" b="1" dirty="0" err="1">
                <a:solidFill>
                  <a:srgbClr val="FF9712"/>
                </a:solidFill>
                <a:ea typeface="Inter SemiBold" panose="02000503000000020004" pitchFamily="2" charset="0"/>
              </a:rPr>
              <a:t>your</a:t>
            </a:r>
            <a:r>
              <a:rPr lang="it-IT" sz="2800" b="1" dirty="0">
                <a:solidFill>
                  <a:srgbClr val="FF9712"/>
                </a:solidFill>
                <a:ea typeface="Inter SemiBold" panose="02000503000000020004" pitchFamily="2" charset="0"/>
              </a:rPr>
              <a:t> </a:t>
            </a:r>
            <a:r>
              <a:rPr lang="it-IT" sz="2800" b="1" dirty="0" err="1">
                <a:solidFill>
                  <a:srgbClr val="FF9712"/>
                </a:solidFill>
                <a:ea typeface="Inter SemiBold" panose="02000503000000020004" pitchFamily="2" charset="0"/>
              </a:rPr>
              <a:t>organization’s</a:t>
            </a:r>
            <a:r>
              <a:rPr lang="it-IT" sz="2800" b="1" dirty="0">
                <a:solidFill>
                  <a:srgbClr val="FF9712"/>
                </a:solidFill>
                <a:ea typeface="Inter SemiBold" panose="02000503000000020004" pitchFamily="2" charset="0"/>
              </a:rPr>
              <a:t> first line of defense</a:t>
            </a:r>
          </a:p>
          <a:p>
            <a:pPr>
              <a:lnSpc>
                <a:spcPts val="2880"/>
              </a:lnSpc>
            </a:pPr>
            <a:endParaRPr lang="it-IT" sz="2800" b="1" dirty="0">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06977129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52F74EC9-0B97-948E-646F-38EBF6D644F6}"/>
              </a:ext>
            </a:extLst>
          </p:cNvPr>
          <p:cNvSpPr txBox="1">
            <a:spLocks/>
          </p:cNvSpPr>
          <p:nvPr/>
        </p:nvSpPr>
        <p:spPr>
          <a:xfrm>
            <a:off x="12927331" y="6658805"/>
            <a:ext cx="1689106" cy="800491"/>
          </a:xfrm>
          <a:prstGeom prst="homePlate">
            <a:avLst>
              <a:gd name="adj" fmla="val 37928"/>
            </a:avLst>
          </a:prstGeom>
          <a:solidFill>
            <a:srgbClr val="FF9712"/>
          </a:solidFill>
          <a:ln w="12700">
            <a:solidFill>
              <a:schemeClr val="bg1"/>
            </a:solidFill>
          </a:ln>
        </p:spPr>
        <p:txBody>
          <a:bodyPr vert="horz" lIns="130622" tIns="65311" rIns="130622" bIns="65311" rtlCol="0" anchor="ctr">
            <a:normAutofit/>
          </a:bodyPr>
          <a:lstStyle/>
          <a:p>
            <a:pPr algn="ctr"/>
            <a:r>
              <a:rPr lang="it-IT" sz="1600" b="1" dirty="0">
                <a:solidFill>
                  <a:srgbClr val="131B3F"/>
                </a:solidFill>
                <a:cs typeface="Helvetica" panose="020B0604020202020204" pitchFamily="34" charset="0"/>
              </a:rPr>
              <a:t>   Campus</a:t>
            </a:r>
          </a:p>
        </p:txBody>
      </p:sp>
      <p:sp>
        <p:nvSpPr>
          <p:cNvPr id="7" name="Text Placeholder 11">
            <a:extLst>
              <a:ext uri="{FF2B5EF4-FFF2-40B4-BE49-F238E27FC236}">
                <a16:creationId xmlns:a16="http://schemas.microsoft.com/office/drawing/2014/main" id="{495B40BD-4AA9-74F3-4625-13119609E2E3}"/>
              </a:ext>
            </a:extLst>
          </p:cNvPr>
          <p:cNvSpPr txBox="1">
            <a:spLocks/>
          </p:cNvSpPr>
          <p:nvPr/>
        </p:nvSpPr>
        <p:spPr>
          <a:xfrm>
            <a:off x="10828574" y="6650110"/>
            <a:ext cx="2389672" cy="800491"/>
          </a:xfrm>
          <a:prstGeom prst="homePlate">
            <a:avLst>
              <a:gd name="adj" fmla="val 37928"/>
            </a:avLst>
          </a:prstGeom>
          <a:solidFill>
            <a:srgbClr val="FF9712"/>
          </a:solidFill>
          <a:ln w="12700">
            <a:solidFill>
              <a:schemeClr val="bg1"/>
            </a:solidFill>
          </a:ln>
        </p:spPr>
        <p:txBody>
          <a:bodyPr vert="horz" lIns="130622" tIns="65311" rIns="130622" bIns="65311" rtlCol="0" anchor="ctr">
            <a:normAutofit/>
          </a:bodyPr>
          <a:lstStyle/>
          <a:p>
            <a:pPr algn="ctr"/>
            <a:r>
              <a:rPr lang="it-IT" sz="1600" b="1" dirty="0">
                <a:solidFill>
                  <a:srgbClr val="131B3F"/>
                </a:solidFill>
                <a:cs typeface="Helvetica" panose="020B0604020202020204" pitchFamily="34" charset="0"/>
              </a:rPr>
              <a:t>Certificate</a:t>
            </a:r>
          </a:p>
        </p:txBody>
      </p:sp>
      <p:cxnSp>
        <p:nvCxnSpPr>
          <p:cNvPr id="3" name="Connettore 1 2">
            <a:extLst>
              <a:ext uri="{FF2B5EF4-FFF2-40B4-BE49-F238E27FC236}">
                <a16:creationId xmlns:a16="http://schemas.microsoft.com/office/drawing/2014/main" id="{58471FB2-BC56-A999-9C98-D09172FEEEB8}"/>
              </a:ext>
            </a:extLst>
          </p:cNvPr>
          <p:cNvCxnSpPr>
            <a:cxnSpLocks/>
          </p:cNvCxnSpPr>
          <p:nvPr/>
        </p:nvCxnSpPr>
        <p:spPr>
          <a:xfrm flipV="1">
            <a:off x="749795" y="1863813"/>
            <a:ext cx="0" cy="4969298"/>
          </a:xfrm>
          <a:prstGeom prst="line">
            <a:avLst/>
          </a:prstGeom>
          <a:ln w="190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4" name="Connettore 1 3">
            <a:extLst>
              <a:ext uri="{FF2B5EF4-FFF2-40B4-BE49-F238E27FC236}">
                <a16:creationId xmlns:a16="http://schemas.microsoft.com/office/drawing/2014/main" id="{4D722784-29B0-985F-C4E7-680B2B5A59BF}"/>
              </a:ext>
            </a:extLst>
          </p:cNvPr>
          <p:cNvCxnSpPr>
            <a:cxnSpLocks/>
          </p:cNvCxnSpPr>
          <p:nvPr/>
        </p:nvCxnSpPr>
        <p:spPr>
          <a:xfrm flipV="1">
            <a:off x="3890820" y="1863813"/>
            <a:ext cx="0" cy="4969298"/>
          </a:xfrm>
          <a:prstGeom prst="line">
            <a:avLst/>
          </a:prstGeom>
          <a:ln w="190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5" name="Connettore 1 4">
            <a:extLst>
              <a:ext uri="{FF2B5EF4-FFF2-40B4-BE49-F238E27FC236}">
                <a16:creationId xmlns:a16="http://schemas.microsoft.com/office/drawing/2014/main" id="{31207D1D-48C5-FFB7-85DB-EAD74FA8997A}"/>
              </a:ext>
            </a:extLst>
          </p:cNvPr>
          <p:cNvCxnSpPr>
            <a:cxnSpLocks/>
          </p:cNvCxnSpPr>
          <p:nvPr/>
        </p:nvCxnSpPr>
        <p:spPr>
          <a:xfrm flipV="1">
            <a:off x="7315200" y="1744892"/>
            <a:ext cx="0" cy="4969298"/>
          </a:xfrm>
          <a:prstGeom prst="line">
            <a:avLst/>
          </a:prstGeom>
          <a:ln w="190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6" name="Connettore 1 5">
            <a:extLst>
              <a:ext uri="{FF2B5EF4-FFF2-40B4-BE49-F238E27FC236}">
                <a16:creationId xmlns:a16="http://schemas.microsoft.com/office/drawing/2014/main" id="{A72AE1B4-7295-FE8D-2812-DB1464DDBD6C}"/>
              </a:ext>
            </a:extLst>
          </p:cNvPr>
          <p:cNvCxnSpPr>
            <a:cxnSpLocks/>
          </p:cNvCxnSpPr>
          <p:nvPr/>
        </p:nvCxnSpPr>
        <p:spPr>
          <a:xfrm flipV="1">
            <a:off x="10828574" y="1714412"/>
            <a:ext cx="0" cy="4969298"/>
          </a:xfrm>
          <a:prstGeom prst="line">
            <a:avLst/>
          </a:prstGeom>
          <a:ln w="190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E177BC2B-757F-902B-84D6-7DC631CB8F8A}"/>
              </a:ext>
            </a:extLst>
          </p:cNvPr>
          <p:cNvSpPr>
            <a:spLocks noGrp="1"/>
          </p:cNvSpPr>
          <p:nvPr>
            <p:ph type="title"/>
          </p:nvPr>
        </p:nvSpPr>
        <p:spPr/>
        <p:txBody>
          <a:bodyPr/>
          <a:lstStyle/>
          <a:p>
            <a:r>
              <a:rPr lang="it-IT" dirty="0"/>
              <a:t>CG </a:t>
            </a:r>
            <a:r>
              <a:rPr lang="it-IT" dirty="0" err="1"/>
              <a:t>Awareness</a:t>
            </a:r>
            <a:r>
              <a:rPr lang="it-IT" dirty="0"/>
              <a:t> </a:t>
            </a:r>
            <a:r>
              <a:rPr lang="it-IT" dirty="0" err="1"/>
              <a:t>Overview</a:t>
            </a:r>
            <a:endParaRPr lang="it-IT" dirty="0"/>
          </a:p>
        </p:txBody>
      </p:sp>
      <p:sp>
        <p:nvSpPr>
          <p:cNvPr id="8" name="Text Placeholder 10">
            <a:extLst>
              <a:ext uri="{FF2B5EF4-FFF2-40B4-BE49-F238E27FC236}">
                <a16:creationId xmlns:a16="http://schemas.microsoft.com/office/drawing/2014/main" id="{FFCAF095-7FC9-CC98-8693-909978A571A5}"/>
              </a:ext>
            </a:extLst>
          </p:cNvPr>
          <p:cNvSpPr txBox="1">
            <a:spLocks/>
          </p:cNvSpPr>
          <p:nvPr/>
        </p:nvSpPr>
        <p:spPr>
          <a:xfrm>
            <a:off x="7332427" y="6658805"/>
            <a:ext cx="3809516" cy="800491"/>
          </a:xfrm>
          <a:prstGeom prst="homePlate">
            <a:avLst>
              <a:gd name="adj" fmla="val 33099"/>
            </a:avLst>
          </a:prstGeom>
          <a:solidFill>
            <a:srgbClr val="FF9712"/>
          </a:solidFill>
          <a:ln w="12700">
            <a:solidFill>
              <a:schemeClr val="bg1"/>
            </a:solidFill>
          </a:ln>
        </p:spPr>
        <p:txBody>
          <a:bodyPr vert="horz" lIns="130622" tIns="65311" rIns="130622" bIns="65311" rtlCol="0" anchor="ctr">
            <a:normAutofit/>
          </a:bodyPr>
          <a:lstStyle/>
          <a:p>
            <a:pPr algn="ctr"/>
            <a:r>
              <a:rPr lang="it-IT" sz="1600" b="1" dirty="0">
                <a:solidFill>
                  <a:srgbClr val="131B3F"/>
                </a:solidFill>
                <a:cs typeface="Helvetica" panose="020B0604020202020204" pitchFamily="34" charset="0"/>
              </a:rPr>
              <a:t>CGA </a:t>
            </a:r>
            <a:r>
              <a:rPr lang="it-IT" sz="1600" b="1" dirty="0" err="1">
                <a:solidFill>
                  <a:srgbClr val="131B3F"/>
                </a:solidFill>
                <a:cs typeface="Helvetica" panose="020B0604020202020204" pitchFamily="34" charset="0"/>
              </a:rPr>
              <a:t>level</a:t>
            </a:r>
            <a:r>
              <a:rPr lang="it-IT" sz="1600" b="1" dirty="0">
                <a:solidFill>
                  <a:srgbClr val="131B3F"/>
                </a:solidFill>
                <a:cs typeface="Helvetica" panose="020B0604020202020204" pitchFamily="34" charset="0"/>
              </a:rPr>
              <a:t> 3 </a:t>
            </a:r>
          </a:p>
          <a:p>
            <a:pPr algn="ctr">
              <a:lnSpc>
                <a:spcPts val="1720"/>
              </a:lnSpc>
            </a:pPr>
            <a:r>
              <a:rPr lang="it-IT" sz="1600" dirty="0">
                <a:solidFill>
                  <a:srgbClr val="131B3F"/>
                </a:solidFill>
                <a:cs typeface="Helvetica" panose="020B0604020202020204" pitchFamily="34" charset="0"/>
              </a:rPr>
              <a:t>3</a:t>
            </a:r>
            <a:r>
              <a:rPr lang="it-IT" sz="1600" baseline="30000" dirty="0">
                <a:solidFill>
                  <a:srgbClr val="131B3F"/>
                </a:solidFill>
                <a:cs typeface="Helvetica" panose="020B0604020202020204" pitchFamily="34" charset="0"/>
              </a:rPr>
              <a:t>rd </a:t>
            </a:r>
            <a:r>
              <a:rPr lang="it-IT" sz="1600" dirty="0" err="1">
                <a:solidFill>
                  <a:srgbClr val="131B3F"/>
                </a:solidFill>
                <a:cs typeface="Helvetica" panose="020B0604020202020204" pitchFamily="34" charset="0"/>
              </a:rPr>
              <a:t>year</a:t>
            </a:r>
            <a:endParaRPr lang="it-IT" sz="1600" dirty="0">
              <a:solidFill>
                <a:srgbClr val="131B3F"/>
              </a:solidFill>
              <a:cs typeface="Helvetica" panose="020B0604020202020204" pitchFamily="34" charset="0"/>
            </a:endParaRPr>
          </a:p>
        </p:txBody>
      </p:sp>
      <p:sp>
        <p:nvSpPr>
          <p:cNvPr id="9" name="Text Placeholder 9">
            <a:extLst>
              <a:ext uri="{FF2B5EF4-FFF2-40B4-BE49-F238E27FC236}">
                <a16:creationId xmlns:a16="http://schemas.microsoft.com/office/drawing/2014/main" id="{8DAEEE50-BDCD-DD22-59B8-94802CB27D80}"/>
              </a:ext>
            </a:extLst>
          </p:cNvPr>
          <p:cNvSpPr txBox="1">
            <a:spLocks/>
          </p:cNvSpPr>
          <p:nvPr/>
        </p:nvSpPr>
        <p:spPr>
          <a:xfrm>
            <a:off x="3779520" y="6658805"/>
            <a:ext cx="3818311" cy="800491"/>
          </a:xfrm>
          <a:prstGeom prst="homePlate">
            <a:avLst>
              <a:gd name="adj" fmla="val 33099"/>
            </a:avLst>
          </a:prstGeom>
          <a:solidFill>
            <a:srgbClr val="FF9712"/>
          </a:solidFill>
          <a:ln w="12700">
            <a:solidFill>
              <a:schemeClr val="bg1"/>
            </a:solidFill>
          </a:ln>
        </p:spPr>
        <p:txBody>
          <a:bodyPr vert="horz" lIns="130622" tIns="65311" rIns="130622" bIns="65311" rtlCol="0" anchor="ctr">
            <a:normAutofit/>
          </a:bodyPr>
          <a:lstStyle/>
          <a:p>
            <a:pPr algn="ctr"/>
            <a:r>
              <a:rPr lang="it-IT" sz="1600" b="1" dirty="0">
                <a:solidFill>
                  <a:srgbClr val="131B3F"/>
                </a:solidFill>
                <a:cs typeface="Helvetica" panose="020B0604020202020204" pitchFamily="34" charset="0"/>
              </a:rPr>
              <a:t>CGA </a:t>
            </a:r>
            <a:r>
              <a:rPr lang="it-IT" sz="1600" b="1" dirty="0" err="1">
                <a:solidFill>
                  <a:srgbClr val="131B3F"/>
                </a:solidFill>
                <a:cs typeface="Helvetica" panose="020B0604020202020204" pitchFamily="34" charset="0"/>
              </a:rPr>
              <a:t>level</a:t>
            </a:r>
            <a:r>
              <a:rPr lang="it-IT" sz="1600" b="1" dirty="0">
                <a:solidFill>
                  <a:srgbClr val="131B3F"/>
                </a:solidFill>
                <a:cs typeface="Helvetica" panose="020B0604020202020204" pitchFamily="34" charset="0"/>
              </a:rPr>
              <a:t> 2 </a:t>
            </a:r>
          </a:p>
          <a:p>
            <a:pPr algn="ctr">
              <a:lnSpc>
                <a:spcPts val="1720"/>
              </a:lnSpc>
            </a:pPr>
            <a:r>
              <a:rPr lang="it-IT" sz="1600" dirty="0">
                <a:solidFill>
                  <a:srgbClr val="131B3F"/>
                </a:solidFill>
                <a:cs typeface="Helvetica" panose="020B0604020202020204" pitchFamily="34" charset="0"/>
              </a:rPr>
              <a:t>2</a:t>
            </a:r>
            <a:r>
              <a:rPr lang="it-IT" sz="1600" baseline="30000" dirty="0">
                <a:solidFill>
                  <a:srgbClr val="131B3F"/>
                </a:solidFill>
                <a:cs typeface="Helvetica" panose="020B0604020202020204" pitchFamily="34" charset="0"/>
              </a:rPr>
              <a:t>nd</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year</a:t>
            </a:r>
            <a:endParaRPr lang="it-IT" sz="1600" dirty="0">
              <a:solidFill>
                <a:srgbClr val="131B3F"/>
              </a:solidFill>
              <a:cs typeface="Helvetica" panose="020B0604020202020204" pitchFamily="34" charset="0"/>
            </a:endParaRPr>
          </a:p>
        </p:txBody>
      </p:sp>
      <p:sp>
        <p:nvSpPr>
          <p:cNvPr id="10" name="Text Placeholder 8">
            <a:extLst>
              <a:ext uri="{FF2B5EF4-FFF2-40B4-BE49-F238E27FC236}">
                <a16:creationId xmlns:a16="http://schemas.microsoft.com/office/drawing/2014/main" id="{9639E2FC-BB31-A51B-CB3C-0A6D3F0C3496}"/>
              </a:ext>
            </a:extLst>
          </p:cNvPr>
          <p:cNvSpPr txBox="1">
            <a:spLocks/>
          </p:cNvSpPr>
          <p:nvPr/>
        </p:nvSpPr>
        <p:spPr>
          <a:xfrm>
            <a:off x="731519" y="6658805"/>
            <a:ext cx="3398522" cy="800491"/>
          </a:xfrm>
          <a:prstGeom prst="homePlate">
            <a:avLst>
              <a:gd name="adj" fmla="val 35513"/>
            </a:avLst>
          </a:prstGeom>
          <a:solidFill>
            <a:srgbClr val="FF9712"/>
          </a:solidFill>
          <a:ln w="12700">
            <a:solidFill>
              <a:schemeClr val="bg1"/>
            </a:solidFill>
          </a:ln>
        </p:spPr>
        <p:txBody>
          <a:bodyPr vert="horz" lIns="130622" tIns="65311" rIns="130622" bIns="65311" rtlCol="0" anchor="ctr">
            <a:normAutofit/>
          </a:bodyPr>
          <a:lstStyle/>
          <a:p>
            <a:pPr algn="ctr"/>
            <a:r>
              <a:rPr lang="it-IT" sz="1600" b="1" dirty="0">
                <a:solidFill>
                  <a:srgbClr val="131B3F"/>
                </a:solidFill>
                <a:cs typeface="Helvetica" panose="020B0604020202020204" pitchFamily="34" charset="0"/>
              </a:rPr>
              <a:t>CGA </a:t>
            </a:r>
            <a:r>
              <a:rPr lang="it-IT" sz="1600" b="1" dirty="0" err="1">
                <a:solidFill>
                  <a:srgbClr val="131B3F"/>
                </a:solidFill>
                <a:cs typeface="Helvetica" panose="020B0604020202020204" pitchFamily="34" charset="0"/>
              </a:rPr>
              <a:t>level</a:t>
            </a:r>
            <a:r>
              <a:rPr lang="it-IT" sz="1600" b="1" dirty="0">
                <a:solidFill>
                  <a:srgbClr val="131B3F"/>
                </a:solidFill>
                <a:cs typeface="Helvetica" panose="020B0604020202020204" pitchFamily="34" charset="0"/>
              </a:rPr>
              <a:t> 1 </a:t>
            </a:r>
          </a:p>
          <a:p>
            <a:pPr algn="ctr">
              <a:lnSpc>
                <a:spcPts val="1820"/>
              </a:lnSpc>
            </a:pPr>
            <a:r>
              <a:rPr lang="it-IT" sz="1600" dirty="0">
                <a:solidFill>
                  <a:srgbClr val="131B3F"/>
                </a:solidFill>
                <a:cs typeface="Helvetica" panose="020B0604020202020204" pitchFamily="34" charset="0"/>
              </a:rPr>
              <a:t>1</a:t>
            </a:r>
            <a:r>
              <a:rPr lang="it-IT" sz="1600" baseline="30000" dirty="0">
                <a:solidFill>
                  <a:srgbClr val="131B3F"/>
                </a:solidFill>
                <a:cs typeface="Helvetica" panose="020B0604020202020204" pitchFamily="34" charset="0"/>
              </a:rPr>
              <a:t>st</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year</a:t>
            </a:r>
            <a:endParaRPr lang="it-IT" sz="1600" dirty="0">
              <a:solidFill>
                <a:srgbClr val="131B3F"/>
              </a:solidFill>
              <a:cs typeface="Helvetica" panose="020B0604020202020204" pitchFamily="34" charset="0"/>
            </a:endParaRPr>
          </a:p>
        </p:txBody>
      </p:sp>
      <p:sp>
        <p:nvSpPr>
          <p:cNvPr id="13" name="Segnaposto testo 2">
            <a:extLst>
              <a:ext uri="{FF2B5EF4-FFF2-40B4-BE49-F238E27FC236}">
                <a16:creationId xmlns:a16="http://schemas.microsoft.com/office/drawing/2014/main" id="{F1E9B094-B442-A3A9-4708-EFC7AAC17866}"/>
              </a:ext>
            </a:extLst>
          </p:cNvPr>
          <p:cNvSpPr txBox="1">
            <a:spLocks/>
          </p:cNvSpPr>
          <p:nvPr/>
        </p:nvSpPr>
        <p:spPr>
          <a:xfrm>
            <a:off x="749795" y="1934793"/>
            <a:ext cx="3176803" cy="4222869"/>
          </a:xfrm>
          <a:prstGeom prst="rect">
            <a:avLst/>
          </a:prstGeom>
        </p:spPr>
        <p:txBody>
          <a:bodyPr/>
          <a:lst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rgbClr val="131B3F"/>
                </a:solidFill>
                <a:latin typeface="+mn-lt"/>
                <a:ea typeface="+mn-ea"/>
                <a:cs typeface="+mn-cs"/>
              </a:defRPr>
            </a:lvl1pPr>
            <a:lvl2pPr marL="979665" indent="-326555" algn="l" defTabSz="1306220" rtl="0" eaLnBrk="1" latinLnBrk="0" hangingPunct="1">
              <a:lnSpc>
                <a:spcPct val="90000"/>
              </a:lnSpc>
              <a:spcBef>
                <a:spcPts val="1143"/>
              </a:spcBef>
              <a:buClr>
                <a:srgbClr val="FF9712"/>
              </a:buClr>
              <a:buFont typeface="Courier New" panose="02070309020205020404" pitchFamily="49" charset="0"/>
              <a:buChar char="o"/>
              <a:defRPr sz="2400" kern="1200">
                <a:solidFill>
                  <a:srgbClr val="131B3F"/>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rgbClr val="131B3F"/>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a:lnSpc>
                <a:spcPts val="1220"/>
              </a:lnSpc>
            </a:pPr>
            <a:r>
              <a:rPr lang="it-IT" sz="1600" b="1" dirty="0">
                <a:cs typeface="Helvetica" panose="020B0604020202020204" pitchFamily="34" charset="0"/>
              </a:rPr>
              <a:t>Phishing</a:t>
            </a:r>
          </a:p>
          <a:p>
            <a:pPr>
              <a:lnSpc>
                <a:spcPts val="1220"/>
              </a:lnSpc>
            </a:pPr>
            <a:r>
              <a:rPr lang="it-IT" sz="1600" b="1" dirty="0">
                <a:cs typeface="Helvetica" panose="020B0604020202020204" pitchFamily="34" charset="0"/>
              </a:rPr>
              <a:t>Password</a:t>
            </a:r>
          </a:p>
          <a:p>
            <a:pPr>
              <a:lnSpc>
                <a:spcPts val="1220"/>
              </a:lnSpc>
            </a:pPr>
            <a:r>
              <a:rPr lang="it-IT" sz="1600" b="1" dirty="0">
                <a:cs typeface="Helvetica" panose="020B0604020202020204" pitchFamily="34" charset="0"/>
              </a:rPr>
              <a:t>Social media</a:t>
            </a:r>
          </a:p>
          <a:p>
            <a:pPr>
              <a:lnSpc>
                <a:spcPts val="1220"/>
              </a:lnSpc>
            </a:pPr>
            <a:r>
              <a:rPr lang="it-IT" sz="1600" b="1" dirty="0">
                <a:cs typeface="Helvetica" panose="020B0604020202020204" pitchFamily="34" charset="0"/>
              </a:rPr>
              <a:t>Privacy &amp; GDPR</a:t>
            </a:r>
          </a:p>
          <a:p>
            <a:pPr>
              <a:lnSpc>
                <a:spcPts val="1220"/>
              </a:lnSpc>
            </a:pPr>
            <a:r>
              <a:rPr lang="it-IT" sz="1600" b="1" dirty="0">
                <a:cs typeface="Helvetica" panose="020B0604020202020204" pitchFamily="34" charset="0"/>
              </a:rPr>
              <a:t>Mobile Device &amp; APP</a:t>
            </a:r>
          </a:p>
          <a:p>
            <a:pPr>
              <a:lnSpc>
                <a:spcPts val="1220"/>
              </a:lnSpc>
            </a:pPr>
            <a:r>
              <a:rPr lang="it-IT" sz="1600" b="1" dirty="0">
                <a:cs typeface="Helvetica" panose="020B0604020202020204" pitchFamily="34" charset="0"/>
              </a:rPr>
              <a:t>Fake News</a:t>
            </a:r>
          </a:p>
          <a:p>
            <a:pPr>
              <a:lnSpc>
                <a:spcPts val="1220"/>
              </a:lnSpc>
            </a:pPr>
            <a:r>
              <a:rPr lang="it-IT" sz="1600" b="1" dirty="0">
                <a:cs typeface="Helvetica" panose="020B0604020202020204" pitchFamily="34" charset="0"/>
              </a:rPr>
              <a:t>USB Device</a:t>
            </a:r>
          </a:p>
          <a:p>
            <a:pPr>
              <a:lnSpc>
                <a:spcPts val="1220"/>
              </a:lnSpc>
            </a:pPr>
            <a:r>
              <a:rPr lang="it-IT" sz="1600" b="1" dirty="0">
                <a:cs typeface="Helvetica" panose="020B0604020202020204" pitchFamily="34" charset="0"/>
              </a:rPr>
              <a:t>Email Security</a:t>
            </a:r>
          </a:p>
          <a:p>
            <a:pPr>
              <a:lnSpc>
                <a:spcPts val="1220"/>
              </a:lnSpc>
            </a:pPr>
            <a:r>
              <a:rPr lang="it-IT" sz="1600" b="1" dirty="0">
                <a:cs typeface="Helvetica" panose="020B0604020202020204" pitchFamily="34" charset="0"/>
              </a:rPr>
              <a:t>Malware &amp; Ransomware</a:t>
            </a:r>
          </a:p>
          <a:p>
            <a:pPr>
              <a:lnSpc>
                <a:spcPts val="1220"/>
              </a:lnSpc>
            </a:pPr>
            <a:r>
              <a:rPr lang="it-IT" sz="1600" b="1" dirty="0">
                <a:cs typeface="Helvetica" panose="020B0604020202020204" pitchFamily="34" charset="0"/>
              </a:rPr>
              <a:t>Web Browsing</a:t>
            </a:r>
          </a:p>
          <a:p>
            <a:pPr>
              <a:lnSpc>
                <a:spcPts val="1220"/>
              </a:lnSpc>
            </a:pPr>
            <a:r>
              <a:rPr lang="it-IT" sz="1600" b="1" dirty="0">
                <a:cs typeface="Helvetica" panose="020B0604020202020204" pitchFamily="34" charset="0"/>
              </a:rPr>
              <a:t>Critical </a:t>
            </a:r>
            <a:r>
              <a:rPr lang="it-IT" sz="1600" b="1" dirty="0" err="1">
                <a:cs typeface="Helvetica" panose="020B0604020202020204" pitchFamily="34" charset="0"/>
              </a:rPr>
              <a:t>Scenarios</a:t>
            </a:r>
            <a:endParaRPr lang="it-IT" sz="1600" b="1" dirty="0">
              <a:cs typeface="Helvetica" panose="020B0604020202020204" pitchFamily="34" charset="0"/>
            </a:endParaRPr>
          </a:p>
          <a:p>
            <a:pPr>
              <a:lnSpc>
                <a:spcPts val="1220"/>
              </a:lnSpc>
            </a:pPr>
            <a:r>
              <a:rPr lang="it-IT" sz="1600" b="1" dirty="0">
                <a:cs typeface="Helvetica" panose="020B0604020202020204" pitchFamily="34" charset="0"/>
              </a:rPr>
              <a:t>Social Engineering</a:t>
            </a:r>
          </a:p>
        </p:txBody>
      </p:sp>
      <p:sp>
        <p:nvSpPr>
          <p:cNvPr id="16" name="Segnaposto testo 3">
            <a:extLst>
              <a:ext uri="{FF2B5EF4-FFF2-40B4-BE49-F238E27FC236}">
                <a16:creationId xmlns:a16="http://schemas.microsoft.com/office/drawing/2014/main" id="{910BDAD5-2BB4-8CE2-4E0A-852012342E70}"/>
              </a:ext>
            </a:extLst>
          </p:cNvPr>
          <p:cNvSpPr txBox="1">
            <a:spLocks/>
          </p:cNvSpPr>
          <p:nvPr/>
        </p:nvSpPr>
        <p:spPr>
          <a:xfrm>
            <a:off x="3920709" y="1863813"/>
            <a:ext cx="3880053" cy="4589496"/>
          </a:xfrm>
          <a:prstGeom prst="rect">
            <a:avLst/>
          </a:prstGeom>
        </p:spPr>
        <p:txBody>
          <a:bodyPr/>
          <a:lst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rgbClr val="131B3F"/>
                </a:solidFill>
                <a:latin typeface="+mn-lt"/>
                <a:ea typeface="+mn-ea"/>
                <a:cs typeface="+mn-cs"/>
              </a:defRPr>
            </a:lvl1pPr>
            <a:lvl2pPr marL="979665" indent="-326555" algn="l" defTabSz="1306220" rtl="0" eaLnBrk="1" latinLnBrk="0" hangingPunct="1">
              <a:lnSpc>
                <a:spcPct val="90000"/>
              </a:lnSpc>
              <a:spcBef>
                <a:spcPts val="1143"/>
              </a:spcBef>
              <a:buClr>
                <a:srgbClr val="FF9712"/>
              </a:buClr>
              <a:buFont typeface="Courier New" panose="02070309020205020404" pitchFamily="49" charset="0"/>
              <a:buChar char="o"/>
              <a:defRPr sz="2400" kern="1200">
                <a:solidFill>
                  <a:srgbClr val="131B3F"/>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rgbClr val="131B3F"/>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a:lnSpc>
                <a:spcPts val="1220"/>
              </a:lnSpc>
            </a:pPr>
            <a:r>
              <a:rPr lang="it-IT" sz="1600" b="1" dirty="0" err="1">
                <a:cs typeface="Helvetica" panose="020B0604020202020204" pitchFamily="34" charset="0"/>
              </a:rPr>
              <a:t>Clean</a:t>
            </a:r>
            <a:r>
              <a:rPr lang="it-IT" sz="1600" b="1" dirty="0">
                <a:cs typeface="Helvetica" panose="020B0604020202020204" pitchFamily="34" charset="0"/>
              </a:rPr>
              <a:t> Desk</a:t>
            </a:r>
          </a:p>
          <a:p>
            <a:pPr>
              <a:lnSpc>
                <a:spcPts val="1220"/>
              </a:lnSpc>
            </a:pPr>
            <a:r>
              <a:rPr lang="it-IT" sz="1600" b="1" dirty="0">
                <a:cs typeface="Helvetica" panose="020B0604020202020204" pitchFamily="34" charset="0"/>
              </a:rPr>
              <a:t>Smart working</a:t>
            </a:r>
          </a:p>
          <a:p>
            <a:pPr>
              <a:lnSpc>
                <a:spcPct val="100000"/>
              </a:lnSpc>
            </a:pPr>
            <a:r>
              <a:rPr lang="it-IT" sz="1600" b="1" dirty="0">
                <a:cs typeface="Helvetica" panose="020B0604020202020204" pitchFamily="34" charset="0"/>
              </a:rPr>
              <a:t>Social </a:t>
            </a:r>
            <a:r>
              <a:rPr lang="it-IT" sz="1600" b="1" dirty="0" err="1">
                <a:cs typeface="Helvetica" panose="020B0604020202020204" pitchFamily="34" charset="0"/>
              </a:rPr>
              <a:t>collaboration</a:t>
            </a:r>
            <a:r>
              <a:rPr lang="it-IT" sz="1600" b="1" dirty="0">
                <a:cs typeface="Helvetica" panose="020B0604020202020204" pitchFamily="34" charset="0"/>
              </a:rPr>
              <a:t> e video </a:t>
            </a:r>
            <a:r>
              <a:rPr lang="it-IT" sz="1600" b="1" dirty="0" err="1">
                <a:cs typeface="Helvetica" panose="020B0604020202020204" pitchFamily="34" charset="0"/>
              </a:rPr>
              <a:t>conferencing</a:t>
            </a:r>
            <a:endParaRPr lang="it-IT" sz="1600" b="1" dirty="0">
              <a:cs typeface="Helvetica" panose="020B0604020202020204" pitchFamily="34" charset="0"/>
            </a:endParaRPr>
          </a:p>
          <a:p>
            <a:pPr>
              <a:lnSpc>
                <a:spcPts val="1220"/>
              </a:lnSpc>
            </a:pPr>
            <a:r>
              <a:rPr lang="it-IT" sz="1600" b="1" dirty="0" err="1">
                <a:cs typeface="Helvetica" panose="020B0604020202020204" pitchFamily="34" charset="0"/>
              </a:rPr>
              <a:t>Smishing</a:t>
            </a:r>
            <a:r>
              <a:rPr lang="it-IT" sz="1600" b="1" dirty="0">
                <a:cs typeface="Helvetica" panose="020B0604020202020204" pitchFamily="34" charset="0"/>
              </a:rPr>
              <a:t> &amp; </a:t>
            </a:r>
            <a:r>
              <a:rPr lang="it-IT" sz="1600" b="1" dirty="0" err="1">
                <a:cs typeface="Helvetica" panose="020B0604020202020204" pitchFamily="34" charset="0"/>
              </a:rPr>
              <a:t>Vishing</a:t>
            </a:r>
            <a:endParaRPr lang="it-IT" sz="1600" b="1" dirty="0">
              <a:cs typeface="Helvetica" panose="020B0604020202020204" pitchFamily="34" charset="0"/>
            </a:endParaRPr>
          </a:p>
          <a:p>
            <a:pPr>
              <a:lnSpc>
                <a:spcPts val="1220"/>
              </a:lnSpc>
            </a:pPr>
            <a:r>
              <a:rPr lang="it-IT" sz="1600" b="1" dirty="0" err="1">
                <a:cs typeface="Helvetica" panose="020B0604020202020204" pitchFamily="34" charset="0"/>
              </a:rPr>
              <a:t>Spear</a:t>
            </a:r>
            <a:r>
              <a:rPr lang="it-IT" sz="1600" b="1" dirty="0">
                <a:cs typeface="Helvetica" panose="020B0604020202020204" pitchFamily="34" charset="0"/>
              </a:rPr>
              <a:t> Phishing</a:t>
            </a:r>
          </a:p>
          <a:p>
            <a:pPr>
              <a:lnSpc>
                <a:spcPts val="1220"/>
              </a:lnSpc>
            </a:pPr>
            <a:r>
              <a:rPr lang="it-IT" sz="1600" b="1" dirty="0">
                <a:cs typeface="Helvetica" panose="020B0604020202020204" pitchFamily="34" charset="0"/>
              </a:rPr>
              <a:t>Ransomware</a:t>
            </a:r>
          </a:p>
          <a:p>
            <a:pPr>
              <a:lnSpc>
                <a:spcPts val="1220"/>
              </a:lnSpc>
            </a:pPr>
            <a:r>
              <a:rPr lang="it-IT" sz="1600" b="1" dirty="0">
                <a:cs typeface="Helvetica" panose="020B0604020202020204" pitchFamily="34" charset="0"/>
              </a:rPr>
              <a:t>Multi-</a:t>
            </a:r>
            <a:r>
              <a:rPr lang="it-IT" sz="1600" b="1" dirty="0" err="1">
                <a:cs typeface="Helvetica" panose="020B0604020202020204" pitchFamily="34" charset="0"/>
              </a:rPr>
              <a:t>factor</a:t>
            </a:r>
            <a:r>
              <a:rPr lang="it-IT" sz="1600" b="1" dirty="0">
                <a:cs typeface="Helvetica" panose="020B0604020202020204" pitchFamily="34" charset="0"/>
              </a:rPr>
              <a:t> authentication</a:t>
            </a:r>
          </a:p>
          <a:p>
            <a:pPr>
              <a:lnSpc>
                <a:spcPts val="1220"/>
              </a:lnSpc>
            </a:pPr>
            <a:r>
              <a:rPr lang="it-IT" sz="1600" b="1" dirty="0">
                <a:cs typeface="Helvetica" panose="020B0604020202020204" pitchFamily="34" charset="0"/>
              </a:rPr>
              <a:t>IoT Device</a:t>
            </a:r>
          </a:p>
          <a:p>
            <a:pPr>
              <a:lnSpc>
                <a:spcPts val="1220"/>
              </a:lnSpc>
            </a:pPr>
            <a:r>
              <a:rPr lang="it-IT" sz="1600" b="1" dirty="0">
                <a:cs typeface="Helvetica" panose="020B0604020202020204" pitchFamily="34" charset="0"/>
              </a:rPr>
              <a:t>Bluetooth &amp; WIFI</a:t>
            </a:r>
          </a:p>
          <a:p>
            <a:pPr>
              <a:lnSpc>
                <a:spcPts val="1220"/>
              </a:lnSpc>
            </a:pPr>
            <a:r>
              <a:rPr lang="it-IT" sz="1600" b="1" dirty="0">
                <a:cs typeface="Helvetica" panose="020B0604020202020204" pitchFamily="34" charset="0"/>
              </a:rPr>
              <a:t>Information </a:t>
            </a:r>
            <a:r>
              <a:rPr lang="it-IT" sz="1600" b="1" dirty="0" err="1">
                <a:cs typeface="Helvetica" panose="020B0604020202020204" pitchFamily="34" charset="0"/>
              </a:rPr>
              <a:t>Classification</a:t>
            </a:r>
            <a:endParaRPr lang="it-IT" sz="1600" b="1" dirty="0">
              <a:cs typeface="Helvetica" panose="020B0604020202020204" pitchFamily="34" charset="0"/>
            </a:endParaRPr>
          </a:p>
          <a:p>
            <a:pPr>
              <a:lnSpc>
                <a:spcPts val="1220"/>
              </a:lnSpc>
            </a:pPr>
            <a:r>
              <a:rPr lang="it-IT" sz="1600" b="1" dirty="0">
                <a:cs typeface="Helvetica" panose="020B0604020202020204" pitchFamily="34" charset="0"/>
              </a:rPr>
              <a:t>Data </a:t>
            </a:r>
            <a:r>
              <a:rPr lang="it-IT" sz="1600" b="1" dirty="0" err="1">
                <a:cs typeface="Helvetica" panose="020B0604020202020204" pitchFamily="34" charset="0"/>
              </a:rPr>
              <a:t>Protection</a:t>
            </a:r>
            <a:endParaRPr lang="it-IT" sz="1600" b="1" dirty="0">
              <a:cs typeface="Helvetica" panose="020B0604020202020204" pitchFamily="34" charset="0"/>
            </a:endParaRPr>
          </a:p>
          <a:p>
            <a:pPr>
              <a:lnSpc>
                <a:spcPts val="1220"/>
              </a:lnSpc>
            </a:pPr>
            <a:r>
              <a:rPr lang="it-IT" sz="1600" b="1" dirty="0">
                <a:cs typeface="Helvetica" panose="020B0604020202020204" pitchFamily="34" charset="0"/>
              </a:rPr>
              <a:t>Social Engineering 2</a:t>
            </a:r>
          </a:p>
        </p:txBody>
      </p:sp>
      <p:sp>
        <p:nvSpPr>
          <p:cNvPr id="17" name="Segnaposto testo 4">
            <a:extLst>
              <a:ext uri="{FF2B5EF4-FFF2-40B4-BE49-F238E27FC236}">
                <a16:creationId xmlns:a16="http://schemas.microsoft.com/office/drawing/2014/main" id="{DB1479B9-23B1-667C-AF79-20D7EAEC5A61}"/>
              </a:ext>
            </a:extLst>
          </p:cNvPr>
          <p:cNvSpPr txBox="1">
            <a:spLocks/>
          </p:cNvSpPr>
          <p:nvPr/>
        </p:nvSpPr>
        <p:spPr>
          <a:xfrm>
            <a:off x="7403705" y="1776291"/>
            <a:ext cx="3505925" cy="4589496"/>
          </a:xfrm>
          <a:prstGeom prst="rect">
            <a:avLst/>
          </a:prstGeom>
        </p:spPr>
        <p:txBody>
          <a:bodyPr/>
          <a:lst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rgbClr val="131B3F"/>
                </a:solidFill>
                <a:latin typeface="+mn-lt"/>
                <a:ea typeface="+mn-ea"/>
                <a:cs typeface="+mn-cs"/>
              </a:defRPr>
            </a:lvl1pPr>
            <a:lvl2pPr marL="979665" indent="-326555" algn="l" defTabSz="1306220" rtl="0" eaLnBrk="1" latinLnBrk="0" hangingPunct="1">
              <a:lnSpc>
                <a:spcPct val="90000"/>
              </a:lnSpc>
              <a:spcBef>
                <a:spcPts val="1143"/>
              </a:spcBef>
              <a:buClr>
                <a:srgbClr val="FF9712"/>
              </a:buClr>
              <a:buFont typeface="Courier New" panose="02070309020205020404" pitchFamily="49" charset="0"/>
              <a:buChar char="o"/>
              <a:defRPr sz="2400" kern="1200">
                <a:solidFill>
                  <a:srgbClr val="131B3F"/>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rgbClr val="131B3F"/>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a:lnSpc>
                <a:spcPts val="1250"/>
              </a:lnSpc>
            </a:pPr>
            <a:r>
              <a:rPr lang="it-IT" sz="1600" b="1" dirty="0">
                <a:cs typeface="Helvetica" panose="020B0604020202020204" pitchFamily="34" charset="0"/>
              </a:rPr>
              <a:t>Real </a:t>
            </a:r>
            <a:r>
              <a:rPr lang="it-IT" sz="1600" b="1" dirty="0" err="1">
                <a:cs typeface="Helvetica" panose="020B0604020202020204" pitchFamily="34" charset="0"/>
              </a:rPr>
              <a:t>Scam</a:t>
            </a:r>
            <a:endParaRPr lang="it-IT" sz="1600" b="1" dirty="0">
              <a:cs typeface="Helvetica" panose="020B0604020202020204" pitchFamily="34" charset="0"/>
            </a:endParaRPr>
          </a:p>
          <a:p>
            <a:pPr>
              <a:lnSpc>
                <a:spcPts val="1250"/>
              </a:lnSpc>
            </a:pPr>
            <a:r>
              <a:rPr lang="it-IT" sz="1600" b="1" dirty="0">
                <a:cs typeface="Helvetica" panose="020B0604020202020204" pitchFamily="34" charset="0"/>
              </a:rPr>
              <a:t>Phone </a:t>
            </a:r>
            <a:r>
              <a:rPr lang="it-IT" sz="1600" b="1" dirty="0" err="1">
                <a:cs typeface="Helvetica" panose="020B0604020202020204" pitchFamily="34" charset="0"/>
              </a:rPr>
              <a:t>Scam</a:t>
            </a:r>
            <a:endParaRPr lang="it-IT" sz="1600" b="1" dirty="0">
              <a:cs typeface="Helvetica" panose="020B0604020202020204" pitchFamily="34" charset="0"/>
            </a:endParaRPr>
          </a:p>
          <a:p>
            <a:pPr>
              <a:lnSpc>
                <a:spcPts val="1250"/>
              </a:lnSpc>
            </a:pPr>
            <a:r>
              <a:rPr lang="it-IT" sz="1600" b="1" dirty="0">
                <a:cs typeface="Helvetica" panose="020B0604020202020204" pitchFamily="34" charset="0"/>
              </a:rPr>
              <a:t>Social &amp; </a:t>
            </a:r>
            <a:r>
              <a:rPr lang="it-IT" sz="1600" b="1" dirty="0" err="1">
                <a:cs typeface="Helvetica" panose="020B0604020202020204" pitchFamily="34" charset="0"/>
              </a:rPr>
              <a:t>Cyberbullying</a:t>
            </a:r>
            <a:endParaRPr lang="it-IT" sz="1600" b="1" dirty="0">
              <a:cs typeface="Helvetica" panose="020B0604020202020204" pitchFamily="34" charset="0"/>
            </a:endParaRPr>
          </a:p>
          <a:p>
            <a:pPr>
              <a:lnSpc>
                <a:spcPts val="1250"/>
              </a:lnSpc>
            </a:pPr>
            <a:r>
              <a:rPr lang="it-IT" sz="1600" b="1" dirty="0">
                <a:cs typeface="Helvetica" panose="020B0604020202020204" pitchFamily="34" charset="0"/>
              </a:rPr>
              <a:t>Privacy</a:t>
            </a:r>
          </a:p>
          <a:p>
            <a:pPr>
              <a:lnSpc>
                <a:spcPts val="1250"/>
              </a:lnSpc>
            </a:pPr>
            <a:r>
              <a:rPr lang="it-IT" sz="1600" b="1" dirty="0">
                <a:cs typeface="Helvetica" panose="020B0604020202020204" pitchFamily="34" charset="0"/>
              </a:rPr>
              <a:t>Legal </a:t>
            </a:r>
            <a:r>
              <a:rPr lang="it-IT" sz="1600" b="1" dirty="0" err="1">
                <a:cs typeface="Helvetica" panose="020B0604020202020204" pitchFamily="34" charset="0"/>
              </a:rPr>
              <a:t>Aspect</a:t>
            </a:r>
            <a:endParaRPr lang="it-IT" sz="1600" b="1" dirty="0">
              <a:cs typeface="Helvetica" panose="020B0604020202020204" pitchFamily="34" charset="0"/>
            </a:endParaRPr>
          </a:p>
          <a:p>
            <a:pPr>
              <a:lnSpc>
                <a:spcPts val="1250"/>
              </a:lnSpc>
            </a:pPr>
            <a:r>
              <a:rPr lang="it-IT" sz="1600" b="1" dirty="0" err="1">
                <a:cs typeface="Helvetica" panose="020B0604020202020204" pitchFamily="34" charset="0"/>
              </a:rPr>
              <a:t>Physical</a:t>
            </a:r>
            <a:r>
              <a:rPr lang="it-IT" sz="1600" b="1" dirty="0">
                <a:cs typeface="Helvetica" panose="020B0604020202020204" pitchFamily="34" charset="0"/>
              </a:rPr>
              <a:t> Security</a:t>
            </a:r>
          </a:p>
          <a:p>
            <a:pPr>
              <a:lnSpc>
                <a:spcPts val="1250"/>
              </a:lnSpc>
            </a:pPr>
            <a:r>
              <a:rPr lang="it-IT" sz="1600" b="1" dirty="0">
                <a:cs typeface="Helvetica" panose="020B0604020202020204" pitchFamily="34" charset="0"/>
              </a:rPr>
              <a:t>E-commerce</a:t>
            </a:r>
          </a:p>
          <a:p>
            <a:pPr>
              <a:lnSpc>
                <a:spcPts val="1250"/>
              </a:lnSpc>
            </a:pPr>
            <a:r>
              <a:rPr lang="it-IT" sz="1600" b="1" dirty="0">
                <a:cs typeface="Helvetica" panose="020B0604020202020204" pitchFamily="34" charset="0"/>
              </a:rPr>
              <a:t>Holiday &amp; Business trip</a:t>
            </a:r>
          </a:p>
          <a:p>
            <a:pPr>
              <a:lnSpc>
                <a:spcPts val="1250"/>
              </a:lnSpc>
            </a:pPr>
            <a:r>
              <a:rPr lang="it-IT" sz="1600" b="1" dirty="0">
                <a:cs typeface="Helvetica" panose="020B0604020202020204" pitchFamily="34" charset="0"/>
              </a:rPr>
              <a:t>Cyber </a:t>
            </a:r>
            <a:r>
              <a:rPr lang="it-IT" sz="1600" b="1" dirty="0" err="1">
                <a:cs typeface="Helvetica" panose="020B0604020202020204" pitchFamily="34" charset="0"/>
              </a:rPr>
              <a:t>Hygiene</a:t>
            </a:r>
            <a:endParaRPr lang="it-IT" sz="1600" b="1" dirty="0">
              <a:cs typeface="Helvetica" panose="020B0604020202020204" pitchFamily="34" charset="0"/>
            </a:endParaRPr>
          </a:p>
          <a:p>
            <a:pPr>
              <a:lnSpc>
                <a:spcPts val="1250"/>
              </a:lnSpc>
            </a:pPr>
            <a:r>
              <a:rPr lang="it-IT" sz="1600" b="1" dirty="0">
                <a:cs typeface="Helvetica" panose="020B0604020202020204" pitchFamily="34" charset="0"/>
              </a:rPr>
              <a:t>Backup &amp; </a:t>
            </a:r>
            <a:r>
              <a:rPr lang="it-IT" sz="1600" b="1" dirty="0" err="1">
                <a:cs typeface="Helvetica" panose="020B0604020202020204" pitchFamily="34" charset="0"/>
              </a:rPr>
              <a:t>Restore</a:t>
            </a:r>
            <a:endParaRPr lang="it-IT" sz="1600" b="1" dirty="0">
              <a:cs typeface="Helvetica" panose="020B0604020202020204" pitchFamily="34" charset="0"/>
            </a:endParaRPr>
          </a:p>
          <a:p>
            <a:pPr>
              <a:lnSpc>
                <a:spcPts val="1250"/>
              </a:lnSpc>
            </a:pPr>
            <a:r>
              <a:rPr lang="it-IT" sz="1600" b="1" dirty="0">
                <a:cs typeface="Helvetica" panose="020B0604020202020204" pitchFamily="34" charset="0"/>
              </a:rPr>
              <a:t>Best practice</a:t>
            </a:r>
          </a:p>
          <a:p>
            <a:pPr>
              <a:lnSpc>
                <a:spcPts val="1250"/>
              </a:lnSpc>
            </a:pPr>
            <a:r>
              <a:rPr lang="it-IT" sz="1600" b="1" dirty="0">
                <a:cs typeface="Helvetica" panose="020B0604020202020204" pitchFamily="34" charset="0"/>
              </a:rPr>
              <a:t>Social Engineering 3</a:t>
            </a:r>
          </a:p>
        </p:txBody>
      </p:sp>
      <p:sp>
        <p:nvSpPr>
          <p:cNvPr id="18" name="Segnaposto testo 4">
            <a:extLst>
              <a:ext uri="{FF2B5EF4-FFF2-40B4-BE49-F238E27FC236}">
                <a16:creationId xmlns:a16="http://schemas.microsoft.com/office/drawing/2014/main" id="{5EEE084A-B883-0742-A0AA-17C7EAB160AF}"/>
              </a:ext>
            </a:extLst>
          </p:cNvPr>
          <p:cNvSpPr txBox="1">
            <a:spLocks/>
          </p:cNvSpPr>
          <p:nvPr/>
        </p:nvSpPr>
        <p:spPr>
          <a:xfrm>
            <a:off x="10843199" y="4194987"/>
            <a:ext cx="1869052" cy="494182"/>
          </a:xfrm>
          <a:prstGeom prst="rect">
            <a:avLst/>
          </a:prstGeom>
        </p:spPr>
        <p:txBody>
          <a:bodyPr/>
          <a:lst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rgbClr val="131B3F"/>
                </a:solidFill>
                <a:latin typeface="+mn-lt"/>
                <a:ea typeface="+mn-ea"/>
                <a:cs typeface="+mn-cs"/>
              </a:defRPr>
            </a:lvl1pPr>
            <a:lvl2pPr marL="979665" indent="-326555" algn="l" defTabSz="1306220" rtl="0" eaLnBrk="1" latinLnBrk="0" hangingPunct="1">
              <a:lnSpc>
                <a:spcPct val="90000"/>
              </a:lnSpc>
              <a:spcBef>
                <a:spcPts val="1143"/>
              </a:spcBef>
              <a:buClr>
                <a:srgbClr val="FF9712"/>
              </a:buClr>
              <a:buFont typeface="Courier New" panose="02070309020205020404" pitchFamily="49" charset="0"/>
              <a:buChar char="o"/>
              <a:defRPr sz="2400" kern="1200">
                <a:solidFill>
                  <a:srgbClr val="131B3F"/>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rgbClr val="131B3F"/>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marL="0" indent="0" algn="ctr">
              <a:buNone/>
            </a:pPr>
            <a:r>
              <a:rPr lang="it-IT" sz="1600" b="1" dirty="0">
                <a:cs typeface="Helvetica" panose="020B0604020202020204" pitchFamily="34" charset="0"/>
              </a:rPr>
              <a:t>UPON COMPLETION OF THE 3 LEVELS</a:t>
            </a:r>
          </a:p>
        </p:txBody>
      </p:sp>
      <p:grpSp>
        <p:nvGrpSpPr>
          <p:cNvPr id="21" name="Gruppo 20">
            <a:extLst>
              <a:ext uri="{FF2B5EF4-FFF2-40B4-BE49-F238E27FC236}">
                <a16:creationId xmlns:a16="http://schemas.microsoft.com/office/drawing/2014/main" id="{2080D74C-C9D3-35C2-C405-678D00F34BF3}"/>
              </a:ext>
            </a:extLst>
          </p:cNvPr>
          <p:cNvGrpSpPr/>
          <p:nvPr/>
        </p:nvGrpSpPr>
        <p:grpSpPr>
          <a:xfrm>
            <a:off x="12302835" y="851819"/>
            <a:ext cx="1535204" cy="378862"/>
            <a:chOff x="12302835" y="851819"/>
            <a:chExt cx="1535204" cy="378862"/>
          </a:xfrm>
        </p:grpSpPr>
        <p:sp>
          <p:nvSpPr>
            <p:cNvPr id="22" name="Title 1">
              <a:extLst>
                <a:ext uri="{FF2B5EF4-FFF2-40B4-BE49-F238E27FC236}">
                  <a16:creationId xmlns:a16="http://schemas.microsoft.com/office/drawing/2014/main" id="{FABB8D15-BAE6-E22D-046D-6199292EDE38}"/>
                </a:ext>
              </a:extLst>
            </p:cNvPr>
            <p:cNvSpPr txBox="1">
              <a:spLocks/>
            </p:cNvSpPr>
            <p:nvPr/>
          </p:nvSpPr>
          <p:spPr>
            <a:xfrm>
              <a:off x="12302835" y="910863"/>
              <a:ext cx="1218513" cy="260774"/>
            </a:xfrm>
            <a:prstGeom prst="rect">
              <a:avLst/>
            </a:prstGeom>
          </p:spPr>
          <p:txBody>
            <a:bodyPr vert="horz" lIns="0" tIns="0" rIns="130622" bIns="65311" rtlCol="0" anchor="t" anchorCtr="0">
              <a:noAutofit/>
            </a:bodyPr>
            <a:lstStyle>
              <a:lvl1pPr algn="l" defTabSz="1306220" rtl="0" eaLnBrk="1" latinLnBrk="0" hangingPunct="1">
                <a:lnSpc>
                  <a:spcPct val="90000"/>
                </a:lnSpc>
                <a:spcBef>
                  <a:spcPct val="0"/>
                </a:spcBef>
                <a:buNone/>
                <a:defRPr sz="4400" b="1" i="0" kern="1200" cap="none">
                  <a:solidFill>
                    <a:schemeClr val="bg1"/>
                  </a:solidFill>
                  <a:latin typeface="Arial" panose="020B0604020202020204" pitchFamily="34" charset="0"/>
                  <a:ea typeface="+mj-ea"/>
                  <a:cs typeface="Arial" panose="020B0604020202020204" pitchFamily="34" charset="0"/>
                </a:defRPr>
              </a:lvl1pPr>
            </a:lstStyle>
            <a:p>
              <a:r>
                <a:rPr lang="en-US" sz="1600" dirty="0">
                  <a:solidFill>
                    <a:srgbClr val="071036"/>
                  </a:solidFill>
                </a:rPr>
                <a:t>Awareness</a:t>
              </a:r>
            </a:p>
          </p:txBody>
        </p:sp>
        <p:grpSp>
          <p:nvGrpSpPr>
            <p:cNvPr id="23" name="Gruppo 22">
              <a:extLst>
                <a:ext uri="{FF2B5EF4-FFF2-40B4-BE49-F238E27FC236}">
                  <a16:creationId xmlns:a16="http://schemas.microsoft.com/office/drawing/2014/main" id="{C323C404-7ED5-63CE-ED08-8B5528129B71}"/>
                </a:ext>
              </a:extLst>
            </p:cNvPr>
            <p:cNvGrpSpPr/>
            <p:nvPr/>
          </p:nvGrpSpPr>
          <p:grpSpPr>
            <a:xfrm>
              <a:off x="13405115" y="851819"/>
              <a:ext cx="432924" cy="378862"/>
              <a:chOff x="703187" y="2255316"/>
              <a:chExt cx="2344813" cy="2051713"/>
            </a:xfrm>
          </p:grpSpPr>
          <p:sp>
            <p:nvSpPr>
              <p:cNvPr id="24" name="Rettangolo 23">
                <a:extLst>
                  <a:ext uri="{FF2B5EF4-FFF2-40B4-BE49-F238E27FC236}">
                    <a16:creationId xmlns:a16="http://schemas.microsoft.com/office/drawing/2014/main" id="{DA219BA3-682E-A6EB-26CB-C499BD66FF9D}"/>
                  </a:ext>
                </a:extLst>
              </p:cNvPr>
              <p:cNvSpPr/>
              <p:nvPr/>
            </p:nvSpPr>
            <p:spPr>
              <a:xfrm>
                <a:off x="1481637" y="2457754"/>
                <a:ext cx="787912" cy="675306"/>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pic>
            <p:nvPicPr>
              <p:cNvPr id="25" name="Elemento grafico 24">
                <a:extLst>
                  <a:ext uri="{FF2B5EF4-FFF2-40B4-BE49-F238E27FC236}">
                    <a16:creationId xmlns:a16="http://schemas.microsoft.com/office/drawing/2014/main" id="{446E39A4-F618-B35B-6469-48617ACABF2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3187" y="2255316"/>
                <a:ext cx="2344813" cy="2051713"/>
              </a:xfrm>
              <a:prstGeom prst="rect">
                <a:avLst/>
              </a:prstGeom>
            </p:spPr>
          </p:pic>
        </p:grpSp>
      </p:grpSp>
      <p:pic>
        <p:nvPicPr>
          <p:cNvPr id="31" name="Elemento grafico 30">
            <a:extLst>
              <a:ext uri="{FF2B5EF4-FFF2-40B4-BE49-F238E27FC236}">
                <a16:creationId xmlns:a16="http://schemas.microsoft.com/office/drawing/2014/main" id="{039D6EEA-75FB-6EAF-1C75-D1D116679C8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189364" y="3151942"/>
            <a:ext cx="1118522" cy="908799"/>
          </a:xfrm>
          <a:prstGeom prst="rect">
            <a:avLst/>
          </a:prstGeom>
        </p:spPr>
      </p:pic>
      <p:cxnSp>
        <p:nvCxnSpPr>
          <p:cNvPr id="12" name="Connettore 1 5">
            <a:extLst>
              <a:ext uri="{FF2B5EF4-FFF2-40B4-BE49-F238E27FC236}">
                <a16:creationId xmlns:a16="http://schemas.microsoft.com/office/drawing/2014/main" id="{F457E333-2EA4-9819-E6DE-7F8F093DD495}"/>
              </a:ext>
            </a:extLst>
          </p:cNvPr>
          <p:cNvCxnSpPr>
            <a:cxnSpLocks/>
          </p:cNvCxnSpPr>
          <p:nvPr/>
        </p:nvCxnSpPr>
        <p:spPr>
          <a:xfrm flipV="1">
            <a:off x="12927331" y="1630151"/>
            <a:ext cx="0" cy="4969298"/>
          </a:xfrm>
          <a:prstGeom prst="line">
            <a:avLst/>
          </a:prstGeom>
          <a:ln w="190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05DF516A-EA13-40F1-D8D7-F906B34DC168}"/>
              </a:ext>
            </a:extLst>
          </p:cNvPr>
          <p:cNvSpPr txBox="1"/>
          <p:nvPr/>
        </p:nvSpPr>
        <p:spPr>
          <a:xfrm>
            <a:off x="12829253" y="4358793"/>
            <a:ext cx="1865449" cy="259125"/>
          </a:xfrm>
          <a:prstGeom prst="rect">
            <a:avLst/>
          </a:prstGeom>
          <a:noFill/>
        </p:spPr>
        <p:txBody>
          <a:bodyPr wrap="square" rtlCol="0">
            <a:noAutofit/>
          </a:bodyPr>
          <a:lstStyle/>
          <a:p>
            <a:pPr algn="ctr">
              <a:lnSpc>
                <a:spcPct val="90000"/>
              </a:lnSpc>
            </a:pPr>
            <a:r>
              <a:rPr lang="it-IT" sz="1600" b="1" dirty="0">
                <a:solidFill>
                  <a:srgbClr val="131B3F"/>
                </a:solidFill>
                <a:cs typeface="Helvetica" panose="020B0604020202020204" pitchFamily="34" charset="0"/>
              </a:rPr>
              <a:t>CAMPUS </a:t>
            </a:r>
          </a:p>
          <a:p>
            <a:pPr algn="ctr">
              <a:lnSpc>
                <a:spcPct val="90000"/>
              </a:lnSpc>
            </a:pPr>
            <a:r>
              <a:rPr lang="it-IT" sz="1600" dirty="0">
                <a:solidFill>
                  <a:srgbClr val="131B3F"/>
                </a:solidFill>
                <a:cs typeface="Helvetica" panose="020B0604020202020204" pitchFamily="34" charset="0"/>
              </a:rPr>
              <a:t>Knowledge </a:t>
            </a:r>
            <a:r>
              <a:rPr lang="it-IT" sz="1600" dirty="0" err="1">
                <a:solidFill>
                  <a:srgbClr val="131B3F"/>
                </a:solidFill>
                <a:cs typeface="Helvetica" panose="020B0604020202020204" pitchFamily="34" charset="0"/>
              </a:rPr>
              <a:t>updating</a:t>
            </a:r>
            <a:endParaRPr lang="it-IT" sz="1600" dirty="0">
              <a:solidFill>
                <a:srgbClr val="131B3F"/>
              </a:solidFill>
              <a:cs typeface="Helvetica" panose="020B0604020202020204" pitchFamily="34" charset="0"/>
            </a:endParaRPr>
          </a:p>
        </p:txBody>
      </p:sp>
      <p:pic>
        <p:nvPicPr>
          <p:cNvPr id="15" name="Elemento grafico 14" descr="Cappello di laurea contorno">
            <a:extLst>
              <a:ext uri="{FF2B5EF4-FFF2-40B4-BE49-F238E27FC236}">
                <a16:creationId xmlns:a16="http://schemas.microsoft.com/office/drawing/2014/main" id="{921741DC-28D5-E936-ADF5-D26C7430CDD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028012" y="2817222"/>
            <a:ext cx="1377765" cy="1377765"/>
          </a:xfrm>
          <a:prstGeom prst="rect">
            <a:avLst/>
          </a:prstGeom>
        </p:spPr>
      </p:pic>
    </p:spTree>
    <p:extLst>
      <p:ext uri="{BB962C8B-B14F-4D97-AF65-F5344CB8AC3E}">
        <p14:creationId xmlns:p14="http://schemas.microsoft.com/office/powerpoint/2010/main" val="424401984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con angoli arrotondati 3">
            <a:extLst>
              <a:ext uri="{FF2B5EF4-FFF2-40B4-BE49-F238E27FC236}">
                <a16:creationId xmlns:a16="http://schemas.microsoft.com/office/drawing/2014/main" id="{AE068209-1B3C-01D7-5A6F-638D8E09E464}"/>
              </a:ext>
            </a:extLst>
          </p:cNvPr>
          <p:cNvSpPr/>
          <p:nvPr/>
        </p:nvSpPr>
        <p:spPr>
          <a:xfrm>
            <a:off x="726415" y="3497274"/>
            <a:ext cx="6274799" cy="1369521"/>
          </a:xfrm>
          <a:prstGeom prst="roundRect">
            <a:avLst>
              <a:gd name="adj" fmla="val 3219"/>
            </a:avLst>
          </a:prstGeom>
          <a:solidFill>
            <a:srgbClr val="DDDDDD">
              <a:alpha val="6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5" name="Rettangolo con angoli arrotondati 4">
            <a:extLst>
              <a:ext uri="{FF2B5EF4-FFF2-40B4-BE49-F238E27FC236}">
                <a16:creationId xmlns:a16="http://schemas.microsoft.com/office/drawing/2014/main" id="{8C2DE61F-E3CE-94DD-3512-3542F5EC6EFF}"/>
              </a:ext>
            </a:extLst>
          </p:cNvPr>
          <p:cNvSpPr/>
          <p:nvPr/>
        </p:nvSpPr>
        <p:spPr>
          <a:xfrm>
            <a:off x="7315200" y="3497310"/>
            <a:ext cx="6274800" cy="1369484"/>
          </a:xfrm>
          <a:prstGeom prst="roundRect">
            <a:avLst>
              <a:gd name="adj" fmla="val 3219"/>
            </a:avLst>
          </a:prstGeom>
          <a:solidFill>
            <a:srgbClr val="DDDDDD">
              <a:alpha val="6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2" name="Rettangolo con angoli arrotondati 11">
            <a:extLst>
              <a:ext uri="{FF2B5EF4-FFF2-40B4-BE49-F238E27FC236}">
                <a16:creationId xmlns:a16="http://schemas.microsoft.com/office/drawing/2014/main" id="{BC7DD1E0-BBF4-A0F5-62C8-BA10599485F8}"/>
              </a:ext>
            </a:extLst>
          </p:cNvPr>
          <p:cNvSpPr/>
          <p:nvPr/>
        </p:nvSpPr>
        <p:spPr>
          <a:xfrm>
            <a:off x="7315203" y="1989263"/>
            <a:ext cx="6274799" cy="1279489"/>
          </a:xfrm>
          <a:prstGeom prst="roundRect">
            <a:avLst>
              <a:gd name="adj" fmla="val 3219"/>
            </a:avLst>
          </a:prstGeom>
          <a:solidFill>
            <a:srgbClr val="DDDDDD">
              <a:alpha val="60000"/>
            </a:srgbClr>
          </a:solidFill>
          <a:ln w="1905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6" name="Rettangolo con angoli arrotondati 15">
            <a:extLst>
              <a:ext uri="{FF2B5EF4-FFF2-40B4-BE49-F238E27FC236}">
                <a16:creationId xmlns:a16="http://schemas.microsoft.com/office/drawing/2014/main" id="{89895A71-9CBA-8C77-0E71-2A7406A7E10E}"/>
              </a:ext>
            </a:extLst>
          </p:cNvPr>
          <p:cNvSpPr/>
          <p:nvPr/>
        </p:nvSpPr>
        <p:spPr>
          <a:xfrm>
            <a:off x="3306726" y="5084661"/>
            <a:ext cx="7911403" cy="1375790"/>
          </a:xfrm>
          <a:prstGeom prst="roundRect">
            <a:avLst>
              <a:gd name="adj" fmla="val 3219"/>
            </a:avLst>
          </a:prstGeom>
          <a:solidFill>
            <a:srgbClr val="DDDDDD">
              <a:alpha val="6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55" name="CasellaDiTesto 54">
            <a:extLst>
              <a:ext uri="{FF2B5EF4-FFF2-40B4-BE49-F238E27FC236}">
                <a16:creationId xmlns:a16="http://schemas.microsoft.com/office/drawing/2014/main" id="{6EF5F51C-2C5B-897C-BBE0-C2DDE6ABEFDF}"/>
              </a:ext>
            </a:extLst>
          </p:cNvPr>
          <p:cNvSpPr txBox="1"/>
          <p:nvPr/>
        </p:nvSpPr>
        <p:spPr>
          <a:xfrm>
            <a:off x="725750" y="4038663"/>
            <a:ext cx="6275464" cy="584775"/>
          </a:xfrm>
          <a:prstGeom prst="rect">
            <a:avLst/>
          </a:prstGeom>
          <a:noFill/>
        </p:spPr>
        <p:txBody>
          <a:bodyPr wrap="square" rtlCol="0">
            <a:spAutoFit/>
          </a:bodyPr>
          <a:lstStyle/>
          <a:p>
            <a:pPr algn="ctr"/>
            <a:r>
              <a:rPr lang="it-IT" sz="1600" dirty="0">
                <a:solidFill>
                  <a:srgbClr val="131B3F"/>
                </a:solidFill>
                <a:cs typeface="Helvetica" panose="020B0604020202020204" pitchFamily="34" charset="0"/>
              </a:rPr>
              <a:t>Template </a:t>
            </a:r>
            <a:r>
              <a:rPr lang="it-IT" sz="1600" dirty="0" err="1">
                <a:solidFill>
                  <a:srgbClr val="131B3F"/>
                </a:solidFill>
                <a:cs typeface="Helvetica" panose="020B0604020202020204" pitchFamily="34" charset="0"/>
              </a:rPr>
              <a:t>sending</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is</a:t>
            </a:r>
            <a:r>
              <a:rPr lang="it-IT" sz="1600" dirty="0">
                <a:solidFill>
                  <a:srgbClr val="131B3F"/>
                </a:solidFill>
                <a:cs typeface="Helvetica" panose="020B0604020202020204" pitchFamily="34" charset="0"/>
              </a:rPr>
              <a:t> random by time of </a:t>
            </a:r>
            <a:r>
              <a:rPr lang="it-IT" sz="1600" dirty="0" err="1">
                <a:solidFill>
                  <a:srgbClr val="131B3F"/>
                </a:solidFill>
                <a:cs typeface="Helvetica" panose="020B0604020202020204" pitchFamily="34" charset="0"/>
              </a:rPr>
              <a:t>sending</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type</a:t>
            </a:r>
            <a:r>
              <a:rPr lang="it-IT" sz="1600" dirty="0">
                <a:solidFill>
                  <a:srgbClr val="131B3F"/>
                </a:solidFill>
                <a:cs typeface="Helvetica" panose="020B0604020202020204" pitchFamily="34" charset="0"/>
              </a:rPr>
              <a:t> of template </a:t>
            </a:r>
            <a:r>
              <a:rPr lang="it-IT" sz="1600" dirty="0" err="1">
                <a:solidFill>
                  <a:srgbClr val="131B3F"/>
                </a:solidFill>
                <a:cs typeface="Helvetica" panose="020B0604020202020204" pitchFamily="34" charset="0"/>
              </a:rPr>
              <a:t>sent</a:t>
            </a:r>
            <a:r>
              <a:rPr lang="it-IT" sz="1600" dirty="0">
                <a:solidFill>
                  <a:srgbClr val="131B3F"/>
                </a:solidFill>
                <a:cs typeface="Helvetica" panose="020B0604020202020204" pitchFamily="34" charset="0"/>
              </a:rPr>
              <a:t> and users </a:t>
            </a:r>
            <a:r>
              <a:rPr lang="it-IT" sz="1600" dirty="0" err="1">
                <a:solidFill>
                  <a:srgbClr val="131B3F"/>
                </a:solidFill>
                <a:cs typeface="Helvetica" panose="020B0604020202020204" pitchFamily="34" charset="0"/>
              </a:rPr>
              <a:t>affected</a:t>
            </a:r>
            <a:r>
              <a:rPr lang="it-IT" sz="1600" dirty="0">
                <a:solidFill>
                  <a:srgbClr val="131B3F"/>
                </a:solidFill>
                <a:cs typeface="Helvetica" panose="020B0604020202020204" pitchFamily="34" charset="0"/>
              </a:rPr>
              <a:t>.</a:t>
            </a:r>
          </a:p>
        </p:txBody>
      </p:sp>
      <p:sp>
        <p:nvSpPr>
          <p:cNvPr id="92" name="TextBox 16">
            <a:extLst>
              <a:ext uri="{FF2B5EF4-FFF2-40B4-BE49-F238E27FC236}">
                <a16:creationId xmlns:a16="http://schemas.microsoft.com/office/drawing/2014/main" id="{29FD1BF6-259B-FC1F-03E6-8E1412282B88}"/>
              </a:ext>
            </a:extLst>
          </p:cNvPr>
          <p:cNvSpPr txBox="1"/>
          <p:nvPr/>
        </p:nvSpPr>
        <p:spPr>
          <a:xfrm>
            <a:off x="726412" y="3700928"/>
            <a:ext cx="6274802" cy="294953"/>
          </a:xfrm>
          <a:prstGeom prst="rect">
            <a:avLst/>
          </a:prstGeom>
        </p:spPr>
        <p:txBody>
          <a:bodyPr wrap="square" lIns="0" tIns="0" rIns="0" bIns="0" rtlCol="0" anchor="ctr" anchorCtr="0">
            <a:spAutoFit/>
          </a:bodyPr>
          <a:lstStyle/>
          <a:p>
            <a:pPr algn="ctr">
              <a:lnSpc>
                <a:spcPts val="2320"/>
              </a:lnSpc>
            </a:pPr>
            <a:r>
              <a:rPr lang="it-IT" sz="2400" b="1" dirty="0">
                <a:solidFill>
                  <a:srgbClr val="131B3F"/>
                </a:solidFill>
                <a:cs typeface="Helvetica" panose="020B0604020202020204" pitchFamily="34" charset="0"/>
              </a:rPr>
              <a:t>SENDING CAMPAIGN</a:t>
            </a:r>
            <a:endParaRPr lang="en-US" sz="2400" b="1" dirty="0">
              <a:solidFill>
                <a:srgbClr val="131B3F"/>
              </a:solidFill>
              <a:ea typeface="Inter Medium" panose="02000503000000020004" pitchFamily="2" charset="0"/>
              <a:cs typeface="Arial" panose="020B0604020202020204" pitchFamily="34" charset="0"/>
            </a:endParaRPr>
          </a:p>
        </p:txBody>
      </p:sp>
      <p:sp>
        <p:nvSpPr>
          <p:cNvPr id="60" name="CasellaDiTesto 59">
            <a:extLst>
              <a:ext uri="{FF2B5EF4-FFF2-40B4-BE49-F238E27FC236}">
                <a16:creationId xmlns:a16="http://schemas.microsoft.com/office/drawing/2014/main" id="{C8BFFDA1-4CEC-7C9C-F6C9-0E6EFC48B603}"/>
              </a:ext>
            </a:extLst>
          </p:cNvPr>
          <p:cNvSpPr txBox="1"/>
          <p:nvPr/>
        </p:nvSpPr>
        <p:spPr>
          <a:xfrm>
            <a:off x="7312851" y="3997393"/>
            <a:ext cx="6274798" cy="830997"/>
          </a:xfrm>
          <a:prstGeom prst="rect">
            <a:avLst/>
          </a:prstGeom>
          <a:noFill/>
          <a:ln>
            <a:noFill/>
          </a:ln>
        </p:spPr>
        <p:txBody>
          <a:bodyPr wrap="square" rtlCol="0">
            <a:spAutoFit/>
          </a:bodyPr>
          <a:lstStyle/>
          <a:p>
            <a:pPr algn="ctr"/>
            <a:r>
              <a:rPr lang="it-IT" sz="1600" b="1" dirty="0">
                <a:solidFill>
                  <a:srgbClr val="131B3F"/>
                </a:solidFill>
                <a:cs typeface="Helvetica" panose="020B0604020202020204" pitchFamily="34" charset="0"/>
              </a:rPr>
              <a:t>The Dashboard </a:t>
            </a:r>
            <a:r>
              <a:rPr lang="it-IT" sz="1600" dirty="0" err="1">
                <a:solidFill>
                  <a:srgbClr val="131B3F"/>
                </a:solidFill>
                <a:cs typeface="Helvetica" panose="020B0604020202020204" pitchFamily="34" charset="0"/>
              </a:rPr>
              <a:t>available</a:t>
            </a:r>
            <a:r>
              <a:rPr lang="it-IT" sz="1600" dirty="0">
                <a:solidFill>
                  <a:srgbClr val="131B3F"/>
                </a:solidFill>
                <a:cs typeface="Helvetica" panose="020B0604020202020204" pitchFamily="34" charset="0"/>
              </a:rPr>
              <a:t> on the </a:t>
            </a:r>
            <a:r>
              <a:rPr lang="it-IT" sz="1600" dirty="0" err="1">
                <a:solidFill>
                  <a:srgbClr val="131B3F"/>
                </a:solidFill>
                <a:cs typeface="Helvetica" panose="020B0604020202020204" pitchFamily="34" charset="0"/>
              </a:rPr>
              <a:t>platform</a:t>
            </a:r>
            <a:r>
              <a:rPr lang="it-IT" sz="1600" dirty="0">
                <a:solidFill>
                  <a:srgbClr val="131B3F"/>
                </a:solidFill>
                <a:cs typeface="Helvetica" panose="020B0604020202020204" pitchFamily="34" charset="0"/>
              </a:rPr>
              <a:t> highlights the progress of </a:t>
            </a:r>
            <a:r>
              <a:rPr lang="it-IT" sz="1600" dirty="0" err="1">
                <a:solidFill>
                  <a:srgbClr val="131B3F"/>
                </a:solidFill>
                <a:cs typeface="Helvetica" panose="020B0604020202020204" pitchFamily="34" charset="0"/>
              </a:rPr>
              <a:t>campaigns</a:t>
            </a:r>
            <a:r>
              <a:rPr lang="it-IT" sz="1600" dirty="0">
                <a:solidFill>
                  <a:srgbClr val="131B3F"/>
                </a:solidFill>
                <a:cs typeface="Helvetica" panose="020B0604020202020204" pitchFamily="34" charset="0"/>
              </a:rPr>
              <a:t>, the </a:t>
            </a:r>
            <a:r>
              <a:rPr lang="it-IT" sz="1600" dirty="0" err="1">
                <a:solidFill>
                  <a:srgbClr val="131B3F"/>
                </a:solidFill>
                <a:cs typeface="Helvetica" panose="020B0604020202020204" pitchFamily="34" charset="0"/>
              </a:rPr>
              <a:t>distribution</a:t>
            </a:r>
            <a:r>
              <a:rPr lang="it-IT" sz="1600" dirty="0">
                <a:solidFill>
                  <a:srgbClr val="131B3F"/>
                </a:solidFill>
                <a:cs typeface="Helvetica" panose="020B0604020202020204" pitchFamily="34" charset="0"/>
              </a:rPr>
              <a:t> of </a:t>
            </a:r>
            <a:r>
              <a:rPr lang="it-IT" sz="1600" dirty="0" err="1">
                <a:solidFill>
                  <a:srgbClr val="131B3F"/>
                </a:solidFill>
                <a:cs typeface="Helvetica" panose="020B0604020202020204" pitchFamily="34" charset="0"/>
              </a:rPr>
              <a:t>weak</a:t>
            </a:r>
            <a:r>
              <a:rPr lang="it-IT" sz="1600" dirty="0">
                <a:solidFill>
                  <a:srgbClr val="131B3F"/>
                </a:solidFill>
                <a:cs typeface="Helvetica" panose="020B0604020202020204" pitchFamily="34" charset="0"/>
              </a:rPr>
              <a:t>/strong users for </a:t>
            </a:r>
            <a:r>
              <a:rPr lang="it-IT" sz="1600" dirty="0" err="1">
                <a:solidFill>
                  <a:srgbClr val="131B3F"/>
                </a:solidFill>
                <a:cs typeface="Helvetica" panose="020B0604020202020204" pitchFamily="34" charset="0"/>
              </a:rPr>
              <a:t>each</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campaign</a:t>
            </a:r>
            <a:r>
              <a:rPr lang="it-IT" sz="1600" dirty="0">
                <a:solidFill>
                  <a:srgbClr val="131B3F"/>
                </a:solidFill>
                <a:cs typeface="Helvetica" panose="020B0604020202020204" pitchFamily="34" charset="0"/>
              </a:rPr>
              <a:t> and </a:t>
            </a:r>
            <a:r>
              <a:rPr lang="it-IT" sz="1600" dirty="0" err="1">
                <a:solidFill>
                  <a:srgbClr val="131B3F"/>
                </a:solidFill>
                <a:cs typeface="Helvetica" panose="020B0604020202020204" pitchFamily="34" charset="0"/>
              </a:rPr>
              <a:t>numerous</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other</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metrics</a:t>
            </a:r>
            <a:r>
              <a:rPr lang="it-IT" sz="1600" dirty="0">
                <a:solidFill>
                  <a:srgbClr val="131B3F"/>
                </a:solidFill>
                <a:cs typeface="Helvetica" panose="020B0604020202020204" pitchFamily="34" charset="0"/>
              </a:rPr>
              <a:t>.</a:t>
            </a:r>
          </a:p>
        </p:txBody>
      </p:sp>
      <p:sp>
        <p:nvSpPr>
          <p:cNvPr id="87" name="TextBox 16">
            <a:extLst>
              <a:ext uri="{FF2B5EF4-FFF2-40B4-BE49-F238E27FC236}">
                <a16:creationId xmlns:a16="http://schemas.microsoft.com/office/drawing/2014/main" id="{0AE79054-F168-7686-B71D-B08DB7815522}"/>
              </a:ext>
            </a:extLst>
          </p:cNvPr>
          <p:cNvSpPr txBox="1"/>
          <p:nvPr/>
        </p:nvSpPr>
        <p:spPr>
          <a:xfrm>
            <a:off x="7310499" y="3700928"/>
            <a:ext cx="6238341" cy="294953"/>
          </a:xfrm>
          <a:prstGeom prst="rect">
            <a:avLst/>
          </a:prstGeom>
          <a:ln>
            <a:noFill/>
          </a:ln>
        </p:spPr>
        <p:txBody>
          <a:bodyPr wrap="square" lIns="0" tIns="0" rIns="0" bIns="0" rtlCol="0" anchor="ctr" anchorCtr="0">
            <a:spAutoFit/>
          </a:bodyPr>
          <a:lstStyle/>
          <a:p>
            <a:pPr algn="ctr">
              <a:lnSpc>
                <a:spcPts val="2320"/>
              </a:lnSpc>
            </a:pPr>
            <a:r>
              <a:rPr lang="it-IT" sz="2400" b="1">
                <a:solidFill>
                  <a:srgbClr val="131B3F"/>
                </a:solidFill>
                <a:cs typeface="Helvetica" panose="020B0604020202020204" pitchFamily="34" charset="0"/>
              </a:rPr>
              <a:t>DASHBOARD &amp; ANALYTICS</a:t>
            </a:r>
            <a:endParaRPr lang="en-US" sz="2400" b="1" dirty="0">
              <a:solidFill>
                <a:srgbClr val="131B3F"/>
              </a:solidFill>
              <a:ea typeface="Inter Medium" panose="02000503000000020004" pitchFamily="2" charset="0"/>
              <a:cs typeface="Arial" panose="020B0604020202020204" pitchFamily="34" charset="0"/>
            </a:endParaRPr>
          </a:p>
        </p:txBody>
      </p:sp>
      <p:sp>
        <p:nvSpPr>
          <p:cNvPr id="9" name="CasellaDiTesto 8">
            <a:extLst>
              <a:ext uri="{FF2B5EF4-FFF2-40B4-BE49-F238E27FC236}">
                <a16:creationId xmlns:a16="http://schemas.microsoft.com/office/drawing/2014/main" id="{52CE0C62-A3C5-6998-6897-351AA3842B44}"/>
              </a:ext>
            </a:extLst>
          </p:cNvPr>
          <p:cNvSpPr txBox="1"/>
          <p:nvPr/>
        </p:nvSpPr>
        <p:spPr>
          <a:xfrm>
            <a:off x="7315204" y="2573516"/>
            <a:ext cx="6274798" cy="338554"/>
          </a:xfrm>
          <a:prstGeom prst="rect">
            <a:avLst/>
          </a:prstGeom>
          <a:noFill/>
        </p:spPr>
        <p:txBody>
          <a:bodyPr wrap="square" rtlCol="0">
            <a:spAutoFit/>
          </a:bodyPr>
          <a:lstStyle/>
          <a:p>
            <a:pPr algn="ctr"/>
            <a:r>
              <a:rPr lang="it-IT" sz="1600" b="1" dirty="0">
                <a:solidFill>
                  <a:srgbClr val="131B3F"/>
                </a:solidFill>
                <a:cs typeface="Helvetica" panose="020B0604020202020204" pitchFamily="34" charset="0"/>
              </a:rPr>
              <a:t>The standard duration </a:t>
            </a:r>
            <a:r>
              <a:rPr lang="it-IT" sz="1600" dirty="0">
                <a:solidFill>
                  <a:srgbClr val="131B3F"/>
                </a:solidFill>
                <a:cs typeface="Helvetica" panose="020B0604020202020204" pitchFamily="34" charset="0"/>
              </a:rPr>
              <a:t>of a single </a:t>
            </a:r>
            <a:r>
              <a:rPr lang="it-IT" sz="1600" dirty="0" err="1">
                <a:solidFill>
                  <a:srgbClr val="131B3F"/>
                </a:solidFill>
                <a:cs typeface="Helvetica" panose="020B0604020202020204" pitchFamily="34" charset="0"/>
              </a:rPr>
              <a:t>campaign</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is</a:t>
            </a:r>
            <a:r>
              <a:rPr lang="it-IT" sz="1600" dirty="0">
                <a:solidFill>
                  <a:srgbClr val="131B3F"/>
                </a:solidFill>
                <a:cs typeface="Helvetica" panose="020B0604020202020204" pitchFamily="34" charset="0"/>
              </a:rPr>
              <a:t> 3-4 weeks.</a:t>
            </a:r>
          </a:p>
        </p:txBody>
      </p:sp>
      <p:sp>
        <p:nvSpPr>
          <p:cNvPr id="10" name="TextBox 16">
            <a:extLst>
              <a:ext uri="{FF2B5EF4-FFF2-40B4-BE49-F238E27FC236}">
                <a16:creationId xmlns:a16="http://schemas.microsoft.com/office/drawing/2014/main" id="{9C8CFBA9-231D-2ACF-B66C-DE9CAC40AB74}"/>
              </a:ext>
            </a:extLst>
          </p:cNvPr>
          <p:cNvSpPr txBox="1"/>
          <p:nvPr/>
        </p:nvSpPr>
        <p:spPr>
          <a:xfrm>
            <a:off x="7315200" y="2150053"/>
            <a:ext cx="6274802" cy="294953"/>
          </a:xfrm>
          <a:prstGeom prst="rect">
            <a:avLst/>
          </a:prstGeom>
        </p:spPr>
        <p:txBody>
          <a:bodyPr wrap="square" lIns="0" tIns="0" rIns="0" bIns="0" rtlCol="0" anchor="ctr" anchorCtr="0">
            <a:spAutoFit/>
          </a:bodyPr>
          <a:lstStyle/>
          <a:p>
            <a:pPr algn="ctr">
              <a:lnSpc>
                <a:spcPts val="2320"/>
              </a:lnSpc>
            </a:pPr>
            <a:r>
              <a:rPr lang="en-US" sz="2400" b="1" dirty="0">
                <a:solidFill>
                  <a:srgbClr val="131B3F"/>
                </a:solidFill>
                <a:ea typeface="Inter" panose="02000503000000020004" pitchFamily="2" charset="0"/>
                <a:cs typeface="Arial" panose="020B0604020202020204" pitchFamily="34" charset="0"/>
              </a:rPr>
              <a:t>3-4 WEEKS</a:t>
            </a:r>
            <a:endParaRPr lang="en-US" sz="2400" b="1" dirty="0">
              <a:solidFill>
                <a:srgbClr val="131B3F"/>
              </a:solidFill>
              <a:ea typeface="Inter Medium" panose="02000503000000020004" pitchFamily="2" charset="0"/>
              <a:cs typeface="Arial" panose="020B0604020202020204" pitchFamily="34" charset="0"/>
            </a:endParaRPr>
          </a:p>
        </p:txBody>
      </p:sp>
      <p:sp>
        <p:nvSpPr>
          <p:cNvPr id="14" name="CasellaDiTesto 13">
            <a:extLst>
              <a:ext uri="{FF2B5EF4-FFF2-40B4-BE49-F238E27FC236}">
                <a16:creationId xmlns:a16="http://schemas.microsoft.com/office/drawing/2014/main" id="{71917B8F-0126-BD7D-A928-426166C9C3A2}"/>
              </a:ext>
            </a:extLst>
          </p:cNvPr>
          <p:cNvSpPr txBox="1"/>
          <p:nvPr/>
        </p:nvSpPr>
        <p:spPr>
          <a:xfrm>
            <a:off x="3411872" y="5561616"/>
            <a:ext cx="7806257" cy="830997"/>
          </a:xfrm>
          <a:prstGeom prst="rect">
            <a:avLst/>
          </a:prstGeom>
          <a:noFill/>
        </p:spPr>
        <p:txBody>
          <a:bodyPr wrap="square" rtlCol="0">
            <a:spAutoFit/>
          </a:bodyPr>
          <a:lstStyle/>
          <a:p>
            <a:pPr algn="ctr"/>
            <a:r>
              <a:rPr lang="it-IT" sz="1600" dirty="0" err="1">
                <a:solidFill>
                  <a:srgbClr val="131B3F"/>
                </a:solidFill>
                <a:cs typeface="Helvetica" panose="020B0604020202020204" pitchFamily="34" charset="0"/>
              </a:rPr>
              <a:t>Based</a:t>
            </a:r>
            <a:r>
              <a:rPr lang="it-IT" sz="1600" dirty="0">
                <a:solidFill>
                  <a:srgbClr val="131B3F"/>
                </a:solidFill>
                <a:cs typeface="Helvetica" panose="020B0604020202020204" pitchFamily="34" charset="0"/>
              </a:rPr>
              <a:t> on </a:t>
            </a:r>
            <a:r>
              <a:rPr lang="it-IT" sz="1600" dirty="0" err="1">
                <a:solidFill>
                  <a:srgbClr val="131B3F"/>
                </a:solidFill>
                <a:cs typeface="Helvetica" panose="020B0604020202020204" pitchFamily="34" charset="0"/>
              </a:rPr>
              <a:t>what</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statistics</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reveal</a:t>
            </a:r>
            <a:r>
              <a:rPr lang="it-IT" sz="1600" dirty="0">
                <a:solidFill>
                  <a:srgbClr val="131B3F"/>
                </a:solidFill>
                <a:cs typeface="Helvetica" panose="020B0604020202020204" pitchFamily="34" charset="0"/>
              </a:rPr>
              <a:t>, one can decide to </a:t>
            </a:r>
            <a:r>
              <a:rPr lang="it-IT" sz="1600" dirty="0" err="1">
                <a:solidFill>
                  <a:srgbClr val="131B3F"/>
                </a:solidFill>
                <a:cs typeface="Helvetica" panose="020B0604020202020204" pitchFamily="34" charset="0"/>
              </a:rPr>
              <a:t>launch</a:t>
            </a:r>
            <a:r>
              <a:rPr lang="it-IT" sz="1600" dirty="0">
                <a:solidFill>
                  <a:srgbClr val="131B3F"/>
                </a:solidFill>
                <a:cs typeface="Helvetica" panose="020B0604020202020204" pitchFamily="34" charset="0"/>
              </a:rPr>
              <a:t> a </a:t>
            </a:r>
            <a:r>
              <a:rPr lang="it-IT" sz="1600" dirty="0" err="1">
                <a:solidFill>
                  <a:srgbClr val="131B3F"/>
                </a:solidFill>
                <a:cs typeface="Helvetica" panose="020B0604020202020204" pitchFamily="34" charset="0"/>
              </a:rPr>
              <a:t>campaign</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aimed</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at</a:t>
            </a:r>
            <a:r>
              <a:rPr lang="it-IT" sz="1600" dirty="0">
                <a:solidFill>
                  <a:srgbClr val="131B3F"/>
                </a:solidFill>
                <a:cs typeface="Helvetica" panose="020B0604020202020204" pitchFamily="34" charset="0"/>
              </a:rPr>
              <a:t> a cluster of users in </a:t>
            </a:r>
            <a:r>
              <a:rPr lang="it-IT" sz="1600" dirty="0" err="1">
                <a:solidFill>
                  <a:srgbClr val="131B3F"/>
                </a:solidFill>
                <a:cs typeface="Helvetica" panose="020B0604020202020204" pitchFamily="34" charset="0"/>
              </a:rPr>
              <a:t>order</a:t>
            </a:r>
            <a:r>
              <a:rPr lang="it-IT" sz="1600" dirty="0">
                <a:solidFill>
                  <a:srgbClr val="131B3F"/>
                </a:solidFill>
                <a:cs typeface="Helvetica" panose="020B0604020202020204" pitchFamily="34" charset="0"/>
              </a:rPr>
              <a:t> to </a:t>
            </a:r>
            <a:r>
              <a:rPr lang="it-IT" sz="1600" dirty="0" err="1">
                <a:solidFill>
                  <a:srgbClr val="131B3F"/>
                </a:solidFill>
                <a:cs typeface="Helvetica" panose="020B0604020202020204" pitchFamily="34" charset="0"/>
              </a:rPr>
              <a:t>reinforce</a:t>
            </a:r>
            <a:r>
              <a:rPr lang="it-IT" sz="1600" dirty="0">
                <a:solidFill>
                  <a:srgbClr val="131B3F"/>
                </a:solidFill>
                <a:cs typeface="Helvetica" panose="020B0604020202020204" pitchFamily="34" charset="0"/>
              </a:rPr>
              <a:t> the </a:t>
            </a:r>
            <a:r>
              <a:rPr lang="it-IT" sz="1600" dirty="0" err="1">
                <a:solidFill>
                  <a:srgbClr val="131B3F"/>
                </a:solidFill>
                <a:cs typeface="Helvetica" panose="020B0604020202020204" pitchFamily="34" charset="0"/>
              </a:rPr>
              <a:t>level</a:t>
            </a:r>
            <a:r>
              <a:rPr lang="it-IT" sz="1600" dirty="0">
                <a:solidFill>
                  <a:srgbClr val="131B3F"/>
                </a:solidFill>
                <a:cs typeface="Helvetica" panose="020B0604020202020204" pitchFamily="34" charset="0"/>
              </a:rPr>
              <a:t> of </a:t>
            </a:r>
            <a:r>
              <a:rPr lang="it-IT" sz="1600" dirty="0" err="1">
                <a:solidFill>
                  <a:srgbClr val="131B3F"/>
                </a:solidFill>
                <a:cs typeface="Helvetica" panose="020B0604020202020204" pitchFamily="34" charset="0"/>
              </a:rPr>
              <a:t>resistance</a:t>
            </a:r>
            <a:r>
              <a:rPr lang="it-IT" sz="1600" dirty="0">
                <a:solidFill>
                  <a:srgbClr val="131B3F"/>
                </a:solidFill>
                <a:cs typeface="Helvetica" panose="020B0604020202020204" pitchFamily="34" charset="0"/>
              </a:rPr>
              <a:t> to </a:t>
            </a:r>
            <a:r>
              <a:rPr lang="it-IT" sz="1600" dirty="0" err="1">
                <a:solidFill>
                  <a:srgbClr val="131B3F"/>
                </a:solidFill>
                <a:cs typeface="Helvetica" panose="020B0604020202020204" pitchFamily="34" charset="0"/>
              </a:rPr>
              <a:t>attacks</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We</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reccomend</a:t>
            </a:r>
            <a:r>
              <a:rPr lang="it-IT" sz="1600" dirty="0">
                <a:solidFill>
                  <a:srgbClr val="131B3F"/>
                </a:solidFill>
                <a:cs typeface="Helvetica" panose="020B0604020202020204" pitchFamily="34" charset="0"/>
              </a:rPr>
              <a:t> a </a:t>
            </a:r>
            <a:r>
              <a:rPr lang="it-IT" sz="1600" dirty="0" err="1">
                <a:solidFill>
                  <a:srgbClr val="131B3F"/>
                </a:solidFill>
                <a:cs typeface="Helvetica" panose="020B0604020202020204" pitchFamily="34" charset="0"/>
              </a:rPr>
              <a:t>few</a:t>
            </a:r>
            <a:r>
              <a:rPr lang="it-IT" sz="1600" dirty="0">
                <a:solidFill>
                  <a:srgbClr val="131B3F"/>
                </a:solidFill>
                <a:cs typeface="Helvetica" panose="020B0604020202020204" pitchFamily="34" charset="0"/>
              </a:rPr>
              <a:t> </a:t>
            </a:r>
            <a:r>
              <a:rPr lang="it-IT" sz="1600" b="1" dirty="0" err="1">
                <a:solidFill>
                  <a:srgbClr val="131B3F"/>
                </a:solidFill>
                <a:cs typeface="Helvetica" panose="020B0604020202020204" pitchFamily="34" charset="0"/>
              </a:rPr>
              <a:t>remediations</a:t>
            </a:r>
            <a:r>
              <a:rPr lang="it-IT" sz="1600" b="1" dirty="0">
                <a:solidFill>
                  <a:srgbClr val="131B3F"/>
                </a:solidFill>
                <a:cs typeface="Helvetica" panose="020B0604020202020204" pitchFamily="34" charset="0"/>
              </a:rPr>
              <a:t> </a:t>
            </a:r>
            <a:r>
              <a:rPr lang="it-IT" sz="1600" dirty="0">
                <a:solidFill>
                  <a:srgbClr val="131B3F"/>
                </a:solidFill>
                <a:cs typeface="Helvetica" panose="020B0604020202020204" pitchFamily="34" charset="0"/>
              </a:rPr>
              <a:t>after </a:t>
            </a:r>
            <a:r>
              <a:rPr lang="it-IT" sz="1600" b="1" dirty="0">
                <a:solidFill>
                  <a:srgbClr val="131B3F"/>
                </a:solidFill>
                <a:cs typeface="Helvetica" panose="020B0604020202020204" pitchFamily="34" charset="0"/>
              </a:rPr>
              <a:t>7/8 </a:t>
            </a:r>
            <a:r>
              <a:rPr lang="it-IT" sz="1600" b="1" dirty="0" err="1">
                <a:solidFill>
                  <a:srgbClr val="131B3F"/>
                </a:solidFill>
                <a:cs typeface="Helvetica" panose="020B0604020202020204" pitchFamily="34" charset="0"/>
              </a:rPr>
              <a:t>campaigns</a:t>
            </a:r>
            <a:r>
              <a:rPr lang="it-IT" sz="1600" b="1" dirty="0">
                <a:solidFill>
                  <a:srgbClr val="131B3F"/>
                </a:solidFill>
                <a:cs typeface="Helvetica" panose="020B0604020202020204" pitchFamily="34" charset="0"/>
              </a:rPr>
              <a:t>.</a:t>
            </a:r>
            <a:endParaRPr lang="it-IT" sz="1600" dirty="0">
              <a:solidFill>
                <a:srgbClr val="131B3F"/>
              </a:solidFill>
              <a:cs typeface="Helvetica" panose="020B0604020202020204" pitchFamily="34" charset="0"/>
            </a:endParaRPr>
          </a:p>
        </p:txBody>
      </p:sp>
      <p:sp>
        <p:nvSpPr>
          <p:cNvPr id="15" name="TextBox 16">
            <a:extLst>
              <a:ext uri="{FF2B5EF4-FFF2-40B4-BE49-F238E27FC236}">
                <a16:creationId xmlns:a16="http://schemas.microsoft.com/office/drawing/2014/main" id="{2DA87F06-A01C-1876-5142-E538B994CA2D}"/>
              </a:ext>
            </a:extLst>
          </p:cNvPr>
          <p:cNvSpPr txBox="1"/>
          <p:nvPr/>
        </p:nvSpPr>
        <p:spPr>
          <a:xfrm>
            <a:off x="4177799" y="5252045"/>
            <a:ext cx="6274802" cy="294953"/>
          </a:xfrm>
          <a:prstGeom prst="rect">
            <a:avLst/>
          </a:prstGeom>
        </p:spPr>
        <p:txBody>
          <a:bodyPr wrap="square" lIns="0" tIns="0" rIns="0" bIns="0" rtlCol="0" anchor="ctr" anchorCtr="0">
            <a:spAutoFit/>
          </a:bodyPr>
          <a:lstStyle/>
          <a:p>
            <a:pPr algn="ctr">
              <a:lnSpc>
                <a:spcPts val="2320"/>
              </a:lnSpc>
            </a:pPr>
            <a:r>
              <a:rPr lang="it-IT" sz="2400" b="1">
                <a:solidFill>
                  <a:srgbClr val="131B3F"/>
                </a:solidFill>
                <a:cs typeface="Helvetica" panose="020B0604020202020204" pitchFamily="34" charset="0"/>
              </a:rPr>
              <a:t>REMEDIATION</a:t>
            </a:r>
            <a:endParaRPr lang="en-US" sz="2400" b="1" dirty="0">
              <a:solidFill>
                <a:srgbClr val="131B3F"/>
              </a:solidFill>
              <a:ea typeface="Inter Medium" panose="02000503000000020004" pitchFamily="2" charset="0"/>
              <a:cs typeface="Arial" panose="020B0604020202020204" pitchFamily="34" charset="0"/>
            </a:endParaRPr>
          </a:p>
        </p:txBody>
      </p:sp>
      <p:sp>
        <p:nvSpPr>
          <p:cNvPr id="3" name="Titolo 2">
            <a:extLst>
              <a:ext uri="{FF2B5EF4-FFF2-40B4-BE49-F238E27FC236}">
                <a16:creationId xmlns:a16="http://schemas.microsoft.com/office/drawing/2014/main" id="{51179228-9007-AB1B-E4FE-37128AF90278}"/>
              </a:ext>
            </a:extLst>
          </p:cNvPr>
          <p:cNvSpPr>
            <a:spLocks noGrp="1"/>
          </p:cNvSpPr>
          <p:nvPr>
            <p:ph type="title"/>
          </p:nvPr>
        </p:nvSpPr>
        <p:spPr/>
        <p:txBody>
          <a:bodyPr/>
          <a:lstStyle/>
          <a:p>
            <a:r>
              <a:rPr lang="it-IT" dirty="0"/>
              <a:t>CG Phishing </a:t>
            </a:r>
            <a:r>
              <a:rPr lang="it-IT" dirty="0" err="1"/>
              <a:t>Overview</a:t>
            </a:r>
            <a:r>
              <a:rPr lang="it-IT" dirty="0"/>
              <a:t> </a:t>
            </a:r>
          </a:p>
        </p:txBody>
      </p:sp>
      <p:sp>
        <p:nvSpPr>
          <p:cNvPr id="45" name="Segnaposto testo 44">
            <a:extLst>
              <a:ext uri="{FF2B5EF4-FFF2-40B4-BE49-F238E27FC236}">
                <a16:creationId xmlns:a16="http://schemas.microsoft.com/office/drawing/2014/main" id="{076F0B88-B209-95B6-12BA-38FA4EC2C6A9}"/>
              </a:ext>
            </a:extLst>
          </p:cNvPr>
          <p:cNvSpPr>
            <a:spLocks noGrp="1"/>
          </p:cNvSpPr>
          <p:nvPr>
            <p:ph type="body" sz="quarter" idx="13"/>
          </p:nvPr>
        </p:nvSpPr>
        <p:spPr/>
        <p:txBody>
          <a:bodyPr/>
          <a:lstStyle/>
          <a:p>
            <a:r>
              <a:rPr lang="it-IT" dirty="0">
                <a:latin typeface="Arial" panose="020B0604020202020204" pitchFamily="34" charset="0"/>
                <a:cs typeface="Arial" panose="020B0604020202020204" pitchFamily="34" charset="0"/>
              </a:rPr>
              <a:t>Breakdown of </a:t>
            </a:r>
            <a:r>
              <a:rPr lang="it-IT" dirty="0" err="1">
                <a:latin typeface="Arial" panose="020B0604020202020204" pitchFamily="34" charset="0"/>
                <a:cs typeface="Arial" panose="020B0604020202020204" pitchFamily="34" charset="0"/>
              </a:rPr>
              <a:t>year</a:t>
            </a:r>
            <a:endParaRPr lang="it-IT" dirty="0">
              <a:latin typeface="Arial" panose="020B0604020202020204" pitchFamily="34" charset="0"/>
              <a:cs typeface="Arial" panose="020B0604020202020204" pitchFamily="34" charset="0"/>
            </a:endParaRPr>
          </a:p>
          <a:p>
            <a:endParaRPr lang="en-GB" dirty="0"/>
          </a:p>
        </p:txBody>
      </p:sp>
      <p:sp>
        <p:nvSpPr>
          <p:cNvPr id="77" name="Rettangolo con angoli arrotondati 76">
            <a:extLst>
              <a:ext uri="{FF2B5EF4-FFF2-40B4-BE49-F238E27FC236}">
                <a16:creationId xmlns:a16="http://schemas.microsoft.com/office/drawing/2014/main" id="{D9F8AC1B-499E-F14C-AF02-C8208D43C4AE}"/>
              </a:ext>
            </a:extLst>
          </p:cNvPr>
          <p:cNvSpPr/>
          <p:nvPr/>
        </p:nvSpPr>
        <p:spPr>
          <a:xfrm>
            <a:off x="726414" y="2021289"/>
            <a:ext cx="6274800" cy="1272301"/>
          </a:xfrm>
          <a:prstGeom prst="roundRect">
            <a:avLst>
              <a:gd name="adj" fmla="val 3219"/>
            </a:avLst>
          </a:prstGeom>
          <a:solidFill>
            <a:srgbClr val="DDDDDD">
              <a:alpha val="6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46" name="CasellaDiTesto 45">
            <a:extLst>
              <a:ext uri="{FF2B5EF4-FFF2-40B4-BE49-F238E27FC236}">
                <a16:creationId xmlns:a16="http://schemas.microsoft.com/office/drawing/2014/main" id="{47F8991A-BC0C-0B6C-A842-2452EC73A986}"/>
              </a:ext>
            </a:extLst>
          </p:cNvPr>
          <p:cNvSpPr txBox="1"/>
          <p:nvPr/>
        </p:nvSpPr>
        <p:spPr>
          <a:xfrm>
            <a:off x="726414" y="2493624"/>
            <a:ext cx="6274797" cy="830997"/>
          </a:xfrm>
          <a:prstGeom prst="rect">
            <a:avLst/>
          </a:prstGeom>
          <a:noFill/>
        </p:spPr>
        <p:txBody>
          <a:bodyPr wrap="square" rtlCol="0">
            <a:spAutoFit/>
          </a:bodyPr>
          <a:lstStyle/>
          <a:p>
            <a:pPr algn="ctr"/>
            <a:r>
              <a:rPr lang="it-IT" sz="1600" dirty="0" err="1">
                <a:solidFill>
                  <a:srgbClr val="131B3F"/>
                </a:solidFill>
                <a:cs typeface="Helvetica" panose="020B0604020202020204" pitchFamily="34" charset="0"/>
              </a:rPr>
              <a:t>Each</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campaign</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consists</a:t>
            </a:r>
            <a:r>
              <a:rPr lang="it-IT" sz="1600" dirty="0">
                <a:solidFill>
                  <a:srgbClr val="131B3F"/>
                </a:solidFill>
                <a:cs typeface="Helvetica" panose="020B0604020202020204" pitchFamily="34" charset="0"/>
              </a:rPr>
              <a:t> of</a:t>
            </a:r>
            <a:r>
              <a:rPr lang="it-IT" sz="1600" b="1" dirty="0">
                <a:solidFill>
                  <a:srgbClr val="131B3F"/>
                </a:solidFill>
                <a:cs typeface="Helvetica" panose="020B0604020202020204" pitchFamily="34" charset="0"/>
              </a:rPr>
              <a:t> 10 templates; </a:t>
            </a:r>
            <a:r>
              <a:rPr lang="en-US" sz="1600" dirty="0">
                <a:solidFill>
                  <a:srgbClr val="131B3F"/>
                </a:solidFill>
                <a:cs typeface="Helvetica" panose="020B0604020202020204" pitchFamily="34" charset="0"/>
              </a:rPr>
              <a:t>with the first 3 campaigns, the A.I. engine studies the behavior of the individual recipient to calibrate the level of subsequent mailings.</a:t>
            </a:r>
            <a:endParaRPr lang="it-IT" sz="1600" dirty="0">
              <a:solidFill>
                <a:srgbClr val="131B3F"/>
              </a:solidFill>
              <a:cs typeface="Arial" panose="020B0604020202020204" pitchFamily="34" charset="0"/>
            </a:endParaRPr>
          </a:p>
        </p:txBody>
      </p:sp>
      <p:sp>
        <p:nvSpPr>
          <p:cNvPr id="83" name="TextBox 16">
            <a:extLst>
              <a:ext uri="{FF2B5EF4-FFF2-40B4-BE49-F238E27FC236}">
                <a16:creationId xmlns:a16="http://schemas.microsoft.com/office/drawing/2014/main" id="{7E5A1523-FF83-F039-4FA2-0C823D5CEAFC}"/>
              </a:ext>
            </a:extLst>
          </p:cNvPr>
          <p:cNvSpPr txBox="1"/>
          <p:nvPr/>
        </p:nvSpPr>
        <p:spPr>
          <a:xfrm>
            <a:off x="726412" y="2150053"/>
            <a:ext cx="6274800" cy="294953"/>
          </a:xfrm>
          <a:prstGeom prst="rect">
            <a:avLst/>
          </a:prstGeom>
        </p:spPr>
        <p:txBody>
          <a:bodyPr wrap="square" lIns="0" tIns="0" rIns="0" bIns="0" rtlCol="0" anchor="ctr" anchorCtr="0">
            <a:spAutoFit/>
          </a:bodyPr>
          <a:lstStyle/>
          <a:p>
            <a:pPr algn="ctr">
              <a:lnSpc>
                <a:spcPts val="2320"/>
              </a:lnSpc>
            </a:pPr>
            <a:r>
              <a:rPr lang="en-US" sz="2400" b="1" dirty="0">
                <a:solidFill>
                  <a:srgbClr val="131B3F"/>
                </a:solidFill>
                <a:ea typeface="Inter" panose="02000503000000020004" pitchFamily="2" charset="0"/>
                <a:cs typeface="Arial" panose="020B0604020202020204" pitchFamily="34" charset="0"/>
              </a:rPr>
              <a:t>12 CAMPAIGNS</a:t>
            </a:r>
          </a:p>
        </p:txBody>
      </p:sp>
      <p:sp>
        <p:nvSpPr>
          <p:cNvPr id="93" name="CasellaDiTesto 92">
            <a:extLst>
              <a:ext uri="{FF2B5EF4-FFF2-40B4-BE49-F238E27FC236}">
                <a16:creationId xmlns:a16="http://schemas.microsoft.com/office/drawing/2014/main" id="{157B3455-D030-704D-A32A-D5E4825AE47D}"/>
              </a:ext>
            </a:extLst>
          </p:cNvPr>
          <p:cNvSpPr txBox="1"/>
          <p:nvPr/>
        </p:nvSpPr>
        <p:spPr>
          <a:xfrm>
            <a:off x="4087091" y="10390909"/>
            <a:ext cx="0" cy="0"/>
          </a:xfrm>
          <a:prstGeom prst="rect">
            <a:avLst/>
          </a:prstGeom>
          <a:noFill/>
        </p:spPr>
        <p:txBody>
          <a:bodyPr wrap="none" rtlCol="0">
            <a:noAutofit/>
          </a:bodyPr>
          <a:lstStyle/>
          <a:p>
            <a:pPr>
              <a:lnSpc>
                <a:spcPct val="90000"/>
              </a:lnSpc>
            </a:pPr>
            <a:endParaRPr lang="it-IT"/>
          </a:p>
        </p:txBody>
      </p:sp>
      <p:sp>
        <p:nvSpPr>
          <p:cNvPr id="2" name="CasellaDiTesto 1">
            <a:extLst>
              <a:ext uri="{FF2B5EF4-FFF2-40B4-BE49-F238E27FC236}">
                <a16:creationId xmlns:a16="http://schemas.microsoft.com/office/drawing/2014/main" id="{537231BC-67B8-2594-255B-126EFF4EFA61}"/>
              </a:ext>
            </a:extLst>
          </p:cNvPr>
          <p:cNvSpPr txBox="1"/>
          <p:nvPr/>
        </p:nvSpPr>
        <p:spPr>
          <a:xfrm>
            <a:off x="725750" y="6304333"/>
            <a:ext cx="2178908" cy="338554"/>
          </a:xfrm>
          <a:prstGeom prst="rect">
            <a:avLst/>
          </a:prstGeom>
          <a:noFill/>
        </p:spPr>
        <p:txBody>
          <a:bodyPr wrap="square" lIns="0" tIns="0" rIns="0" bIns="0">
            <a:spAutoFit/>
          </a:bodyPr>
          <a:lstStyle/>
          <a:p>
            <a:r>
              <a:rPr lang="it-IT" sz="2200" dirty="0" err="1">
                <a:solidFill>
                  <a:srgbClr val="FF9712"/>
                </a:solidFill>
                <a:cs typeface="Helvetica" panose="020B0604020202020204" pitchFamily="34" charset="0"/>
              </a:rPr>
              <a:t>Types</a:t>
            </a:r>
            <a:r>
              <a:rPr lang="it-IT" sz="2200" dirty="0">
                <a:solidFill>
                  <a:srgbClr val="FF9712"/>
                </a:solidFill>
                <a:cs typeface="Helvetica" panose="020B0604020202020204" pitchFamily="34" charset="0"/>
              </a:rPr>
              <a:t> of </a:t>
            </a:r>
            <a:r>
              <a:rPr lang="it-IT" sz="2200" b="1" dirty="0">
                <a:solidFill>
                  <a:srgbClr val="FF9712"/>
                </a:solidFill>
                <a:cs typeface="Helvetica" panose="020B0604020202020204" pitchFamily="34" charset="0"/>
              </a:rPr>
              <a:t>users:</a:t>
            </a:r>
          </a:p>
        </p:txBody>
      </p:sp>
      <p:grpSp>
        <p:nvGrpSpPr>
          <p:cNvPr id="43" name="Gruppo 42">
            <a:extLst>
              <a:ext uri="{FF2B5EF4-FFF2-40B4-BE49-F238E27FC236}">
                <a16:creationId xmlns:a16="http://schemas.microsoft.com/office/drawing/2014/main" id="{A4EB6DCB-33FB-FCC3-6C5C-218103EF86DE}"/>
              </a:ext>
            </a:extLst>
          </p:cNvPr>
          <p:cNvGrpSpPr/>
          <p:nvPr/>
        </p:nvGrpSpPr>
        <p:grpSpPr>
          <a:xfrm>
            <a:off x="9623175" y="6809130"/>
            <a:ext cx="4202356" cy="764312"/>
            <a:chOff x="9756475" y="6805492"/>
            <a:chExt cx="4202356" cy="764312"/>
          </a:xfrm>
        </p:grpSpPr>
        <p:sp>
          <p:nvSpPr>
            <p:cNvPr id="27" name="CasellaDiTesto 26">
              <a:extLst>
                <a:ext uri="{FF2B5EF4-FFF2-40B4-BE49-F238E27FC236}">
                  <a16:creationId xmlns:a16="http://schemas.microsoft.com/office/drawing/2014/main" id="{FF8BC489-26C6-C2B6-E66B-13954ED96608}"/>
                </a:ext>
              </a:extLst>
            </p:cNvPr>
            <p:cNvSpPr txBox="1"/>
            <p:nvPr/>
          </p:nvSpPr>
          <p:spPr>
            <a:xfrm>
              <a:off x="10514645" y="6805492"/>
              <a:ext cx="3444186" cy="764312"/>
            </a:xfrm>
            <a:prstGeom prst="rect">
              <a:avLst/>
            </a:prstGeom>
            <a:noFill/>
          </p:spPr>
          <p:txBody>
            <a:bodyPr wrap="square" lIns="0" tIns="0" rtlCol="0">
              <a:spAutoFit/>
            </a:bodyPr>
            <a:lstStyle/>
            <a:p>
              <a:pPr>
                <a:lnSpc>
                  <a:spcPts val="1360"/>
                </a:lnSpc>
              </a:pPr>
              <a:r>
                <a:rPr lang="it-IT" sz="1800" b="1" dirty="0">
                  <a:solidFill>
                    <a:srgbClr val="131B3F"/>
                  </a:solidFill>
                  <a:cs typeface="Helvetica" panose="020B0604020202020204" pitchFamily="34" charset="0"/>
                </a:rPr>
                <a:t>Defender:</a:t>
              </a:r>
            </a:p>
            <a:p>
              <a:pPr>
                <a:lnSpc>
                  <a:spcPts val="1360"/>
                </a:lnSpc>
              </a:pPr>
              <a:r>
                <a:rPr lang="it-IT" sz="1200" dirty="0" err="1">
                  <a:solidFill>
                    <a:srgbClr val="131B3F"/>
                  </a:solidFill>
                  <a:cs typeface="Helvetica" panose="020B0604020202020204" pitchFamily="34" charset="0"/>
                </a:rPr>
                <a:t>These</a:t>
              </a:r>
              <a:r>
                <a:rPr lang="it-IT" sz="1200" dirty="0">
                  <a:solidFill>
                    <a:srgbClr val="131B3F"/>
                  </a:solidFill>
                  <a:cs typeface="Helvetica" panose="020B0604020202020204" pitchFamily="34" charset="0"/>
                </a:rPr>
                <a:t> are users </a:t>
              </a:r>
              <a:r>
                <a:rPr lang="it-IT" sz="1200" dirty="0" err="1">
                  <a:solidFill>
                    <a:srgbClr val="131B3F"/>
                  </a:solidFill>
                  <a:cs typeface="Helvetica" panose="020B0604020202020204" pitchFamily="34" charset="0"/>
                </a:rPr>
                <a:t>that</a:t>
              </a:r>
              <a:r>
                <a:rPr lang="it-IT" sz="1200" dirty="0">
                  <a:solidFill>
                    <a:srgbClr val="131B3F"/>
                  </a:solidFill>
                  <a:cs typeface="Helvetica" panose="020B0604020202020204" pitchFamily="34" charset="0"/>
                </a:rPr>
                <a:t>, </a:t>
              </a:r>
              <a:r>
                <a:rPr lang="it-IT" sz="1200" dirty="0" err="1">
                  <a:solidFill>
                    <a:srgbClr val="131B3F"/>
                  </a:solidFill>
                  <a:cs typeface="Helvetica" panose="020B0604020202020204" pitchFamily="34" charset="0"/>
                </a:rPr>
                <a:t>not</a:t>
              </a:r>
              <a:r>
                <a:rPr lang="it-IT" sz="1200" dirty="0">
                  <a:solidFill>
                    <a:srgbClr val="131B3F"/>
                  </a:solidFill>
                  <a:cs typeface="Helvetica" panose="020B0604020202020204" pitchFamily="34" charset="0"/>
                </a:rPr>
                <a:t> </a:t>
              </a:r>
              <a:r>
                <a:rPr lang="it-IT" sz="1200" dirty="0" err="1">
                  <a:solidFill>
                    <a:srgbClr val="131B3F"/>
                  </a:solidFill>
                  <a:cs typeface="Helvetica" panose="020B0604020202020204" pitchFamily="34" charset="0"/>
                </a:rPr>
                <a:t>only</a:t>
              </a:r>
              <a:r>
                <a:rPr lang="it-IT" sz="1200" dirty="0">
                  <a:solidFill>
                    <a:srgbClr val="131B3F"/>
                  </a:solidFill>
                  <a:cs typeface="Helvetica" panose="020B0604020202020204" pitchFamily="34" charset="0"/>
                </a:rPr>
                <a:t> do </a:t>
              </a:r>
              <a:r>
                <a:rPr lang="it-IT" sz="1200" dirty="0" err="1">
                  <a:solidFill>
                    <a:srgbClr val="131B3F"/>
                  </a:solidFill>
                  <a:cs typeface="Helvetica" panose="020B0604020202020204" pitchFamily="34" charset="0"/>
                </a:rPr>
                <a:t>not</a:t>
              </a:r>
              <a:r>
                <a:rPr lang="it-IT" sz="1200" dirty="0">
                  <a:solidFill>
                    <a:srgbClr val="131B3F"/>
                  </a:solidFill>
                  <a:cs typeface="Helvetica" panose="020B0604020202020204" pitchFamily="34" charset="0"/>
                </a:rPr>
                <a:t> </a:t>
              </a:r>
              <a:r>
                <a:rPr lang="it-IT" sz="1200" dirty="0" err="1">
                  <a:solidFill>
                    <a:srgbClr val="131B3F"/>
                  </a:solidFill>
                  <a:cs typeface="Helvetica" panose="020B0604020202020204" pitchFamily="34" charset="0"/>
                </a:rPr>
                <a:t>fall</a:t>
              </a:r>
              <a:r>
                <a:rPr lang="it-IT" sz="1200" dirty="0">
                  <a:solidFill>
                    <a:srgbClr val="131B3F"/>
                  </a:solidFill>
                  <a:cs typeface="Helvetica" panose="020B0604020202020204" pitchFamily="34" charset="0"/>
                </a:rPr>
                <a:t> for the phishing </a:t>
              </a:r>
              <a:r>
                <a:rPr lang="it-IT" sz="1200" dirty="0" err="1">
                  <a:solidFill>
                    <a:srgbClr val="131B3F"/>
                  </a:solidFill>
                  <a:cs typeface="Helvetica" panose="020B0604020202020204" pitchFamily="34" charset="0"/>
                </a:rPr>
                <a:t>attacks</a:t>
              </a:r>
              <a:r>
                <a:rPr lang="it-IT" sz="1200" dirty="0">
                  <a:solidFill>
                    <a:srgbClr val="131B3F"/>
                  </a:solidFill>
                  <a:cs typeface="Helvetica" panose="020B0604020202020204" pitchFamily="34" charset="0"/>
                </a:rPr>
                <a:t>, </a:t>
              </a:r>
              <a:r>
                <a:rPr lang="it-IT" sz="1200" dirty="0" err="1">
                  <a:solidFill>
                    <a:srgbClr val="131B3F"/>
                  </a:solidFill>
                  <a:cs typeface="Helvetica" panose="020B0604020202020204" pitchFamily="34" charset="0"/>
                </a:rPr>
                <a:t>but</a:t>
              </a:r>
              <a:r>
                <a:rPr lang="it-IT" sz="1200" dirty="0">
                  <a:solidFill>
                    <a:srgbClr val="131B3F"/>
                  </a:solidFill>
                  <a:cs typeface="Helvetica" panose="020B0604020202020204" pitchFamily="34" charset="0"/>
                </a:rPr>
                <a:t> </a:t>
              </a:r>
              <a:r>
                <a:rPr lang="it-IT" sz="1200" dirty="0" err="1">
                  <a:solidFill>
                    <a:srgbClr val="131B3F"/>
                  </a:solidFill>
                  <a:cs typeface="Helvetica" panose="020B0604020202020204" pitchFamily="34" charset="0"/>
                </a:rPr>
                <a:t>also</a:t>
              </a:r>
              <a:r>
                <a:rPr lang="it-IT" sz="1200" dirty="0">
                  <a:solidFill>
                    <a:srgbClr val="131B3F"/>
                  </a:solidFill>
                  <a:cs typeface="Helvetica" panose="020B0604020202020204" pitchFamily="34" charset="0"/>
                </a:rPr>
                <a:t> report </a:t>
              </a:r>
              <a:r>
                <a:rPr lang="it-IT" sz="1200" dirty="0" err="1">
                  <a:solidFill>
                    <a:srgbClr val="131B3F"/>
                  </a:solidFill>
                  <a:cs typeface="Helvetica" panose="020B0604020202020204" pitchFamily="34" charset="0"/>
                </a:rPr>
                <a:t>them</a:t>
              </a:r>
              <a:r>
                <a:rPr lang="it-IT" sz="1200" dirty="0">
                  <a:solidFill>
                    <a:srgbClr val="131B3F"/>
                  </a:solidFill>
                  <a:cs typeface="Helvetica" panose="020B0604020202020204" pitchFamily="34" charset="0"/>
                </a:rPr>
                <a:t> following the set procedure.</a:t>
              </a:r>
            </a:p>
          </p:txBody>
        </p:sp>
        <p:pic>
          <p:nvPicPr>
            <p:cNvPr id="18" name="Elemento grafico 17">
              <a:extLst>
                <a:ext uri="{FF2B5EF4-FFF2-40B4-BE49-F238E27FC236}">
                  <a16:creationId xmlns:a16="http://schemas.microsoft.com/office/drawing/2014/main" id="{99CBFAA5-49DF-9C13-A193-62533C4AC7D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56475" y="6809879"/>
              <a:ext cx="554998" cy="576000"/>
            </a:xfrm>
            <a:prstGeom prst="rect">
              <a:avLst/>
            </a:prstGeom>
          </p:spPr>
        </p:pic>
      </p:grpSp>
      <p:grpSp>
        <p:nvGrpSpPr>
          <p:cNvPr id="42" name="Gruppo 41">
            <a:extLst>
              <a:ext uri="{FF2B5EF4-FFF2-40B4-BE49-F238E27FC236}">
                <a16:creationId xmlns:a16="http://schemas.microsoft.com/office/drawing/2014/main" id="{1548C11F-16A7-D634-DAE6-D5A671570E94}"/>
              </a:ext>
            </a:extLst>
          </p:cNvPr>
          <p:cNvGrpSpPr/>
          <p:nvPr/>
        </p:nvGrpSpPr>
        <p:grpSpPr>
          <a:xfrm>
            <a:off x="5243650" y="6644030"/>
            <a:ext cx="4039029" cy="720000"/>
            <a:chOff x="9753875" y="7601174"/>
            <a:chExt cx="4039029" cy="720000"/>
          </a:xfrm>
        </p:grpSpPr>
        <p:sp>
          <p:nvSpPr>
            <p:cNvPr id="26" name="CasellaDiTesto 25">
              <a:extLst>
                <a:ext uri="{FF2B5EF4-FFF2-40B4-BE49-F238E27FC236}">
                  <a16:creationId xmlns:a16="http://schemas.microsoft.com/office/drawing/2014/main" id="{1B366AEE-AE6D-835F-F50A-9DBAFEFB2963}"/>
                </a:ext>
              </a:extLst>
            </p:cNvPr>
            <p:cNvSpPr txBox="1"/>
            <p:nvPr/>
          </p:nvSpPr>
          <p:spPr>
            <a:xfrm>
              <a:off x="10507083" y="7731269"/>
              <a:ext cx="3285821" cy="584775"/>
            </a:xfrm>
            <a:prstGeom prst="rect">
              <a:avLst/>
            </a:prstGeom>
            <a:noFill/>
          </p:spPr>
          <p:txBody>
            <a:bodyPr wrap="square" lIns="0" tIns="0" rIns="91440" bIns="45720" rtlCol="0" anchor="t">
              <a:spAutoFit/>
            </a:bodyPr>
            <a:lstStyle/>
            <a:p>
              <a:pPr>
                <a:lnSpc>
                  <a:spcPts val="1360"/>
                </a:lnSpc>
              </a:pPr>
              <a:r>
                <a:rPr lang="it-IT" sz="1800" b="1" dirty="0">
                  <a:solidFill>
                    <a:srgbClr val="131B3F"/>
                  </a:solidFill>
                  <a:cs typeface="Helvetica"/>
                </a:rPr>
                <a:t>Strong user:</a:t>
              </a:r>
            </a:p>
            <a:p>
              <a:pPr>
                <a:lnSpc>
                  <a:spcPts val="1360"/>
                </a:lnSpc>
              </a:pPr>
              <a:r>
                <a:rPr lang="it-IT" sz="1200" dirty="0" err="1">
                  <a:solidFill>
                    <a:srgbClr val="131B3F"/>
                  </a:solidFill>
                  <a:cs typeface="Helvetica"/>
                </a:rPr>
                <a:t>These</a:t>
              </a:r>
              <a:r>
                <a:rPr lang="it-IT" sz="1200" dirty="0">
                  <a:solidFill>
                    <a:srgbClr val="131B3F"/>
                  </a:solidFill>
                  <a:cs typeface="Helvetica"/>
                </a:rPr>
                <a:t> are the users </a:t>
              </a:r>
              <a:r>
                <a:rPr lang="it-IT" sz="1200" dirty="0" err="1">
                  <a:solidFill>
                    <a:srgbClr val="131B3F"/>
                  </a:solidFill>
                  <a:cs typeface="Helvetica"/>
                </a:rPr>
                <a:t>that</a:t>
              </a:r>
              <a:r>
                <a:rPr lang="it-IT" sz="1200" dirty="0">
                  <a:solidFill>
                    <a:srgbClr val="131B3F"/>
                  </a:solidFill>
                  <a:cs typeface="Helvetica"/>
                </a:rPr>
                <a:t> </a:t>
              </a:r>
              <a:r>
                <a:rPr lang="it-IT" sz="1200" dirty="0" err="1">
                  <a:solidFill>
                    <a:srgbClr val="131B3F"/>
                  </a:solidFill>
                  <a:cs typeface="Helvetica"/>
                </a:rPr>
                <a:t>tend</a:t>
              </a:r>
              <a:r>
                <a:rPr lang="it-IT" sz="1200" dirty="0">
                  <a:solidFill>
                    <a:srgbClr val="131B3F"/>
                  </a:solidFill>
                  <a:cs typeface="Helvetica"/>
                </a:rPr>
                <a:t> to open emails </a:t>
              </a:r>
              <a:r>
                <a:rPr lang="it-IT" sz="1200" dirty="0" err="1">
                  <a:solidFill>
                    <a:srgbClr val="131B3F"/>
                  </a:solidFill>
                  <a:cs typeface="Helvetica"/>
                </a:rPr>
                <a:t>but</a:t>
              </a:r>
              <a:r>
                <a:rPr lang="it-IT" sz="1200" dirty="0">
                  <a:solidFill>
                    <a:srgbClr val="131B3F"/>
                  </a:solidFill>
                  <a:cs typeface="Helvetica"/>
                </a:rPr>
                <a:t> </a:t>
              </a:r>
              <a:r>
                <a:rPr lang="it-IT" sz="1200" dirty="0" err="1">
                  <a:solidFill>
                    <a:srgbClr val="131B3F"/>
                  </a:solidFill>
                  <a:cs typeface="Helvetica"/>
                </a:rPr>
                <a:t>not</a:t>
              </a:r>
              <a:r>
                <a:rPr lang="it-IT" sz="1200" dirty="0">
                  <a:solidFill>
                    <a:srgbClr val="131B3F"/>
                  </a:solidFill>
                  <a:cs typeface="Helvetica"/>
                </a:rPr>
                <a:t> click on links.</a:t>
              </a:r>
              <a:endParaRPr lang="it-IT" sz="1200" dirty="0">
                <a:solidFill>
                  <a:srgbClr val="131B3F"/>
                </a:solidFill>
                <a:cs typeface="Helvetica" panose="020B0604020202020204" pitchFamily="34" charset="0"/>
              </a:endParaRPr>
            </a:p>
          </p:txBody>
        </p:sp>
        <p:grpSp>
          <p:nvGrpSpPr>
            <p:cNvPr id="40" name="Gruppo 39">
              <a:extLst>
                <a:ext uri="{FF2B5EF4-FFF2-40B4-BE49-F238E27FC236}">
                  <a16:creationId xmlns:a16="http://schemas.microsoft.com/office/drawing/2014/main" id="{D511D74B-5362-18DF-40C8-785ABE336284}"/>
                </a:ext>
              </a:extLst>
            </p:cNvPr>
            <p:cNvGrpSpPr>
              <a:grpSpLocks noChangeAspect="1"/>
            </p:cNvGrpSpPr>
            <p:nvPr/>
          </p:nvGrpSpPr>
          <p:grpSpPr>
            <a:xfrm>
              <a:off x="9753875" y="7601174"/>
              <a:ext cx="560198" cy="720000"/>
              <a:chOff x="4115135" y="9735647"/>
              <a:chExt cx="359898" cy="462563"/>
            </a:xfrm>
          </p:grpSpPr>
          <p:pic>
            <p:nvPicPr>
              <p:cNvPr id="23" name="Elemento grafico 22">
                <a:extLst>
                  <a:ext uri="{FF2B5EF4-FFF2-40B4-BE49-F238E27FC236}">
                    <a16:creationId xmlns:a16="http://schemas.microsoft.com/office/drawing/2014/main" id="{118B8C10-6178-F55F-040D-D25512D6878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540793">
                <a:off x="4020248" y="9830534"/>
                <a:ext cx="433770" cy="243996"/>
              </a:xfrm>
              <a:prstGeom prst="rect">
                <a:avLst/>
              </a:prstGeom>
            </p:spPr>
          </p:pic>
          <p:pic>
            <p:nvPicPr>
              <p:cNvPr id="25" name="Elemento grafico 24">
                <a:extLst>
                  <a:ext uri="{FF2B5EF4-FFF2-40B4-BE49-F238E27FC236}">
                    <a16:creationId xmlns:a16="http://schemas.microsoft.com/office/drawing/2014/main" id="{D35EAB73-7EDF-9AA1-FCDB-6D0D82F1279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7407296">
                <a:off x="4248347" y="9971524"/>
                <a:ext cx="290158" cy="163214"/>
              </a:xfrm>
              <a:prstGeom prst="rect">
                <a:avLst/>
              </a:prstGeom>
            </p:spPr>
          </p:pic>
        </p:grpSp>
      </p:grpSp>
      <p:grpSp>
        <p:nvGrpSpPr>
          <p:cNvPr id="34" name="Gruppo 33">
            <a:extLst>
              <a:ext uri="{FF2B5EF4-FFF2-40B4-BE49-F238E27FC236}">
                <a16:creationId xmlns:a16="http://schemas.microsoft.com/office/drawing/2014/main" id="{DC36AB19-7125-C50D-1ED2-77B0D67F1840}"/>
              </a:ext>
            </a:extLst>
          </p:cNvPr>
          <p:cNvGrpSpPr/>
          <p:nvPr/>
        </p:nvGrpSpPr>
        <p:grpSpPr>
          <a:xfrm>
            <a:off x="12452683" y="841495"/>
            <a:ext cx="1372848" cy="360000"/>
            <a:chOff x="12452683" y="841495"/>
            <a:chExt cx="1372848" cy="360000"/>
          </a:xfrm>
        </p:grpSpPr>
        <p:grpSp>
          <p:nvGrpSpPr>
            <p:cNvPr id="35" name="Gruppo 34">
              <a:extLst>
                <a:ext uri="{FF2B5EF4-FFF2-40B4-BE49-F238E27FC236}">
                  <a16:creationId xmlns:a16="http://schemas.microsoft.com/office/drawing/2014/main" id="{3372D6D1-76DE-5117-A74F-F96065DB25F2}"/>
                </a:ext>
              </a:extLst>
            </p:cNvPr>
            <p:cNvGrpSpPr/>
            <p:nvPr/>
          </p:nvGrpSpPr>
          <p:grpSpPr>
            <a:xfrm>
              <a:off x="12452683" y="870059"/>
              <a:ext cx="1340221" cy="305915"/>
              <a:chOff x="12452683" y="870059"/>
              <a:chExt cx="1340221" cy="305915"/>
            </a:xfrm>
          </p:grpSpPr>
          <p:sp>
            <p:nvSpPr>
              <p:cNvPr id="37" name="Title 1">
                <a:extLst>
                  <a:ext uri="{FF2B5EF4-FFF2-40B4-BE49-F238E27FC236}">
                    <a16:creationId xmlns:a16="http://schemas.microsoft.com/office/drawing/2014/main" id="{71526CF6-1777-2E83-DFDC-91B496B46294}"/>
                  </a:ext>
                </a:extLst>
              </p:cNvPr>
              <p:cNvSpPr txBox="1">
                <a:spLocks/>
              </p:cNvSpPr>
              <p:nvPr/>
            </p:nvSpPr>
            <p:spPr>
              <a:xfrm>
                <a:off x="12452683" y="939208"/>
                <a:ext cx="1068665" cy="236766"/>
              </a:xfrm>
              <a:prstGeom prst="rect">
                <a:avLst/>
              </a:prstGeom>
            </p:spPr>
            <p:txBody>
              <a:bodyPr vert="horz" lIns="0" tIns="0" rIns="130622" bIns="65311" rtlCol="0" anchor="t" anchorCtr="0">
                <a:noAutofit/>
              </a:bodyPr>
              <a:lstStyle>
                <a:lvl1pPr algn="l" defTabSz="1306220" rtl="0" eaLnBrk="1" latinLnBrk="0" hangingPunct="1">
                  <a:lnSpc>
                    <a:spcPct val="90000"/>
                  </a:lnSpc>
                  <a:spcBef>
                    <a:spcPct val="0"/>
                  </a:spcBef>
                  <a:buNone/>
                  <a:defRPr sz="4400" b="1" i="0" kern="1200" cap="none">
                    <a:solidFill>
                      <a:schemeClr val="bg1"/>
                    </a:solidFill>
                    <a:latin typeface="Arial" panose="020B0604020202020204" pitchFamily="34" charset="0"/>
                    <a:ea typeface="+mj-ea"/>
                    <a:cs typeface="Arial" panose="020B0604020202020204" pitchFamily="34" charset="0"/>
                  </a:defRPr>
                </a:lvl1pPr>
              </a:lstStyle>
              <a:p>
                <a:r>
                  <a:rPr lang="en-US" sz="1600" dirty="0">
                    <a:solidFill>
                      <a:srgbClr val="131B3F"/>
                    </a:solidFill>
                  </a:rPr>
                  <a:t>Phishing</a:t>
                </a:r>
              </a:p>
            </p:txBody>
          </p:sp>
          <p:sp>
            <p:nvSpPr>
              <p:cNvPr id="38" name="Rettangolo 37">
                <a:extLst>
                  <a:ext uri="{FF2B5EF4-FFF2-40B4-BE49-F238E27FC236}">
                    <a16:creationId xmlns:a16="http://schemas.microsoft.com/office/drawing/2014/main" id="{88134BA1-E03B-1D2C-5C28-97EB58FA1076}"/>
                  </a:ext>
                </a:extLst>
              </p:cNvPr>
              <p:cNvSpPr/>
              <p:nvPr/>
            </p:nvSpPr>
            <p:spPr>
              <a:xfrm>
                <a:off x="13450250" y="870059"/>
                <a:ext cx="342654" cy="260774"/>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grpSp>
        <p:pic>
          <p:nvPicPr>
            <p:cNvPr id="36" name="Elemento grafico 35">
              <a:extLst>
                <a:ext uri="{FF2B5EF4-FFF2-40B4-BE49-F238E27FC236}">
                  <a16:creationId xmlns:a16="http://schemas.microsoft.com/office/drawing/2014/main" id="{F44E4368-73A2-614A-F218-440BB1F7DCDE}"/>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3432804" y="841495"/>
              <a:ext cx="392727" cy="360000"/>
            </a:xfrm>
            <a:prstGeom prst="rect">
              <a:avLst/>
            </a:prstGeom>
          </p:spPr>
        </p:pic>
      </p:grpSp>
      <p:grpSp>
        <p:nvGrpSpPr>
          <p:cNvPr id="44" name="Gruppo 43">
            <a:extLst>
              <a:ext uri="{FF2B5EF4-FFF2-40B4-BE49-F238E27FC236}">
                <a16:creationId xmlns:a16="http://schemas.microsoft.com/office/drawing/2014/main" id="{9E5C9C01-79DD-6DD4-EB7C-6426AC02A54D}"/>
              </a:ext>
            </a:extLst>
          </p:cNvPr>
          <p:cNvGrpSpPr/>
          <p:nvPr/>
        </p:nvGrpSpPr>
        <p:grpSpPr>
          <a:xfrm>
            <a:off x="725750" y="6796430"/>
            <a:ext cx="4193395" cy="584775"/>
            <a:chOff x="9681975" y="8567518"/>
            <a:chExt cx="4193395" cy="584775"/>
          </a:xfrm>
        </p:grpSpPr>
        <p:pic>
          <p:nvPicPr>
            <p:cNvPr id="8" name="Elemento grafico 7">
              <a:extLst>
                <a:ext uri="{FF2B5EF4-FFF2-40B4-BE49-F238E27FC236}">
                  <a16:creationId xmlns:a16="http://schemas.microsoft.com/office/drawing/2014/main" id="{DE04D4E9-0294-90E8-D928-5919AAED5876}"/>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10800000">
              <a:off x="9681975" y="8636918"/>
              <a:ext cx="703999" cy="396000"/>
            </a:xfrm>
            <a:prstGeom prst="rect">
              <a:avLst/>
            </a:prstGeom>
          </p:spPr>
        </p:pic>
        <p:sp>
          <p:nvSpPr>
            <p:cNvPr id="39" name="CasellaDiTesto 38">
              <a:extLst>
                <a:ext uri="{FF2B5EF4-FFF2-40B4-BE49-F238E27FC236}">
                  <a16:creationId xmlns:a16="http://schemas.microsoft.com/office/drawing/2014/main" id="{EECE1225-C688-4BA1-E313-754B88DF25B5}"/>
                </a:ext>
              </a:extLst>
            </p:cNvPr>
            <p:cNvSpPr txBox="1"/>
            <p:nvPr/>
          </p:nvSpPr>
          <p:spPr>
            <a:xfrm>
              <a:off x="10514645" y="8567518"/>
              <a:ext cx="3360725" cy="584775"/>
            </a:xfrm>
            <a:prstGeom prst="rect">
              <a:avLst/>
            </a:prstGeom>
            <a:noFill/>
          </p:spPr>
          <p:txBody>
            <a:bodyPr wrap="square" lIns="0" tIns="0" rIns="91440" bIns="45720" rtlCol="0" anchor="t">
              <a:spAutoFit/>
            </a:bodyPr>
            <a:lstStyle/>
            <a:p>
              <a:pPr>
                <a:lnSpc>
                  <a:spcPts val="1360"/>
                </a:lnSpc>
              </a:pPr>
              <a:r>
                <a:rPr lang="it-IT" sz="1800" b="1" dirty="0" err="1">
                  <a:solidFill>
                    <a:srgbClr val="131B3F"/>
                  </a:solidFill>
                  <a:cs typeface="Helvetica"/>
                </a:rPr>
                <a:t>Weak</a:t>
              </a:r>
              <a:r>
                <a:rPr lang="it-IT" sz="1800" b="1" dirty="0">
                  <a:solidFill>
                    <a:srgbClr val="131B3F"/>
                  </a:solidFill>
                  <a:cs typeface="Helvetica"/>
                </a:rPr>
                <a:t> user:</a:t>
              </a:r>
              <a:r>
                <a:rPr lang="it-IT" sz="1200" dirty="0">
                  <a:solidFill>
                    <a:srgbClr val="131B3F"/>
                  </a:solidFill>
                  <a:latin typeface="Arial"/>
                  <a:cs typeface="Arial"/>
                </a:rPr>
                <a:t> </a:t>
              </a:r>
              <a:endParaRPr lang="it-IT" sz="1800" b="1" dirty="0">
                <a:solidFill>
                  <a:srgbClr val="131B3F"/>
                </a:solidFill>
                <a:cs typeface="Helvetica" panose="020B0604020202020204" pitchFamily="34" charset="0"/>
              </a:endParaRPr>
            </a:p>
            <a:p>
              <a:pPr>
                <a:lnSpc>
                  <a:spcPts val="1360"/>
                </a:lnSpc>
              </a:pPr>
              <a:r>
                <a:rPr lang="it-IT" sz="1200" dirty="0" err="1">
                  <a:solidFill>
                    <a:srgbClr val="131B3F"/>
                  </a:solidFill>
                  <a:cs typeface="Helvetica"/>
                </a:rPr>
                <a:t>These</a:t>
              </a:r>
              <a:r>
                <a:rPr lang="it-IT" sz="1200" dirty="0">
                  <a:solidFill>
                    <a:srgbClr val="131B3F"/>
                  </a:solidFill>
                  <a:cs typeface="Helvetica"/>
                </a:rPr>
                <a:t> are users </a:t>
              </a:r>
              <a:r>
                <a:rPr lang="it-IT" sz="1200" dirty="0" err="1">
                  <a:solidFill>
                    <a:srgbClr val="131B3F"/>
                  </a:solidFill>
                  <a:cs typeface="Helvetica"/>
                </a:rPr>
                <a:t>that</a:t>
              </a:r>
              <a:r>
                <a:rPr lang="it-IT" sz="1200" dirty="0">
                  <a:solidFill>
                    <a:srgbClr val="131B3F"/>
                  </a:solidFill>
                  <a:cs typeface="Helvetica"/>
                </a:rPr>
                <a:t> </a:t>
              </a:r>
              <a:r>
                <a:rPr lang="it-IT" sz="1200" dirty="0" err="1">
                  <a:solidFill>
                    <a:srgbClr val="131B3F"/>
                  </a:solidFill>
                  <a:cs typeface="Helvetica"/>
                </a:rPr>
                <a:t>tend</a:t>
              </a:r>
              <a:r>
                <a:rPr lang="it-IT" sz="1200" dirty="0">
                  <a:solidFill>
                    <a:srgbClr val="131B3F"/>
                  </a:solidFill>
                  <a:cs typeface="Helvetica"/>
                </a:rPr>
                <a:t> to </a:t>
              </a:r>
              <a:r>
                <a:rPr lang="it-IT" sz="1200" dirty="0" err="1">
                  <a:solidFill>
                    <a:srgbClr val="131B3F"/>
                  </a:solidFill>
                  <a:cs typeface="Helvetica"/>
                </a:rPr>
                <a:t>regularly</a:t>
              </a:r>
              <a:r>
                <a:rPr lang="it-IT" sz="1200" dirty="0">
                  <a:solidFill>
                    <a:srgbClr val="131B3F"/>
                  </a:solidFill>
                  <a:cs typeface="Helvetica"/>
                </a:rPr>
                <a:t> open emails and click on links.</a:t>
              </a:r>
            </a:p>
          </p:txBody>
        </p:sp>
      </p:grpSp>
    </p:spTree>
    <p:extLst>
      <p:ext uri="{BB962C8B-B14F-4D97-AF65-F5344CB8AC3E}">
        <p14:creationId xmlns:p14="http://schemas.microsoft.com/office/powerpoint/2010/main" val="88649329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1179228-9007-AB1B-E4FE-37128AF90278}"/>
              </a:ext>
            </a:extLst>
          </p:cNvPr>
          <p:cNvSpPr>
            <a:spLocks noGrp="1"/>
          </p:cNvSpPr>
          <p:nvPr>
            <p:ph type="title"/>
          </p:nvPr>
        </p:nvSpPr>
        <p:spPr/>
        <p:txBody>
          <a:bodyPr/>
          <a:lstStyle/>
          <a:p>
            <a:r>
              <a:rPr lang="it-IT" dirty="0"/>
              <a:t>CG Phishing </a:t>
            </a:r>
            <a:r>
              <a:rPr lang="it-IT" dirty="0" err="1"/>
              <a:t>Overview</a:t>
            </a:r>
            <a:endParaRPr lang="it-IT" dirty="0"/>
          </a:p>
        </p:txBody>
      </p:sp>
      <p:sp>
        <p:nvSpPr>
          <p:cNvPr id="93" name="CasellaDiTesto 92">
            <a:extLst>
              <a:ext uri="{FF2B5EF4-FFF2-40B4-BE49-F238E27FC236}">
                <a16:creationId xmlns:a16="http://schemas.microsoft.com/office/drawing/2014/main" id="{157B3455-D030-704D-A32A-D5E4825AE47D}"/>
              </a:ext>
            </a:extLst>
          </p:cNvPr>
          <p:cNvSpPr txBox="1"/>
          <p:nvPr/>
        </p:nvSpPr>
        <p:spPr>
          <a:xfrm>
            <a:off x="4087091" y="10390909"/>
            <a:ext cx="0" cy="0"/>
          </a:xfrm>
          <a:prstGeom prst="rect">
            <a:avLst/>
          </a:prstGeom>
          <a:noFill/>
        </p:spPr>
        <p:txBody>
          <a:bodyPr wrap="none" rtlCol="0">
            <a:noAutofit/>
          </a:bodyPr>
          <a:lstStyle/>
          <a:p>
            <a:pPr>
              <a:lnSpc>
                <a:spcPct val="90000"/>
              </a:lnSpc>
            </a:pPr>
            <a:endParaRPr lang="it-IT"/>
          </a:p>
        </p:txBody>
      </p:sp>
      <p:grpSp>
        <p:nvGrpSpPr>
          <p:cNvPr id="34" name="Gruppo 33">
            <a:extLst>
              <a:ext uri="{FF2B5EF4-FFF2-40B4-BE49-F238E27FC236}">
                <a16:creationId xmlns:a16="http://schemas.microsoft.com/office/drawing/2014/main" id="{DC36AB19-7125-C50D-1ED2-77B0D67F1840}"/>
              </a:ext>
            </a:extLst>
          </p:cNvPr>
          <p:cNvGrpSpPr/>
          <p:nvPr/>
        </p:nvGrpSpPr>
        <p:grpSpPr>
          <a:xfrm>
            <a:off x="12452683" y="841495"/>
            <a:ext cx="1372848" cy="360000"/>
            <a:chOff x="12452683" y="841495"/>
            <a:chExt cx="1372848" cy="360000"/>
          </a:xfrm>
        </p:grpSpPr>
        <p:grpSp>
          <p:nvGrpSpPr>
            <p:cNvPr id="35" name="Gruppo 34">
              <a:extLst>
                <a:ext uri="{FF2B5EF4-FFF2-40B4-BE49-F238E27FC236}">
                  <a16:creationId xmlns:a16="http://schemas.microsoft.com/office/drawing/2014/main" id="{3372D6D1-76DE-5117-A74F-F96065DB25F2}"/>
                </a:ext>
              </a:extLst>
            </p:cNvPr>
            <p:cNvGrpSpPr/>
            <p:nvPr/>
          </p:nvGrpSpPr>
          <p:grpSpPr>
            <a:xfrm>
              <a:off x="12452683" y="870059"/>
              <a:ext cx="1340221" cy="305915"/>
              <a:chOff x="12452683" y="870059"/>
              <a:chExt cx="1340221" cy="305915"/>
            </a:xfrm>
          </p:grpSpPr>
          <p:sp>
            <p:nvSpPr>
              <p:cNvPr id="37" name="Title 1">
                <a:extLst>
                  <a:ext uri="{FF2B5EF4-FFF2-40B4-BE49-F238E27FC236}">
                    <a16:creationId xmlns:a16="http://schemas.microsoft.com/office/drawing/2014/main" id="{71526CF6-1777-2E83-DFDC-91B496B46294}"/>
                  </a:ext>
                </a:extLst>
              </p:cNvPr>
              <p:cNvSpPr txBox="1">
                <a:spLocks/>
              </p:cNvSpPr>
              <p:nvPr/>
            </p:nvSpPr>
            <p:spPr>
              <a:xfrm>
                <a:off x="12452683" y="939208"/>
                <a:ext cx="1068665" cy="236766"/>
              </a:xfrm>
              <a:prstGeom prst="rect">
                <a:avLst/>
              </a:prstGeom>
            </p:spPr>
            <p:txBody>
              <a:bodyPr vert="horz" lIns="0" tIns="0" rIns="130622" bIns="65311" rtlCol="0" anchor="t" anchorCtr="0">
                <a:noAutofit/>
              </a:bodyPr>
              <a:lstStyle>
                <a:lvl1pPr algn="l" defTabSz="1306220" rtl="0" eaLnBrk="1" latinLnBrk="0" hangingPunct="1">
                  <a:lnSpc>
                    <a:spcPct val="90000"/>
                  </a:lnSpc>
                  <a:spcBef>
                    <a:spcPct val="0"/>
                  </a:spcBef>
                  <a:buNone/>
                  <a:defRPr sz="4400" b="1" i="0" kern="1200" cap="none">
                    <a:solidFill>
                      <a:schemeClr val="bg1"/>
                    </a:solidFill>
                    <a:latin typeface="Arial" panose="020B0604020202020204" pitchFamily="34" charset="0"/>
                    <a:ea typeface="+mj-ea"/>
                    <a:cs typeface="Arial" panose="020B0604020202020204" pitchFamily="34" charset="0"/>
                  </a:defRPr>
                </a:lvl1pPr>
              </a:lstStyle>
              <a:p>
                <a:r>
                  <a:rPr lang="en-US" sz="1600" dirty="0">
                    <a:solidFill>
                      <a:srgbClr val="131B3F"/>
                    </a:solidFill>
                  </a:rPr>
                  <a:t>Phishing</a:t>
                </a:r>
              </a:p>
            </p:txBody>
          </p:sp>
          <p:sp>
            <p:nvSpPr>
              <p:cNvPr id="38" name="Rettangolo 37">
                <a:extLst>
                  <a:ext uri="{FF2B5EF4-FFF2-40B4-BE49-F238E27FC236}">
                    <a16:creationId xmlns:a16="http://schemas.microsoft.com/office/drawing/2014/main" id="{88134BA1-E03B-1D2C-5C28-97EB58FA1076}"/>
                  </a:ext>
                </a:extLst>
              </p:cNvPr>
              <p:cNvSpPr/>
              <p:nvPr/>
            </p:nvSpPr>
            <p:spPr>
              <a:xfrm>
                <a:off x="13450250" y="870059"/>
                <a:ext cx="342654" cy="260774"/>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grpSp>
        <p:pic>
          <p:nvPicPr>
            <p:cNvPr id="36" name="Elemento grafico 35">
              <a:extLst>
                <a:ext uri="{FF2B5EF4-FFF2-40B4-BE49-F238E27FC236}">
                  <a16:creationId xmlns:a16="http://schemas.microsoft.com/office/drawing/2014/main" id="{F44E4368-73A2-614A-F218-440BB1F7DCD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432804" y="841495"/>
              <a:ext cx="392727" cy="360000"/>
            </a:xfrm>
            <a:prstGeom prst="rect">
              <a:avLst/>
            </a:prstGeom>
          </p:spPr>
        </p:pic>
      </p:grpSp>
      <p:sp>
        <p:nvSpPr>
          <p:cNvPr id="65" name="CasellaDiTesto 64">
            <a:extLst>
              <a:ext uri="{FF2B5EF4-FFF2-40B4-BE49-F238E27FC236}">
                <a16:creationId xmlns:a16="http://schemas.microsoft.com/office/drawing/2014/main" id="{4182EAB2-2D74-D973-0044-A95119069AA9}"/>
              </a:ext>
            </a:extLst>
          </p:cNvPr>
          <p:cNvSpPr txBox="1"/>
          <p:nvPr/>
        </p:nvSpPr>
        <p:spPr>
          <a:xfrm>
            <a:off x="10536866" y="5970709"/>
            <a:ext cx="3605592" cy="1754326"/>
          </a:xfrm>
          <a:prstGeom prst="rect">
            <a:avLst/>
          </a:prstGeom>
          <a:noFill/>
        </p:spPr>
        <p:txBody>
          <a:bodyPr wrap="square">
            <a:spAutoFit/>
          </a:bodyPr>
          <a:lstStyle/>
          <a:p>
            <a:pPr algn="ctr"/>
            <a:r>
              <a:rPr lang="it-IT" sz="1800" b="1" dirty="0" err="1">
                <a:solidFill>
                  <a:srgbClr val="131B3F"/>
                </a:solidFill>
                <a:latin typeface="+mj-lt"/>
                <a:cs typeface="Helvetica" panose="020B0604020202020204" pitchFamily="34" charset="0"/>
              </a:rPr>
              <a:t>Clicking</a:t>
            </a:r>
            <a:r>
              <a:rPr lang="it-IT" sz="1800" b="1" dirty="0">
                <a:solidFill>
                  <a:srgbClr val="131B3F"/>
                </a:solidFill>
                <a:latin typeface="+mj-lt"/>
                <a:cs typeface="Helvetica" panose="020B0604020202020204" pitchFamily="34" charset="0"/>
              </a:rPr>
              <a:t> on the link </a:t>
            </a:r>
            <a:r>
              <a:rPr lang="it-IT" sz="1800" dirty="0">
                <a:solidFill>
                  <a:srgbClr val="131B3F"/>
                </a:solidFill>
                <a:latin typeface="+mj-lt"/>
                <a:cs typeface="Helvetica" panose="020B0604020202020204" pitchFamily="34" charset="0"/>
              </a:rPr>
              <a:t>in the phishing email </a:t>
            </a:r>
            <a:r>
              <a:rPr lang="it-IT" sz="1800" dirty="0" err="1">
                <a:solidFill>
                  <a:srgbClr val="131B3F"/>
                </a:solidFill>
                <a:latin typeface="+mj-lt"/>
                <a:cs typeface="Helvetica" panose="020B0604020202020204" pitchFamily="34" charset="0"/>
              </a:rPr>
              <a:t>will</a:t>
            </a:r>
            <a:r>
              <a:rPr lang="it-IT" sz="1800" dirty="0">
                <a:solidFill>
                  <a:srgbClr val="131B3F"/>
                </a:solidFill>
                <a:latin typeface="+mj-lt"/>
                <a:cs typeface="Helvetica" panose="020B0604020202020204" pitchFamily="34" charset="0"/>
              </a:rPr>
              <a:t> take the user to a landing page with information on phishing </a:t>
            </a:r>
            <a:r>
              <a:rPr lang="it-IT" sz="1800" dirty="0" err="1">
                <a:solidFill>
                  <a:srgbClr val="131B3F"/>
                </a:solidFill>
                <a:latin typeface="+mj-lt"/>
                <a:cs typeface="Helvetica" panose="020B0604020202020204" pitchFamily="34" charset="0"/>
              </a:rPr>
              <a:t>hints</a:t>
            </a:r>
            <a:r>
              <a:rPr lang="it-IT" sz="1800" dirty="0">
                <a:solidFill>
                  <a:srgbClr val="131B3F"/>
                </a:solidFill>
                <a:latin typeface="+mj-lt"/>
                <a:cs typeface="Helvetica" panose="020B0604020202020204" pitchFamily="34" charset="0"/>
              </a:rPr>
              <a:t> </a:t>
            </a:r>
            <a:r>
              <a:rPr lang="it-IT" sz="1800" dirty="0" err="1">
                <a:solidFill>
                  <a:srgbClr val="131B3F"/>
                </a:solidFill>
                <a:latin typeface="+mj-lt"/>
                <a:cs typeface="Helvetica" panose="020B0604020202020204" pitchFamily="34" charset="0"/>
              </a:rPr>
              <a:t>that</a:t>
            </a:r>
            <a:r>
              <a:rPr lang="it-IT" sz="1800" dirty="0">
                <a:solidFill>
                  <a:srgbClr val="131B3F"/>
                </a:solidFill>
                <a:latin typeface="+mj-lt"/>
                <a:cs typeface="Helvetica" panose="020B0604020202020204" pitchFamily="34" charset="0"/>
              </a:rPr>
              <a:t> the user </a:t>
            </a:r>
            <a:r>
              <a:rPr lang="it-IT" sz="1800" dirty="0" err="1">
                <a:solidFill>
                  <a:srgbClr val="131B3F"/>
                </a:solidFill>
                <a:latin typeface="+mj-lt"/>
                <a:cs typeface="Helvetica" panose="020B0604020202020204" pitchFamily="34" charset="0"/>
              </a:rPr>
              <a:t>should</a:t>
            </a:r>
            <a:r>
              <a:rPr lang="it-IT" sz="1800" dirty="0">
                <a:solidFill>
                  <a:srgbClr val="131B3F"/>
                </a:solidFill>
                <a:latin typeface="+mj-lt"/>
                <a:cs typeface="Helvetica" panose="020B0604020202020204" pitchFamily="34" charset="0"/>
              </a:rPr>
              <a:t> </a:t>
            </a:r>
            <a:r>
              <a:rPr lang="it-IT" sz="1800" dirty="0" err="1">
                <a:solidFill>
                  <a:srgbClr val="131B3F"/>
                </a:solidFill>
                <a:latin typeface="+mj-lt"/>
                <a:cs typeface="Helvetica" panose="020B0604020202020204" pitchFamily="34" charset="0"/>
              </a:rPr>
              <a:t>have</a:t>
            </a:r>
            <a:r>
              <a:rPr lang="it-IT" sz="1800" dirty="0">
                <a:solidFill>
                  <a:srgbClr val="131B3F"/>
                </a:solidFill>
                <a:latin typeface="+mj-lt"/>
                <a:cs typeface="Helvetica" panose="020B0604020202020204" pitchFamily="34" charset="0"/>
              </a:rPr>
              <a:t> </a:t>
            </a:r>
            <a:r>
              <a:rPr lang="it-IT" sz="1800" dirty="0" err="1">
                <a:solidFill>
                  <a:srgbClr val="131B3F"/>
                </a:solidFill>
                <a:latin typeface="+mj-lt"/>
                <a:cs typeface="Helvetica" panose="020B0604020202020204" pitchFamily="34" charset="0"/>
              </a:rPr>
              <a:t>noticed</a:t>
            </a:r>
            <a:r>
              <a:rPr lang="it-IT" sz="1800" dirty="0">
                <a:solidFill>
                  <a:srgbClr val="131B3F"/>
                </a:solidFill>
                <a:latin typeface="+mj-lt"/>
                <a:cs typeface="Helvetica" panose="020B0604020202020204" pitchFamily="34" charset="0"/>
              </a:rPr>
              <a:t> and an educational video.</a:t>
            </a:r>
          </a:p>
        </p:txBody>
      </p:sp>
      <p:sp>
        <p:nvSpPr>
          <p:cNvPr id="66" name="Rettangolo con angoli arrotondati 65">
            <a:extLst>
              <a:ext uri="{FF2B5EF4-FFF2-40B4-BE49-F238E27FC236}">
                <a16:creationId xmlns:a16="http://schemas.microsoft.com/office/drawing/2014/main" id="{BC875798-5FDA-A618-3089-6581DF516EA7}"/>
              </a:ext>
            </a:extLst>
          </p:cNvPr>
          <p:cNvSpPr/>
          <p:nvPr/>
        </p:nvSpPr>
        <p:spPr>
          <a:xfrm>
            <a:off x="10292316" y="5892674"/>
            <a:ext cx="4209850" cy="2017027"/>
          </a:xfrm>
          <a:prstGeom prst="roundRect">
            <a:avLst/>
          </a:prstGeom>
          <a:noFill/>
          <a:ln w="34925">
            <a:solidFill>
              <a:srgbClr val="FF971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a:p>
        </p:txBody>
      </p:sp>
      <p:pic>
        <p:nvPicPr>
          <p:cNvPr id="4" name="Immagine 3">
            <a:extLst>
              <a:ext uri="{FF2B5EF4-FFF2-40B4-BE49-F238E27FC236}">
                <a16:creationId xmlns:a16="http://schemas.microsoft.com/office/drawing/2014/main" id="{FADB280B-506B-BB13-E071-B1CE14ED2C1D}"/>
              </a:ext>
            </a:extLst>
          </p:cNvPr>
          <p:cNvPicPr>
            <a:picLocks noChangeAspect="1"/>
          </p:cNvPicPr>
          <p:nvPr/>
        </p:nvPicPr>
        <p:blipFill>
          <a:blip r:embed="rId5"/>
          <a:stretch>
            <a:fillRect/>
          </a:stretch>
        </p:blipFill>
        <p:spPr>
          <a:xfrm>
            <a:off x="301556" y="1988288"/>
            <a:ext cx="4424730" cy="2828261"/>
          </a:xfrm>
          <a:prstGeom prst="rect">
            <a:avLst/>
          </a:prstGeom>
        </p:spPr>
      </p:pic>
      <p:cxnSp>
        <p:nvCxnSpPr>
          <p:cNvPr id="8" name="Connettore 2 7">
            <a:extLst>
              <a:ext uri="{FF2B5EF4-FFF2-40B4-BE49-F238E27FC236}">
                <a16:creationId xmlns:a16="http://schemas.microsoft.com/office/drawing/2014/main" id="{78C27896-BBDE-FABC-3286-BEE5D76BA89E}"/>
              </a:ext>
            </a:extLst>
          </p:cNvPr>
          <p:cNvCxnSpPr/>
          <p:nvPr/>
        </p:nvCxnSpPr>
        <p:spPr>
          <a:xfrm>
            <a:off x="6858000" y="3657600"/>
            <a:ext cx="914400" cy="914400"/>
          </a:xfrm>
          <a:prstGeom prst="straightConnector1">
            <a:avLst/>
          </a:prstGeom>
          <a:ln w="19050">
            <a:solidFill>
              <a:schemeClr val="accent2"/>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0" name="Freccia a destra 9">
            <a:extLst>
              <a:ext uri="{FF2B5EF4-FFF2-40B4-BE49-F238E27FC236}">
                <a16:creationId xmlns:a16="http://schemas.microsoft.com/office/drawing/2014/main" id="{A67DFD22-B13A-7786-495A-9BFFAF164493}"/>
              </a:ext>
            </a:extLst>
          </p:cNvPr>
          <p:cNvSpPr/>
          <p:nvPr/>
        </p:nvSpPr>
        <p:spPr>
          <a:xfrm>
            <a:off x="4390317" y="3472434"/>
            <a:ext cx="978408" cy="484632"/>
          </a:xfrm>
          <a:prstGeom prst="rightArrow">
            <a:avLst/>
          </a:prstGeom>
          <a:solidFill>
            <a:schemeClr val="bg1"/>
          </a:solidFill>
          <a:ln w="19050">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a:p>
        </p:txBody>
      </p:sp>
      <p:pic>
        <p:nvPicPr>
          <p:cNvPr id="6" name="Immagine 5">
            <a:extLst>
              <a:ext uri="{FF2B5EF4-FFF2-40B4-BE49-F238E27FC236}">
                <a16:creationId xmlns:a16="http://schemas.microsoft.com/office/drawing/2014/main" id="{A2F2921A-7761-FEFB-3C48-0C39D4FF5277}"/>
              </a:ext>
            </a:extLst>
          </p:cNvPr>
          <p:cNvPicPr>
            <a:picLocks noChangeAspect="1"/>
          </p:cNvPicPr>
          <p:nvPr/>
        </p:nvPicPr>
        <p:blipFill>
          <a:blip r:embed="rId6"/>
          <a:stretch>
            <a:fillRect/>
          </a:stretch>
        </p:blipFill>
        <p:spPr>
          <a:xfrm>
            <a:off x="5825980" y="1590648"/>
            <a:ext cx="7263012" cy="4117360"/>
          </a:xfrm>
          <a:prstGeom prst="rect">
            <a:avLst/>
          </a:prstGeom>
        </p:spPr>
      </p:pic>
    </p:spTree>
    <p:extLst>
      <p:ext uri="{BB962C8B-B14F-4D97-AF65-F5344CB8AC3E}">
        <p14:creationId xmlns:p14="http://schemas.microsoft.com/office/powerpoint/2010/main" val="82776999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A70CC1-E40C-E9DD-C8A2-908BB265E6A2}"/>
              </a:ext>
            </a:extLst>
          </p:cNvPr>
          <p:cNvSpPr>
            <a:spLocks noGrp="1"/>
          </p:cNvSpPr>
          <p:nvPr>
            <p:ph type="title"/>
          </p:nvPr>
        </p:nvSpPr>
        <p:spPr/>
        <p:txBody>
          <a:bodyPr/>
          <a:lstStyle/>
          <a:p>
            <a:r>
              <a:rPr lang="it-IT" dirty="0" err="1"/>
              <a:t>Onboarding</a:t>
            </a:r>
            <a:r>
              <a:rPr lang="it-IT" dirty="0"/>
              <a:t> </a:t>
            </a:r>
            <a:r>
              <a:rPr lang="it-IT" dirty="0" err="1"/>
              <a:t>Process</a:t>
            </a:r>
            <a:endParaRPr lang="it-IT" dirty="0"/>
          </a:p>
        </p:txBody>
      </p:sp>
      <p:sp>
        <p:nvSpPr>
          <p:cNvPr id="22" name="Segnaposto testo 21">
            <a:extLst>
              <a:ext uri="{FF2B5EF4-FFF2-40B4-BE49-F238E27FC236}">
                <a16:creationId xmlns:a16="http://schemas.microsoft.com/office/drawing/2014/main" id="{670F6184-5800-D512-BC99-194EA9AC9D4F}"/>
              </a:ext>
            </a:extLst>
          </p:cNvPr>
          <p:cNvSpPr>
            <a:spLocks noGrp="1"/>
          </p:cNvSpPr>
          <p:nvPr>
            <p:ph type="body" sz="quarter" idx="13"/>
          </p:nvPr>
        </p:nvSpPr>
        <p:spPr/>
        <p:txBody>
          <a:bodyPr/>
          <a:lstStyle/>
          <a:p>
            <a:r>
              <a:rPr lang="it-IT" b="1" dirty="0" err="1"/>
              <a:t>Operational</a:t>
            </a:r>
            <a:r>
              <a:rPr lang="it-IT" b="1" dirty="0"/>
              <a:t> </a:t>
            </a:r>
            <a:r>
              <a:rPr lang="it-IT" dirty="0" err="1"/>
              <a:t>Aspects</a:t>
            </a:r>
            <a:endParaRPr lang="it-IT" dirty="0"/>
          </a:p>
          <a:p>
            <a:endParaRPr lang="en-GB" dirty="0"/>
          </a:p>
        </p:txBody>
      </p:sp>
      <p:sp>
        <p:nvSpPr>
          <p:cNvPr id="28" name="Rettangolo con angoli arrotondati 27">
            <a:extLst>
              <a:ext uri="{FF2B5EF4-FFF2-40B4-BE49-F238E27FC236}">
                <a16:creationId xmlns:a16="http://schemas.microsoft.com/office/drawing/2014/main" id="{CCD0C1D9-E609-25B4-99D8-CF8715663292}"/>
              </a:ext>
            </a:extLst>
          </p:cNvPr>
          <p:cNvSpPr/>
          <p:nvPr/>
        </p:nvSpPr>
        <p:spPr>
          <a:xfrm>
            <a:off x="731521" y="1994384"/>
            <a:ext cx="3167232" cy="4628889"/>
          </a:xfrm>
          <a:prstGeom prst="roundRect">
            <a:avLst>
              <a:gd name="adj" fmla="val 3219"/>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9" name="Rettangolo con angoli arrotondati 28">
            <a:extLst>
              <a:ext uri="{FF2B5EF4-FFF2-40B4-BE49-F238E27FC236}">
                <a16:creationId xmlns:a16="http://schemas.microsoft.com/office/drawing/2014/main" id="{C5AAA6C4-E799-66D4-5E01-E6CCB0B26366}"/>
              </a:ext>
            </a:extLst>
          </p:cNvPr>
          <p:cNvSpPr/>
          <p:nvPr/>
        </p:nvSpPr>
        <p:spPr>
          <a:xfrm>
            <a:off x="731521" y="2063964"/>
            <a:ext cx="2538000" cy="3803436"/>
          </a:xfrm>
          <a:prstGeom prst="roundRect">
            <a:avLst>
              <a:gd name="adj" fmla="val 3219"/>
            </a:avLst>
          </a:prstGeom>
          <a:solidFill>
            <a:srgbClr val="131B3F"/>
          </a:solidFill>
          <a:ln w="19050">
            <a:solidFill>
              <a:srgbClr val="979797"/>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6" name="Rettangolo con angoli arrotondati 15">
            <a:extLst>
              <a:ext uri="{FF2B5EF4-FFF2-40B4-BE49-F238E27FC236}">
                <a16:creationId xmlns:a16="http://schemas.microsoft.com/office/drawing/2014/main" id="{736AF93C-C010-4890-461E-1392F1CEC69A}"/>
              </a:ext>
            </a:extLst>
          </p:cNvPr>
          <p:cNvSpPr/>
          <p:nvPr/>
        </p:nvSpPr>
        <p:spPr>
          <a:xfrm>
            <a:off x="3386982" y="2063964"/>
            <a:ext cx="2538000" cy="3803436"/>
          </a:xfrm>
          <a:prstGeom prst="roundRect">
            <a:avLst>
              <a:gd name="adj" fmla="val 3219"/>
            </a:avLst>
          </a:prstGeom>
          <a:solidFill>
            <a:srgbClr val="131B3F"/>
          </a:solidFill>
          <a:ln w="19050">
            <a:solidFill>
              <a:srgbClr val="979797"/>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7" name="Rettangolo con angoli arrotondati 16">
            <a:extLst>
              <a:ext uri="{FF2B5EF4-FFF2-40B4-BE49-F238E27FC236}">
                <a16:creationId xmlns:a16="http://schemas.microsoft.com/office/drawing/2014/main" id="{A79FD873-1E05-A5E1-DCC0-C0BD3EAF6432}"/>
              </a:ext>
            </a:extLst>
          </p:cNvPr>
          <p:cNvSpPr/>
          <p:nvPr/>
        </p:nvSpPr>
        <p:spPr>
          <a:xfrm>
            <a:off x="6042443" y="2063964"/>
            <a:ext cx="2538000" cy="3803436"/>
          </a:xfrm>
          <a:prstGeom prst="roundRect">
            <a:avLst>
              <a:gd name="adj" fmla="val 3219"/>
            </a:avLst>
          </a:prstGeom>
          <a:solidFill>
            <a:srgbClr val="131B3F"/>
          </a:solidFill>
          <a:ln w="19050">
            <a:solidFill>
              <a:srgbClr val="979797"/>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9" name="Rettangolo con angoli arrotondati 18">
            <a:extLst>
              <a:ext uri="{FF2B5EF4-FFF2-40B4-BE49-F238E27FC236}">
                <a16:creationId xmlns:a16="http://schemas.microsoft.com/office/drawing/2014/main" id="{7AC195C2-52BF-2D01-DE6F-01EB153F964D}"/>
              </a:ext>
            </a:extLst>
          </p:cNvPr>
          <p:cNvSpPr/>
          <p:nvPr/>
        </p:nvSpPr>
        <p:spPr>
          <a:xfrm>
            <a:off x="11434120" y="2058911"/>
            <a:ext cx="2577188" cy="3881813"/>
          </a:xfrm>
          <a:prstGeom prst="roundRect">
            <a:avLst>
              <a:gd name="adj" fmla="val 3219"/>
            </a:avLst>
          </a:prstGeom>
          <a:solidFill>
            <a:srgbClr val="131B3F"/>
          </a:solidFill>
          <a:ln w="19050">
            <a:solidFill>
              <a:srgbClr val="979797"/>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4" name="Segnaposto testo 56">
            <a:extLst>
              <a:ext uri="{FF2B5EF4-FFF2-40B4-BE49-F238E27FC236}">
                <a16:creationId xmlns:a16="http://schemas.microsoft.com/office/drawing/2014/main" id="{221CD199-83F7-61E3-45F6-03541DABA041}"/>
              </a:ext>
            </a:extLst>
          </p:cNvPr>
          <p:cNvSpPr txBox="1">
            <a:spLocks/>
          </p:cNvSpPr>
          <p:nvPr/>
        </p:nvSpPr>
        <p:spPr>
          <a:xfrm>
            <a:off x="1783138" y="8646617"/>
            <a:ext cx="2141812" cy="3360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1400">
                <a:solidFill>
                  <a:srgbClr val="131B3F"/>
                </a:solidFill>
                <a:latin typeface="Verdana" panose="020B0604030504040204" pitchFamily="34" charset="0"/>
                <a:ea typeface="Verdana" panose="020B0604030504040204" pitchFamily="34" charset="0"/>
              </a:rPr>
              <a:t>USER LIST</a:t>
            </a:r>
          </a:p>
        </p:txBody>
      </p:sp>
      <p:sp>
        <p:nvSpPr>
          <p:cNvPr id="30" name="Segnaposto testo 44">
            <a:extLst>
              <a:ext uri="{FF2B5EF4-FFF2-40B4-BE49-F238E27FC236}">
                <a16:creationId xmlns:a16="http://schemas.microsoft.com/office/drawing/2014/main" id="{1DE32507-C07A-3A2A-C689-11341AFFEF31}"/>
              </a:ext>
            </a:extLst>
          </p:cNvPr>
          <p:cNvSpPr txBox="1">
            <a:spLocks/>
          </p:cNvSpPr>
          <p:nvPr/>
        </p:nvSpPr>
        <p:spPr>
          <a:xfrm>
            <a:off x="1889822" y="9352596"/>
            <a:ext cx="2170421" cy="101803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8000"/>
              </a:lnSpc>
              <a:spcBef>
                <a:spcPts val="600"/>
              </a:spcBef>
              <a:buFont typeface="Arial" panose="020B0604020202020204" pitchFamily="34" charset="0"/>
              <a:buNone/>
            </a:pPr>
            <a:endParaRPr lang="it-IT" sz="1600" dirty="0">
              <a:solidFill>
                <a:srgbClr val="131B3F"/>
              </a:solidFill>
              <a:latin typeface="Helvetica"/>
              <a:ea typeface="Verdana" panose="020B0604030504040204" pitchFamily="34" charset="0"/>
            </a:endParaRPr>
          </a:p>
        </p:txBody>
      </p:sp>
      <p:sp>
        <p:nvSpPr>
          <p:cNvPr id="32" name="Segnaposto testo 11">
            <a:extLst>
              <a:ext uri="{FF2B5EF4-FFF2-40B4-BE49-F238E27FC236}">
                <a16:creationId xmlns:a16="http://schemas.microsoft.com/office/drawing/2014/main" id="{10F76CFB-F806-E6E4-9DBE-0681CF16BED3}"/>
              </a:ext>
            </a:extLst>
          </p:cNvPr>
          <p:cNvSpPr txBox="1">
            <a:spLocks/>
          </p:cNvSpPr>
          <p:nvPr/>
        </p:nvSpPr>
        <p:spPr>
          <a:xfrm>
            <a:off x="2170838" y="8993958"/>
            <a:ext cx="2032744" cy="3586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1">
                <a:solidFill>
                  <a:srgbClr val="131B3F"/>
                </a:solidFill>
              </a:rPr>
              <a:t>LISTA UTENTI</a:t>
            </a:r>
          </a:p>
        </p:txBody>
      </p:sp>
      <p:sp>
        <p:nvSpPr>
          <p:cNvPr id="39" name="Segnaposto testo 44">
            <a:extLst>
              <a:ext uri="{FF2B5EF4-FFF2-40B4-BE49-F238E27FC236}">
                <a16:creationId xmlns:a16="http://schemas.microsoft.com/office/drawing/2014/main" id="{9B30A20A-6692-CEB8-3F04-AD9AB2051119}"/>
              </a:ext>
            </a:extLst>
          </p:cNvPr>
          <p:cNvSpPr txBox="1">
            <a:spLocks/>
          </p:cNvSpPr>
          <p:nvPr/>
        </p:nvSpPr>
        <p:spPr>
          <a:xfrm>
            <a:off x="11345849" y="4571271"/>
            <a:ext cx="2545515" cy="6324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8000"/>
              </a:lnSpc>
              <a:spcBef>
                <a:spcPts val="600"/>
              </a:spcBef>
              <a:buFont typeface="Arial" panose="020B0604020202020204" pitchFamily="34" charset="0"/>
              <a:buNone/>
            </a:pPr>
            <a:r>
              <a:rPr lang="it-IT" sz="1400" dirty="0">
                <a:solidFill>
                  <a:schemeClr val="bg1"/>
                </a:solidFill>
                <a:ea typeface="Verdana" panose="020B0604030504040204" pitchFamily="34" charset="0"/>
                <a:cs typeface="Arial" panose="020B0604020202020204" pitchFamily="34" charset="0"/>
              </a:rPr>
              <a:t>GO LIVE of the </a:t>
            </a:r>
            <a:r>
              <a:rPr lang="it-IT" sz="1400" dirty="0" err="1">
                <a:solidFill>
                  <a:schemeClr val="bg1"/>
                </a:solidFill>
                <a:ea typeface="Verdana" panose="020B0604030504040204" pitchFamily="34" charset="0"/>
                <a:cs typeface="Arial" panose="020B0604020202020204" pitchFamily="34" charset="0"/>
              </a:rPr>
              <a:t>program</a:t>
            </a:r>
            <a:r>
              <a:rPr lang="it-IT" sz="1400" dirty="0">
                <a:solidFill>
                  <a:schemeClr val="bg1"/>
                </a:solidFill>
                <a:ea typeface="Verdana" panose="020B0604030504040204" pitchFamily="34" charset="0"/>
                <a:cs typeface="Arial" panose="020B0604020202020204" pitchFamily="34" charset="0"/>
              </a:rPr>
              <a:t> and start of training</a:t>
            </a:r>
          </a:p>
        </p:txBody>
      </p:sp>
      <p:sp>
        <p:nvSpPr>
          <p:cNvPr id="41" name="Segnaposto testo 4">
            <a:extLst>
              <a:ext uri="{FF2B5EF4-FFF2-40B4-BE49-F238E27FC236}">
                <a16:creationId xmlns:a16="http://schemas.microsoft.com/office/drawing/2014/main" id="{DF65166F-9959-1B1C-1374-F3554022E6B6}"/>
              </a:ext>
            </a:extLst>
          </p:cNvPr>
          <p:cNvSpPr txBox="1">
            <a:spLocks/>
          </p:cNvSpPr>
          <p:nvPr/>
        </p:nvSpPr>
        <p:spPr>
          <a:xfrm>
            <a:off x="3379467" y="4571271"/>
            <a:ext cx="2537999" cy="893619"/>
          </a:xfrm>
          <a:prstGeom prst="rect">
            <a:avLst/>
          </a:prstGeom>
        </p:spPr>
        <p:txBody>
          <a:bodyPr wrap="square">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8000"/>
              </a:lnSpc>
              <a:spcBef>
                <a:spcPts val="1800"/>
              </a:spcBef>
              <a:buFont typeface="Arial" panose="020B0604020202020204" pitchFamily="34" charset="0"/>
              <a:buNone/>
            </a:pPr>
            <a:r>
              <a:rPr lang="it-IT" sz="1400" dirty="0" err="1">
                <a:solidFill>
                  <a:schemeClr val="bg1"/>
                </a:solidFill>
                <a:latin typeface="Arial"/>
                <a:ea typeface="Verdana"/>
                <a:cs typeface="Arial"/>
              </a:rPr>
              <a:t>Customization</a:t>
            </a:r>
            <a:r>
              <a:rPr lang="it-IT" sz="1400" dirty="0">
                <a:solidFill>
                  <a:schemeClr val="bg1"/>
                </a:solidFill>
                <a:latin typeface="Arial"/>
                <a:ea typeface="Verdana"/>
                <a:cs typeface="Arial"/>
              </a:rPr>
              <a:t> of the </a:t>
            </a:r>
            <a:r>
              <a:rPr lang="it-IT" sz="1400" dirty="0" err="1">
                <a:solidFill>
                  <a:schemeClr val="bg1"/>
                </a:solidFill>
                <a:latin typeface="Arial"/>
                <a:ea typeface="Verdana"/>
                <a:cs typeface="Arial"/>
              </a:rPr>
              <a:t>platform</a:t>
            </a:r>
            <a:r>
              <a:rPr lang="it-IT" sz="1400" dirty="0">
                <a:solidFill>
                  <a:schemeClr val="bg1"/>
                </a:solidFill>
                <a:latin typeface="Arial"/>
                <a:ea typeface="Verdana"/>
                <a:cs typeface="Arial"/>
              </a:rPr>
              <a:t> with the </a:t>
            </a:r>
            <a:r>
              <a:rPr lang="it-IT" sz="1400" dirty="0" err="1">
                <a:solidFill>
                  <a:schemeClr val="bg1"/>
                </a:solidFill>
                <a:latin typeface="Arial"/>
                <a:ea typeface="Verdana"/>
                <a:cs typeface="Arial"/>
              </a:rPr>
              <a:t>Client’s</a:t>
            </a:r>
            <a:r>
              <a:rPr lang="it-IT" sz="1400" dirty="0">
                <a:solidFill>
                  <a:schemeClr val="bg1"/>
                </a:solidFill>
                <a:latin typeface="Arial"/>
                <a:ea typeface="Verdana"/>
                <a:cs typeface="Arial"/>
              </a:rPr>
              <a:t> logo</a:t>
            </a:r>
          </a:p>
        </p:txBody>
      </p:sp>
      <p:sp>
        <p:nvSpPr>
          <p:cNvPr id="54" name="Segnaposto testo 25">
            <a:extLst>
              <a:ext uri="{FF2B5EF4-FFF2-40B4-BE49-F238E27FC236}">
                <a16:creationId xmlns:a16="http://schemas.microsoft.com/office/drawing/2014/main" id="{1CDF6B29-8939-7BA9-9247-6412E5978948}"/>
              </a:ext>
            </a:extLst>
          </p:cNvPr>
          <p:cNvSpPr txBox="1">
            <a:spLocks/>
          </p:cNvSpPr>
          <p:nvPr/>
        </p:nvSpPr>
        <p:spPr>
          <a:xfrm>
            <a:off x="6049224" y="4571271"/>
            <a:ext cx="2524439" cy="829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1400" dirty="0" err="1">
                <a:solidFill>
                  <a:schemeClr val="bg1"/>
                </a:solidFill>
              </a:rPr>
              <a:t>Avoid</a:t>
            </a:r>
            <a:r>
              <a:rPr lang="it-IT" sz="1400" dirty="0">
                <a:solidFill>
                  <a:schemeClr val="bg1"/>
                </a:solidFill>
              </a:rPr>
              <a:t> </a:t>
            </a:r>
            <a:r>
              <a:rPr lang="it-IT" sz="1400" dirty="0" err="1">
                <a:solidFill>
                  <a:schemeClr val="bg1"/>
                </a:solidFill>
              </a:rPr>
              <a:t>being</a:t>
            </a:r>
            <a:r>
              <a:rPr lang="it-IT" sz="1400" dirty="0">
                <a:solidFill>
                  <a:schemeClr val="bg1"/>
                </a:solidFill>
              </a:rPr>
              <a:t> </a:t>
            </a:r>
            <a:r>
              <a:rPr lang="it-IT" sz="1400" dirty="0" err="1">
                <a:solidFill>
                  <a:schemeClr val="bg1"/>
                </a:solidFill>
              </a:rPr>
              <a:t>filtered</a:t>
            </a:r>
            <a:r>
              <a:rPr lang="it-IT" sz="1400" dirty="0">
                <a:solidFill>
                  <a:schemeClr val="bg1"/>
                </a:solidFill>
              </a:rPr>
              <a:t> by security/spam rules</a:t>
            </a:r>
          </a:p>
          <a:p>
            <a:pPr marL="0" indent="0" algn="ctr">
              <a:buNone/>
            </a:pPr>
            <a:r>
              <a:rPr lang="it-IT" sz="1400" dirty="0">
                <a:solidFill>
                  <a:schemeClr val="bg1"/>
                </a:solidFill>
              </a:rPr>
              <a:t>Technical testing from </a:t>
            </a:r>
            <a:r>
              <a:rPr lang="it-IT" sz="1400" dirty="0" err="1">
                <a:solidFill>
                  <a:schemeClr val="bg1"/>
                </a:solidFill>
              </a:rPr>
              <a:t>platform</a:t>
            </a:r>
            <a:endParaRPr lang="it-IT" sz="1400" dirty="0">
              <a:solidFill>
                <a:schemeClr val="bg1"/>
              </a:solidFill>
            </a:endParaRPr>
          </a:p>
          <a:p>
            <a:pPr algn="ctr"/>
            <a:endParaRPr lang="it-IT" sz="1400" dirty="0">
              <a:solidFill>
                <a:schemeClr val="bg1"/>
              </a:solidFill>
              <a:cs typeface="Arial" panose="020B0604020202020204" pitchFamily="34" charset="0"/>
            </a:endParaRPr>
          </a:p>
        </p:txBody>
      </p:sp>
      <p:grpSp>
        <p:nvGrpSpPr>
          <p:cNvPr id="75" name="Gruppo 74">
            <a:extLst>
              <a:ext uri="{FF2B5EF4-FFF2-40B4-BE49-F238E27FC236}">
                <a16:creationId xmlns:a16="http://schemas.microsoft.com/office/drawing/2014/main" id="{C1073047-C869-A77E-9158-6E04791C7AE6}"/>
              </a:ext>
            </a:extLst>
          </p:cNvPr>
          <p:cNvGrpSpPr>
            <a:grpSpLocks noChangeAspect="1"/>
          </p:cNvGrpSpPr>
          <p:nvPr/>
        </p:nvGrpSpPr>
        <p:grpSpPr>
          <a:xfrm>
            <a:off x="1428648" y="2436659"/>
            <a:ext cx="1224001" cy="1100842"/>
            <a:chOff x="939144" y="4692304"/>
            <a:chExt cx="960147" cy="863540"/>
          </a:xfrm>
          <a:solidFill>
            <a:schemeClr val="bg1"/>
          </a:solidFill>
        </p:grpSpPr>
        <p:pic>
          <p:nvPicPr>
            <p:cNvPr id="76" name="Elemento grafico 75">
              <a:extLst>
                <a:ext uri="{FF2B5EF4-FFF2-40B4-BE49-F238E27FC236}">
                  <a16:creationId xmlns:a16="http://schemas.microsoft.com/office/drawing/2014/main" id="{8F26E995-D6C5-8290-8F6F-EB4E53E40C6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87816" y="5107280"/>
              <a:ext cx="268862" cy="336078"/>
            </a:xfrm>
            <a:prstGeom prst="rect">
              <a:avLst/>
            </a:prstGeom>
          </p:spPr>
        </p:pic>
        <p:pic>
          <p:nvPicPr>
            <p:cNvPr id="77" name="Elemento grafico 76">
              <a:extLst>
                <a:ext uri="{FF2B5EF4-FFF2-40B4-BE49-F238E27FC236}">
                  <a16:creationId xmlns:a16="http://schemas.microsoft.com/office/drawing/2014/main" id="{095F2533-04DF-9838-8B35-B46302476FF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87816" y="4692304"/>
              <a:ext cx="268862" cy="336078"/>
            </a:xfrm>
            <a:prstGeom prst="rect">
              <a:avLst/>
            </a:prstGeom>
          </p:spPr>
        </p:pic>
        <p:pic>
          <p:nvPicPr>
            <p:cNvPr id="78" name="Elemento grafico 77">
              <a:extLst>
                <a:ext uri="{FF2B5EF4-FFF2-40B4-BE49-F238E27FC236}">
                  <a16:creationId xmlns:a16="http://schemas.microsoft.com/office/drawing/2014/main" id="{F1FD862F-8BD4-369E-98A1-15C962CCDB3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30429" y="5219766"/>
              <a:ext cx="268862" cy="336078"/>
            </a:xfrm>
            <a:prstGeom prst="rect">
              <a:avLst/>
            </a:prstGeom>
          </p:spPr>
        </p:pic>
        <p:pic>
          <p:nvPicPr>
            <p:cNvPr id="79" name="Elemento grafico 78">
              <a:extLst>
                <a:ext uri="{FF2B5EF4-FFF2-40B4-BE49-F238E27FC236}">
                  <a16:creationId xmlns:a16="http://schemas.microsoft.com/office/drawing/2014/main" id="{69D1216B-3AE0-B47E-64B0-D0687787D39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30429" y="4804790"/>
              <a:ext cx="268862" cy="336078"/>
            </a:xfrm>
            <a:prstGeom prst="rect">
              <a:avLst/>
            </a:prstGeom>
          </p:spPr>
        </p:pic>
        <p:pic>
          <p:nvPicPr>
            <p:cNvPr id="80" name="Elemento grafico 79">
              <a:extLst>
                <a:ext uri="{FF2B5EF4-FFF2-40B4-BE49-F238E27FC236}">
                  <a16:creationId xmlns:a16="http://schemas.microsoft.com/office/drawing/2014/main" id="{8D80B477-6A35-438D-D16C-66E3554CCB2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9144" y="5219766"/>
              <a:ext cx="268862" cy="336078"/>
            </a:xfrm>
            <a:prstGeom prst="rect">
              <a:avLst/>
            </a:prstGeom>
          </p:spPr>
        </p:pic>
        <p:pic>
          <p:nvPicPr>
            <p:cNvPr id="81" name="Elemento grafico 80">
              <a:extLst>
                <a:ext uri="{FF2B5EF4-FFF2-40B4-BE49-F238E27FC236}">
                  <a16:creationId xmlns:a16="http://schemas.microsoft.com/office/drawing/2014/main" id="{FA914E66-AC4C-D812-07DC-08D997B21ED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9144" y="4804790"/>
              <a:ext cx="268862" cy="336078"/>
            </a:xfrm>
            <a:prstGeom prst="rect">
              <a:avLst/>
            </a:prstGeom>
          </p:spPr>
        </p:pic>
      </p:grpSp>
      <p:sp>
        <p:nvSpPr>
          <p:cNvPr id="82" name="Segnaposto testo 44">
            <a:extLst>
              <a:ext uri="{FF2B5EF4-FFF2-40B4-BE49-F238E27FC236}">
                <a16:creationId xmlns:a16="http://schemas.microsoft.com/office/drawing/2014/main" id="{A15F3E86-3610-0397-AD77-AE76A97F8961}"/>
              </a:ext>
            </a:extLst>
          </p:cNvPr>
          <p:cNvSpPr txBox="1">
            <a:spLocks/>
          </p:cNvSpPr>
          <p:nvPr/>
        </p:nvSpPr>
        <p:spPr>
          <a:xfrm>
            <a:off x="716057" y="4571271"/>
            <a:ext cx="2517508" cy="868320"/>
          </a:xfrm>
          <a:prstGeom prst="rect">
            <a:avLst/>
          </a:prstGeom>
        </p:spPr>
        <p:txBody>
          <a:bodyPr vert="horz" lIns="91440" tIns="45720" rIns="91440" bIns="45720" rtlCol="0" anchor="t">
            <a:noAutofit/>
          </a:bodyPr>
          <a:lst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rgbClr val="131B3F"/>
                </a:solidFill>
                <a:latin typeface="+mn-lt"/>
                <a:ea typeface="+mn-ea"/>
                <a:cs typeface="+mn-cs"/>
              </a:defRPr>
            </a:lvl1pPr>
            <a:lvl2pPr marL="979665" indent="-326555" algn="l" defTabSz="1306220" rtl="0" eaLnBrk="1" latinLnBrk="0" hangingPunct="1">
              <a:lnSpc>
                <a:spcPct val="90000"/>
              </a:lnSpc>
              <a:spcBef>
                <a:spcPts val="1143"/>
              </a:spcBef>
              <a:buClr>
                <a:srgbClr val="FF9712"/>
              </a:buClr>
              <a:buFont typeface="Courier New" panose="02070309020205020404" pitchFamily="49" charset="0"/>
              <a:buChar char="o"/>
              <a:defRPr sz="2400" kern="1200">
                <a:solidFill>
                  <a:srgbClr val="131B3F"/>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rgbClr val="131B3F"/>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marL="0" indent="0" algn="ctr">
              <a:lnSpc>
                <a:spcPct val="108000"/>
              </a:lnSpc>
              <a:spcBef>
                <a:spcPts val="600"/>
              </a:spcBef>
              <a:buFont typeface="Arial" panose="020B0604020202020204" pitchFamily="34" charset="0"/>
              <a:buNone/>
            </a:pPr>
            <a:r>
              <a:rPr lang="it-IT" sz="1400" dirty="0">
                <a:solidFill>
                  <a:schemeClr val="bg1"/>
                </a:solidFill>
                <a:latin typeface="Arial" panose="020B0604020202020204" pitchFamily="34" charset="0"/>
                <a:ea typeface="Verdana"/>
                <a:cs typeface="Arial" panose="020B0604020202020204" pitchFamily="34" charset="0"/>
              </a:rPr>
              <a:t>List of users </a:t>
            </a:r>
            <a:r>
              <a:rPr lang="it-IT" sz="1400" dirty="0" err="1">
                <a:solidFill>
                  <a:schemeClr val="bg1"/>
                </a:solidFill>
                <a:latin typeface="Arial" panose="020B0604020202020204" pitchFamily="34" charset="0"/>
                <a:ea typeface="Verdana"/>
                <a:cs typeface="Arial" panose="020B0604020202020204" pitchFamily="34" charset="0"/>
              </a:rPr>
              <a:t>that</a:t>
            </a:r>
            <a:r>
              <a:rPr lang="it-IT" sz="1400" dirty="0">
                <a:solidFill>
                  <a:schemeClr val="bg1"/>
                </a:solidFill>
                <a:latin typeface="Arial" panose="020B0604020202020204" pitchFamily="34" charset="0"/>
                <a:ea typeface="Verdana"/>
                <a:cs typeface="Arial" panose="020B0604020202020204" pitchFamily="34" charset="0"/>
              </a:rPr>
              <a:t> </a:t>
            </a:r>
            <a:r>
              <a:rPr lang="it-IT" sz="1400" dirty="0" err="1">
                <a:solidFill>
                  <a:schemeClr val="bg1"/>
                </a:solidFill>
                <a:latin typeface="Arial" panose="020B0604020202020204" pitchFamily="34" charset="0"/>
                <a:ea typeface="Verdana"/>
                <a:cs typeface="Arial" panose="020B0604020202020204" pitchFamily="34" charset="0"/>
              </a:rPr>
              <a:t>will</a:t>
            </a:r>
            <a:r>
              <a:rPr lang="it-IT" sz="1400" dirty="0">
                <a:solidFill>
                  <a:schemeClr val="bg1"/>
                </a:solidFill>
                <a:latin typeface="Arial" panose="020B0604020202020204" pitchFamily="34" charset="0"/>
                <a:ea typeface="Verdana"/>
                <a:cs typeface="Arial" panose="020B0604020202020204" pitchFamily="34" charset="0"/>
              </a:rPr>
              <a:t> be </a:t>
            </a:r>
            <a:r>
              <a:rPr lang="it-IT" sz="1400" dirty="0" err="1">
                <a:solidFill>
                  <a:schemeClr val="bg1"/>
                </a:solidFill>
                <a:latin typeface="Arial" panose="020B0604020202020204" pitchFamily="34" charset="0"/>
                <a:ea typeface="Verdana"/>
                <a:cs typeface="Arial" panose="020B0604020202020204" pitchFamily="34" charset="0"/>
              </a:rPr>
              <a:t>accessing</a:t>
            </a:r>
            <a:r>
              <a:rPr lang="it-IT" sz="1400" dirty="0">
                <a:solidFill>
                  <a:schemeClr val="bg1"/>
                </a:solidFill>
                <a:latin typeface="Arial" panose="020B0604020202020204" pitchFamily="34" charset="0"/>
                <a:ea typeface="Verdana"/>
                <a:cs typeface="Arial" panose="020B0604020202020204" pitchFamily="34" charset="0"/>
              </a:rPr>
              <a:t> the service</a:t>
            </a:r>
            <a:endParaRPr lang="it-IT" sz="1400"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83" name="Google Shape;687;p44">
            <a:extLst>
              <a:ext uri="{FF2B5EF4-FFF2-40B4-BE49-F238E27FC236}">
                <a16:creationId xmlns:a16="http://schemas.microsoft.com/office/drawing/2014/main" id="{A03E2BAA-3887-B78A-C6AC-DB588911A9DB}"/>
              </a:ext>
            </a:extLst>
          </p:cNvPr>
          <p:cNvSpPr txBox="1"/>
          <p:nvPr/>
        </p:nvSpPr>
        <p:spPr>
          <a:xfrm>
            <a:off x="727075" y="3887898"/>
            <a:ext cx="2507812" cy="246221"/>
          </a:xfrm>
          <a:prstGeom prst="rect">
            <a:avLst/>
          </a:prstGeom>
          <a:noFill/>
          <a:ln>
            <a:noFill/>
          </a:ln>
        </p:spPr>
        <p:txBody>
          <a:bodyPr spcFirstLastPara="1" wrap="square" lIns="0" tIns="0" rIns="0" bIns="0" anchor="t" anchorCtr="0">
            <a:spAutoFit/>
          </a:bodyPr>
          <a:lstStyle/>
          <a:p>
            <a:pPr algn="ctr"/>
            <a:r>
              <a:rPr lang="it-IT" sz="1600" b="1" dirty="0">
                <a:solidFill>
                  <a:srgbClr val="FF9712"/>
                </a:solidFill>
                <a:ea typeface="Inter" panose="02000503000000020004" pitchFamily="2" charset="0"/>
                <a:cs typeface="Arial" panose="020B0604020202020204" pitchFamily="34" charset="0"/>
                <a:sym typeface="Red Hat Display SemiBold"/>
              </a:rPr>
              <a:t>USER LIST</a:t>
            </a:r>
          </a:p>
        </p:txBody>
      </p:sp>
      <p:sp>
        <p:nvSpPr>
          <p:cNvPr id="84" name="Google Shape;687;p44">
            <a:extLst>
              <a:ext uri="{FF2B5EF4-FFF2-40B4-BE49-F238E27FC236}">
                <a16:creationId xmlns:a16="http://schemas.microsoft.com/office/drawing/2014/main" id="{2427FBC1-07DE-054F-81AE-36004EDCB44A}"/>
              </a:ext>
            </a:extLst>
          </p:cNvPr>
          <p:cNvSpPr txBox="1"/>
          <p:nvPr/>
        </p:nvSpPr>
        <p:spPr>
          <a:xfrm>
            <a:off x="3386981" y="3887898"/>
            <a:ext cx="2538001" cy="528350"/>
          </a:xfrm>
          <a:prstGeom prst="rect">
            <a:avLst/>
          </a:prstGeom>
          <a:noFill/>
          <a:ln>
            <a:noFill/>
          </a:ln>
        </p:spPr>
        <p:txBody>
          <a:bodyPr spcFirstLastPara="1" wrap="square" lIns="0" tIns="0" rIns="0" bIns="0" anchor="t" anchorCtr="0">
            <a:spAutoFit/>
          </a:bodyPr>
          <a:lstStyle/>
          <a:p>
            <a:pPr algn="ctr"/>
            <a:r>
              <a:rPr lang="it-IT" sz="1600" b="1" dirty="0">
                <a:solidFill>
                  <a:srgbClr val="FF9712"/>
                </a:solidFill>
                <a:ea typeface="Inter" panose="02000503000000020004" pitchFamily="2" charset="0"/>
                <a:cs typeface="Arial" panose="020B0604020202020204" pitchFamily="34" charset="0"/>
                <a:sym typeface="Red Hat Display SemiBold"/>
              </a:rPr>
              <a:t>CUSTOMIZATION</a:t>
            </a:r>
          </a:p>
          <a:p>
            <a:pPr algn="ctr">
              <a:lnSpc>
                <a:spcPts val="2200"/>
              </a:lnSpc>
            </a:pPr>
            <a:r>
              <a:rPr lang="it-IT" sz="1600" dirty="0">
                <a:solidFill>
                  <a:srgbClr val="FF9712"/>
                </a:solidFill>
                <a:ea typeface="Inter" panose="02000503000000020004" pitchFamily="2" charset="0"/>
                <a:cs typeface="Arial" panose="020B0604020202020204" pitchFamily="34" charset="0"/>
                <a:sym typeface="Red Hat Display SemiBold"/>
              </a:rPr>
              <a:t>High </a:t>
            </a:r>
            <a:r>
              <a:rPr lang="it-IT" sz="1600" dirty="0" err="1">
                <a:solidFill>
                  <a:srgbClr val="FF9712"/>
                </a:solidFill>
                <a:ea typeface="Inter" panose="02000503000000020004" pitchFamily="2" charset="0"/>
                <a:cs typeface="Arial" panose="020B0604020202020204" pitchFamily="34" charset="0"/>
                <a:sym typeface="Red Hat Display SemiBold"/>
              </a:rPr>
              <a:t>resolution</a:t>
            </a:r>
            <a:r>
              <a:rPr lang="it-IT" sz="1600" dirty="0">
                <a:solidFill>
                  <a:srgbClr val="FF9712"/>
                </a:solidFill>
                <a:ea typeface="Inter" panose="02000503000000020004" pitchFamily="2" charset="0"/>
                <a:cs typeface="Arial" panose="020B0604020202020204" pitchFamily="34" charset="0"/>
                <a:sym typeface="Red Hat Display SemiBold"/>
              </a:rPr>
              <a:t> logo</a:t>
            </a:r>
          </a:p>
        </p:txBody>
      </p:sp>
      <p:sp>
        <p:nvSpPr>
          <p:cNvPr id="85" name="Google Shape;687;p44">
            <a:extLst>
              <a:ext uri="{FF2B5EF4-FFF2-40B4-BE49-F238E27FC236}">
                <a16:creationId xmlns:a16="http://schemas.microsoft.com/office/drawing/2014/main" id="{1FD6DC91-2A05-0973-AC74-FD5495048B2C}"/>
              </a:ext>
            </a:extLst>
          </p:cNvPr>
          <p:cNvSpPr txBox="1"/>
          <p:nvPr/>
        </p:nvSpPr>
        <p:spPr>
          <a:xfrm>
            <a:off x="6035662" y="3887898"/>
            <a:ext cx="2538001" cy="528350"/>
          </a:xfrm>
          <a:prstGeom prst="rect">
            <a:avLst/>
          </a:prstGeom>
          <a:noFill/>
          <a:ln>
            <a:noFill/>
          </a:ln>
        </p:spPr>
        <p:txBody>
          <a:bodyPr spcFirstLastPara="1" wrap="square" lIns="0" tIns="0" rIns="0" bIns="0" anchor="t" anchorCtr="0">
            <a:spAutoFit/>
          </a:bodyPr>
          <a:lstStyle/>
          <a:p>
            <a:pPr algn="ctr"/>
            <a:r>
              <a:rPr lang="it-IT" sz="1600" b="1" dirty="0">
                <a:solidFill>
                  <a:srgbClr val="FF9712"/>
                </a:solidFill>
                <a:ea typeface="Inter" panose="02000503000000020004" pitchFamily="2" charset="0"/>
                <a:cs typeface="Arial" panose="020B0604020202020204" pitchFamily="34" charset="0"/>
                <a:sym typeface="Red Hat Display SemiBold"/>
              </a:rPr>
              <a:t>WHITELISTING</a:t>
            </a:r>
          </a:p>
          <a:p>
            <a:pPr algn="ctr">
              <a:lnSpc>
                <a:spcPts val="2200"/>
              </a:lnSpc>
            </a:pPr>
            <a:r>
              <a:rPr lang="it-IT" sz="1600" dirty="0">
                <a:solidFill>
                  <a:srgbClr val="FF9712"/>
                </a:solidFill>
                <a:ea typeface="Inter" panose="02000503000000020004" pitchFamily="2" charset="0"/>
                <a:cs typeface="Arial" panose="020B0604020202020204" pitchFamily="34" charset="0"/>
                <a:sym typeface="Red Hat Display SemiBold"/>
              </a:rPr>
              <a:t>Technical test</a:t>
            </a:r>
          </a:p>
        </p:txBody>
      </p:sp>
      <p:sp>
        <p:nvSpPr>
          <p:cNvPr id="87" name="Google Shape;687;p44">
            <a:extLst>
              <a:ext uri="{FF2B5EF4-FFF2-40B4-BE49-F238E27FC236}">
                <a16:creationId xmlns:a16="http://schemas.microsoft.com/office/drawing/2014/main" id="{C5983ED2-D98A-C4DC-C3A4-7F5C6A1D8230}"/>
              </a:ext>
            </a:extLst>
          </p:cNvPr>
          <p:cNvSpPr txBox="1"/>
          <p:nvPr/>
        </p:nvSpPr>
        <p:spPr>
          <a:xfrm>
            <a:off x="11343458" y="3832730"/>
            <a:ext cx="2538001" cy="528350"/>
          </a:xfrm>
          <a:prstGeom prst="rect">
            <a:avLst/>
          </a:prstGeom>
          <a:noFill/>
          <a:ln>
            <a:noFill/>
          </a:ln>
        </p:spPr>
        <p:txBody>
          <a:bodyPr spcFirstLastPara="1" wrap="square" lIns="0" tIns="0" rIns="0" bIns="0" anchor="t" anchorCtr="0">
            <a:spAutoFit/>
          </a:bodyPr>
          <a:lstStyle/>
          <a:p>
            <a:pPr algn="ctr"/>
            <a:r>
              <a:rPr lang="it-IT" sz="1600" b="1" dirty="0">
                <a:solidFill>
                  <a:srgbClr val="FF9712"/>
                </a:solidFill>
                <a:ea typeface="Inter" panose="02000503000000020004" pitchFamily="2" charset="0"/>
                <a:cs typeface="Arial" panose="020B0604020202020204" pitchFamily="34" charset="0"/>
                <a:sym typeface="Red Hat Display SemiBold"/>
              </a:rPr>
              <a:t>PROGRAM STARTUP</a:t>
            </a:r>
          </a:p>
          <a:p>
            <a:pPr algn="ctr">
              <a:lnSpc>
                <a:spcPts val="2200"/>
              </a:lnSpc>
            </a:pPr>
            <a:r>
              <a:rPr lang="it-IT" sz="1600" dirty="0">
                <a:solidFill>
                  <a:srgbClr val="FF9712"/>
                </a:solidFill>
                <a:ea typeface="Inter" panose="02000503000000020004" pitchFamily="2" charset="0"/>
                <a:cs typeface="Arial" panose="020B0604020202020204" pitchFamily="34" charset="0"/>
                <a:sym typeface="Red Hat Display SemiBold"/>
              </a:rPr>
              <a:t>Go Live</a:t>
            </a:r>
          </a:p>
        </p:txBody>
      </p:sp>
      <p:pic>
        <p:nvPicPr>
          <p:cNvPr id="89" name="Elemento grafico 88">
            <a:extLst>
              <a:ext uri="{FF2B5EF4-FFF2-40B4-BE49-F238E27FC236}">
                <a16:creationId xmlns:a16="http://schemas.microsoft.com/office/drawing/2014/main" id="{18C94C25-018D-BD75-3415-AF28ACFFF52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004434" y="2425367"/>
            <a:ext cx="1080000" cy="1080000"/>
          </a:xfrm>
          <a:prstGeom prst="rect">
            <a:avLst/>
          </a:prstGeom>
        </p:spPr>
      </p:pic>
      <p:pic>
        <p:nvPicPr>
          <p:cNvPr id="91" name="Elemento grafico 90">
            <a:extLst>
              <a:ext uri="{FF2B5EF4-FFF2-40B4-BE49-F238E27FC236}">
                <a16:creationId xmlns:a16="http://schemas.microsoft.com/office/drawing/2014/main" id="{3F002B1D-8AA9-CF59-0273-644ED2E50C2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617972" y="2425367"/>
            <a:ext cx="1080000" cy="1080000"/>
          </a:xfrm>
          <a:prstGeom prst="rect">
            <a:avLst/>
          </a:prstGeom>
        </p:spPr>
      </p:pic>
      <p:pic>
        <p:nvPicPr>
          <p:cNvPr id="95" name="Elemento grafico 94">
            <a:extLst>
              <a:ext uri="{FF2B5EF4-FFF2-40B4-BE49-F238E27FC236}">
                <a16:creationId xmlns:a16="http://schemas.microsoft.com/office/drawing/2014/main" id="{D3F6E2FC-1579-28C1-4347-8155AB4656D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2155878" y="2307801"/>
            <a:ext cx="1152000" cy="1080000"/>
          </a:xfrm>
          <a:prstGeom prst="rect">
            <a:avLst/>
          </a:prstGeom>
        </p:spPr>
      </p:pic>
      <p:grpSp>
        <p:nvGrpSpPr>
          <p:cNvPr id="5" name="Gruppo 4">
            <a:extLst>
              <a:ext uri="{FF2B5EF4-FFF2-40B4-BE49-F238E27FC236}">
                <a16:creationId xmlns:a16="http://schemas.microsoft.com/office/drawing/2014/main" id="{F4D6908E-CA41-0333-950A-8FBD4A0D49D9}"/>
              </a:ext>
            </a:extLst>
          </p:cNvPr>
          <p:cNvGrpSpPr/>
          <p:nvPr/>
        </p:nvGrpSpPr>
        <p:grpSpPr>
          <a:xfrm>
            <a:off x="12452683" y="841495"/>
            <a:ext cx="1372848" cy="360000"/>
            <a:chOff x="12452683" y="841495"/>
            <a:chExt cx="1372848" cy="360000"/>
          </a:xfrm>
        </p:grpSpPr>
        <p:grpSp>
          <p:nvGrpSpPr>
            <p:cNvPr id="6" name="Gruppo 5">
              <a:extLst>
                <a:ext uri="{FF2B5EF4-FFF2-40B4-BE49-F238E27FC236}">
                  <a16:creationId xmlns:a16="http://schemas.microsoft.com/office/drawing/2014/main" id="{AE9B4366-57A4-68F0-82E5-1E71D3F8C13B}"/>
                </a:ext>
              </a:extLst>
            </p:cNvPr>
            <p:cNvGrpSpPr/>
            <p:nvPr/>
          </p:nvGrpSpPr>
          <p:grpSpPr>
            <a:xfrm>
              <a:off x="12452683" y="870059"/>
              <a:ext cx="1340221" cy="305915"/>
              <a:chOff x="12452683" y="870059"/>
              <a:chExt cx="1340221" cy="305915"/>
            </a:xfrm>
          </p:grpSpPr>
          <p:sp>
            <p:nvSpPr>
              <p:cNvPr id="8" name="Title 1">
                <a:extLst>
                  <a:ext uri="{FF2B5EF4-FFF2-40B4-BE49-F238E27FC236}">
                    <a16:creationId xmlns:a16="http://schemas.microsoft.com/office/drawing/2014/main" id="{124C541F-643C-B0BD-7AFD-66525DA7292C}"/>
                  </a:ext>
                </a:extLst>
              </p:cNvPr>
              <p:cNvSpPr txBox="1">
                <a:spLocks/>
              </p:cNvSpPr>
              <p:nvPr/>
            </p:nvSpPr>
            <p:spPr>
              <a:xfrm>
                <a:off x="12452683" y="939208"/>
                <a:ext cx="1068665" cy="236766"/>
              </a:xfrm>
              <a:prstGeom prst="rect">
                <a:avLst/>
              </a:prstGeom>
            </p:spPr>
            <p:txBody>
              <a:bodyPr vert="horz" lIns="0" tIns="0" rIns="130622" bIns="65311" rtlCol="0" anchor="t" anchorCtr="0">
                <a:noAutofit/>
              </a:bodyPr>
              <a:lstStyle>
                <a:lvl1pPr algn="l" defTabSz="1306220" rtl="0" eaLnBrk="1" latinLnBrk="0" hangingPunct="1">
                  <a:lnSpc>
                    <a:spcPct val="90000"/>
                  </a:lnSpc>
                  <a:spcBef>
                    <a:spcPct val="0"/>
                  </a:spcBef>
                  <a:buNone/>
                  <a:defRPr sz="4400" b="1" i="0" kern="1200" cap="none">
                    <a:solidFill>
                      <a:schemeClr val="bg1"/>
                    </a:solidFill>
                    <a:latin typeface="Arial" panose="020B0604020202020204" pitchFamily="34" charset="0"/>
                    <a:ea typeface="+mj-ea"/>
                    <a:cs typeface="Arial" panose="020B0604020202020204" pitchFamily="34" charset="0"/>
                  </a:defRPr>
                </a:lvl1pPr>
              </a:lstStyle>
              <a:p>
                <a:r>
                  <a:rPr lang="en-US" sz="1600" dirty="0">
                    <a:solidFill>
                      <a:srgbClr val="131B3F"/>
                    </a:solidFill>
                  </a:rPr>
                  <a:t>Phishing</a:t>
                </a:r>
              </a:p>
            </p:txBody>
          </p:sp>
          <p:sp>
            <p:nvSpPr>
              <p:cNvPr id="9" name="Rettangolo 8">
                <a:extLst>
                  <a:ext uri="{FF2B5EF4-FFF2-40B4-BE49-F238E27FC236}">
                    <a16:creationId xmlns:a16="http://schemas.microsoft.com/office/drawing/2014/main" id="{D26BB400-C4A8-FD9F-82D7-2D5E6F024263}"/>
                  </a:ext>
                </a:extLst>
              </p:cNvPr>
              <p:cNvSpPr/>
              <p:nvPr/>
            </p:nvSpPr>
            <p:spPr>
              <a:xfrm>
                <a:off x="13450250" y="870059"/>
                <a:ext cx="342654" cy="260774"/>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grpSp>
        <p:pic>
          <p:nvPicPr>
            <p:cNvPr id="7" name="Elemento grafico 6">
              <a:extLst>
                <a:ext uri="{FF2B5EF4-FFF2-40B4-BE49-F238E27FC236}">
                  <a16:creationId xmlns:a16="http://schemas.microsoft.com/office/drawing/2014/main" id="{967F396D-E88D-B85F-5B47-6966C69A1694}"/>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3432804" y="841495"/>
              <a:ext cx="392727" cy="360000"/>
            </a:xfrm>
            <a:prstGeom prst="rect">
              <a:avLst/>
            </a:prstGeom>
          </p:spPr>
        </p:pic>
      </p:grpSp>
      <p:sp>
        <p:nvSpPr>
          <p:cNvPr id="3" name="Rettangolo 2">
            <a:extLst>
              <a:ext uri="{FF2B5EF4-FFF2-40B4-BE49-F238E27FC236}">
                <a16:creationId xmlns:a16="http://schemas.microsoft.com/office/drawing/2014/main" id="{E0C59913-8877-DB9F-7E6D-5300BC0EF695}"/>
              </a:ext>
            </a:extLst>
          </p:cNvPr>
          <p:cNvSpPr/>
          <p:nvPr/>
        </p:nvSpPr>
        <p:spPr>
          <a:xfrm>
            <a:off x="727075" y="6752912"/>
            <a:ext cx="13166114" cy="5934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rgbClr val="131B3F"/>
                </a:solidFill>
              </a:rPr>
              <a:t>CYBER GURU SUPPORT</a:t>
            </a:r>
          </a:p>
        </p:txBody>
      </p:sp>
      <p:cxnSp>
        <p:nvCxnSpPr>
          <p:cNvPr id="10" name="Connettore 1 9">
            <a:extLst>
              <a:ext uri="{FF2B5EF4-FFF2-40B4-BE49-F238E27FC236}">
                <a16:creationId xmlns:a16="http://schemas.microsoft.com/office/drawing/2014/main" id="{26C2A002-6793-5681-70F5-DE81B049E67A}"/>
              </a:ext>
            </a:extLst>
          </p:cNvPr>
          <p:cNvCxnSpPr>
            <a:cxnSpLocks/>
          </p:cNvCxnSpPr>
          <p:nvPr/>
        </p:nvCxnSpPr>
        <p:spPr>
          <a:xfrm flipV="1">
            <a:off x="735965" y="6475854"/>
            <a:ext cx="13073321" cy="36962"/>
          </a:xfrm>
          <a:prstGeom prst="line">
            <a:avLst/>
          </a:prstGeom>
          <a:ln w="63500">
            <a:solidFill>
              <a:srgbClr val="FF9712"/>
            </a:solidFill>
            <a:miter lim="800000"/>
          </a:ln>
        </p:spPr>
        <p:style>
          <a:lnRef idx="1">
            <a:schemeClr val="accent1"/>
          </a:lnRef>
          <a:fillRef idx="0">
            <a:schemeClr val="accent1"/>
          </a:fillRef>
          <a:effectRef idx="0">
            <a:schemeClr val="accent1"/>
          </a:effectRef>
          <a:fontRef idx="minor">
            <a:schemeClr val="tx1"/>
          </a:fontRef>
        </p:style>
      </p:cxnSp>
      <p:sp>
        <p:nvSpPr>
          <p:cNvPr id="11" name="Segnaposto testo 44">
            <a:extLst>
              <a:ext uri="{FF2B5EF4-FFF2-40B4-BE49-F238E27FC236}">
                <a16:creationId xmlns:a16="http://schemas.microsoft.com/office/drawing/2014/main" id="{8C626E93-98C9-430D-B006-4F69116BE787}"/>
              </a:ext>
            </a:extLst>
          </p:cNvPr>
          <p:cNvSpPr txBox="1">
            <a:spLocks/>
          </p:cNvSpPr>
          <p:nvPr/>
        </p:nvSpPr>
        <p:spPr>
          <a:xfrm>
            <a:off x="895198" y="6096163"/>
            <a:ext cx="2170421" cy="40581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8000"/>
              </a:lnSpc>
              <a:spcBef>
                <a:spcPts val="600"/>
              </a:spcBef>
              <a:buFont typeface="Arial" panose="020B0604020202020204" pitchFamily="34" charset="0"/>
              <a:buNone/>
            </a:pPr>
            <a:r>
              <a:rPr lang="it-IT" sz="1600" b="1" dirty="0">
                <a:solidFill>
                  <a:srgbClr val="131B3F"/>
                </a:solidFill>
                <a:ea typeface="Verdana" panose="020B0604030504040204" pitchFamily="34" charset="0"/>
              </a:rPr>
              <a:t>CLIENT</a:t>
            </a:r>
          </a:p>
        </p:txBody>
      </p:sp>
      <p:sp>
        <p:nvSpPr>
          <p:cNvPr id="12" name="Segnaposto testo 44">
            <a:extLst>
              <a:ext uri="{FF2B5EF4-FFF2-40B4-BE49-F238E27FC236}">
                <a16:creationId xmlns:a16="http://schemas.microsoft.com/office/drawing/2014/main" id="{3B6B1E6C-CA1F-63A8-5612-A40060CF2007}"/>
              </a:ext>
            </a:extLst>
          </p:cNvPr>
          <p:cNvSpPr txBox="1">
            <a:spLocks/>
          </p:cNvSpPr>
          <p:nvPr/>
        </p:nvSpPr>
        <p:spPr>
          <a:xfrm>
            <a:off x="3563255" y="6096163"/>
            <a:ext cx="2170421" cy="40581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8000"/>
              </a:lnSpc>
              <a:spcBef>
                <a:spcPts val="600"/>
              </a:spcBef>
              <a:buFont typeface="Arial" panose="020B0604020202020204" pitchFamily="34" charset="0"/>
              <a:buNone/>
            </a:pPr>
            <a:r>
              <a:rPr lang="it-IT" sz="1600" b="1" dirty="0">
                <a:solidFill>
                  <a:srgbClr val="131B3F"/>
                </a:solidFill>
                <a:ea typeface="Verdana" panose="020B0604030504040204" pitchFamily="34" charset="0"/>
              </a:rPr>
              <a:t>CLIENT</a:t>
            </a:r>
          </a:p>
        </p:txBody>
      </p:sp>
      <p:sp>
        <p:nvSpPr>
          <p:cNvPr id="13" name="Segnaposto testo 44">
            <a:extLst>
              <a:ext uri="{FF2B5EF4-FFF2-40B4-BE49-F238E27FC236}">
                <a16:creationId xmlns:a16="http://schemas.microsoft.com/office/drawing/2014/main" id="{184C7DB7-A731-9BB7-9642-17AF551564ED}"/>
              </a:ext>
            </a:extLst>
          </p:cNvPr>
          <p:cNvSpPr txBox="1">
            <a:spLocks/>
          </p:cNvSpPr>
          <p:nvPr/>
        </p:nvSpPr>
        <p:spPr>
          <a:xfrm>
            <a:off x="6272112" y="6096163"/>
            <a:ext cx="2170421" cy="40581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8000"/>
              </a:lnSpc>
              <a:spcBef>
                <a:spcPts val="600"/>
              </a:spcBef>
              <a:buNone/>
            </a:pPr>
            <a:r>
              <a:rPr lang="it-IT" sz="1600" b="1" dirty="0">
                <a:solidFill>
                  <a:srgbClr val="131B3F"/>
                </a:solidFill>
                <a:ea typeface="Verdana"/>
              </a:rPr>
              <a:t>CLIENT</a:t>
            </a:r>
            <a:endParaRPr lang="it-IT" dirty="0"/>
          </a:p>
        </p:txBody>
      </p:sp>
      <p:sp>
        <p:nvSpPr>
          <p:cNvPr id="15" name="Segnaposto testo 44">
            <a:extLst>
              <a:ext uri="{FF2B5EF4-FFF2-40B4-BE49-F238E27FC236}">
                <a16:creationId xmlns:a16="http://schemas.microsoft.com/office/drawing/2014/main" id="{BC26E079-E42D-C1BD-249D-7E5C873BBF37}"/>
              </a:ext>
            </a:extLst>
          </p:cNvPr>
          <p:cNvSpPr txBox="1">
            <a:spLocks/>
          </p:cNvSpPr>
          <p:nvPr/>
        </p:nvSpPr>
        <p:spPr>
          <a:xfrm>
            <a:off x="11641802" y="6094185"/>
            <a:ext cx="2170421" cy="40581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8000"/>
              </a:lnSpc>
              <a:spcBef>
                <a:spcPts val="600"/>
              </a:spcBef>
              <a:buFont typeface="Arial" panose="020B0604020202020204" pitchFamily="34" charset="0"/>
              <a:buNone/>
            </a:pPr>
            <a:r>
              <a:rPr lang="it-IT" sz="1600" b="1" dirty="0">
                <a:solidFill>
                  <a:srgbClr val="131B3F"/>
                </a:solidFill>
                <a:ea typeface="Verdana" panose="020B0604030504040204" pitchFamily="34" charset="0"/>
              </a:rPr>
              <a:t>CYBER GURU</a:t>
            </a:r>
          </a:p>
        </p:txBody>
      </p:sp>
      <p:sp>
        <p:nvSpPr>
          <p:cNvPr id="21" name="Rettangolo con angoli arrotondati 20">
            <a:extLst>
              <a:ext uri="{FF2B5EF4-FFF2-40B4-BE49-F238E27FC236}">
                <a16:creationId xmlns:a16="http://schemas.microsoft.com/office/drawing/2014/main" id="{BF0DD618-13FE-66F4-6247-8AFF95170430}"/>
              </a:ext>
            </a:extLst>
          </p:cNvPr>
          <p:cNvSpPr/>
          <p:nvPr/>
        </p:nvSpPr>
        <p:spPr>
          <a:xfrm rot="16200000">
            <a:off x="-159006" y="6312927"/>
            <a:ext cx="1281379" cy="3920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a:solidFill>
                  <a:srgbClr val="131B3F"/>
                </a:solidFill>
              </a:rPr>
              <a:t>OWNER</a:t>
            </a:r>
          </a:p>
        </p:txBody>
      </p:sp>
      <p:pic>
        <p:nvPicPr>
          <p:cNvPr id="4" name="Immagine 3" descr="Immagine che contiene schermata, Rettangolo, Blu elettrico, quadrato&#10;&#10;Descrizione generata automaticamente">
            <a:extLst>
              <a:ext uri="{FF2B5EF4-FFF2-40B4-BE49-F238E27FC236}">
                <a16:creationId xmlns:a16="http://schemas.microsoft.com/office/drawing/2014/main" id="{FEE2C630-1514-4BA7-6DC7-7651F52305C9}"/>
              </a:ext>
            </a:extLst>
          </p:cNvPr>
          <p:cNvPicPr>
            <a:picLocks noChangeAspect="1"/>
          </p:cNvPicPr>
          <p:nvPr/>
        </p:nvPicPr>
        <p:blipFill>
          <a:blip r:embed="rId13"/>
          <a:stretch>
            <a:fillRect/>
          </a:stretch>
        </p:blipFill>
        <p:spPr>
          <a:xfrm>
            <a:off x="8686801" y="2062310"/>
            <a:ext cx="2664823" cy="3882911"/>
          </a:xfrm>
          <a:prstGeom prst="rect">
            <a:avLst/>
          </a:prstGeom>
        </p:spPr>
      </p:pic>
      <p:pic>
        <p:nvPicPr>
          <p:cNvPr id="93" name="Elemento grafico 92">
            <a:extLst>
              <a:ext uri="{FF2B5EF4-FFF2-40B4-BE49-F238E27FC236}">
                <a16:creationId xmlns:a16="http://schemas.microsoft.com/office/drawing/2014/main" id="{675490AD-1FA9-BCBE-4C8F-C53BF2101264}"/>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9420211" y="2307801"/>
            <a:ext cx="1205582" cy="1080000"/>
          </a:xfrm>
          <a:prstGeom prst="rect">
            <a:avLst/>
          </a:prstGeom>
        </p:spPr>
      </p:pic>
      <p:sp>
        <p:nvSpPr>
          <p:cNvPr id="57" name="Segnaposto testo 12">
            <a:extLst>
              <a:ext uri="{FF2B5EF4-FFF2-40B4-BE49-F238E27FC236}">
                <a16:creationId xmlns:a16="http://schemas.microsoft.com/office/drawing/2014/main" id="{A883CBB3-DCF5-7DB7-ED06-AC23C46173B4}"/>
              </a:ext>
            </a:extLst>
          </p:cNvPr>
          <p:cNvSpPr txBox="1">
            <a:spLocks/>
          </p:cNvSpPr>
          <p:nvPr/>
        </p:nvSpPr>
        <p:spPr>
          <a:xfrm>
            <a:off x="8690375" y="4492894"/>
            <a:ext cx="2532466" cy="124861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8000"/>
              </a:lnSpc>
              <a:spcBef>
                <a:spcPts val="600"/>
              </a:spcBef>
              <a:buNone/>
            </a:pPr>
            <a:r>
              <a:rPr lang="it-IT" sz="1400" dirty="0">
                <a:solidFill>
                  <a:schemeClr val="bg1"/>
                </a:solidFill>
                <a:ea typeface="Verdana" panose="020B0604030504040204" pitchFamily="34" charset="0"/>
                <a:cs typeface="Verdana" panose="020B0604030504040204" pitchFamily="34" charset="0"/>
              </a:rPr>
              <a:t>The first 3 </a:t>
            </a:r>
            <a:r>
              <a:rPr lang="it-IT" sz="1400" dirty="0" err="1">
                <a:solidFill>
                  <a:schemeClr val="bg1"/>
                </a:solidFill>
                <a:ea typeface="Verdana" panose="020B0604030504040204" pitchFamily="34" charset="0"/>
                <a:cs typeface="Verdana" panose="020B0604030504040204" pitchFamily="34" charset="0"/>
              </a:rPr>
              <a:t>campaigns</a:t>
            </a:r>
            <a:r>
              <a:rPr lang="it-IT" sz="1400" dirty="0">
                <a:solidFill>
                  <a:schemeClr val="bg1"/>
                </a:solidFill>
                <a:ea typeface="Verdana" panose="020B0604030504040204" pitchFamily="34" charset="0"/>
                <a:cs typeface="Verdana" panose="020B0604030504040204" pitchFamily="34" charset="0"/>
              </a:rPr>
              <a:t> are </a:t>
            </a:r>
            <a:r>
              <a:rPr lang="it-IT" sz="1400" dirty="0" err="1">
                <a:solidFill>
                  <a:schemeClr val="bg1"/>
                </a:solidFill>
                <a:ea typeface="Verdana" panose="020B0604030504040204" pitchFamily="34" charset="0"/>
                <a:cs typeface="Verdana" panose="020B0604030504040204" pitchFamily="34" charset="0"/>
              </a:rPr>
              <a:t>automatically</a:t>
            </a:r>
            <a:r>
              <a:rPr lang="it-IT" sz="1400" dirty="0">
                <a:solidFill>
                  <a:schemeClr val="bg1"/>
                </a:solidFill>
                <a:ea typeface="Verdana" panose="020B0604030504040204" pitchFamily="34" charset="0"/>
                <a:cs typeface="Verdana" panose="020B0604030504040204" pitchFamily="34" charset="0"/>
              </a:rPr>
              <a:t> </a:t>
            </a:r>
            <a:r>
              <a:rPr lang="it-IT" sz="1400" dirty="0" err="1">
                <a:solidFill>
                  <a:schemeClr val="bg1"/>
                </a:solidFill>
                <a:ea typeface="Verdana" panose="020B0604030504040204" pitchFamily="34" charset="0"/>
                <a:cs typeface="Verdana" panose="020B0604030504040204" pitchFamily="34" charset="0"/>
              </a:rPr>
              <a:t>approved</a:t>
            </a:r>
            <a:r>
              <a:rPr lang="it-IT" sz="1400" dirty="0">
                <a:solidFill>
                  <a:schemeClr val="bg1"/>
                </a:solidFill>
                <a:ea typeface="Verdana" panose="020B0604030504040204" pitchFamily="34" charset="0"/>
                <a:cs typeface="Verdana" panose="020B0604030504040204" pitchFamily="34" charset="0"/>
              </a:rPr>
              <a:t> (baseline </a:t>
            </a:r>
            <a:r>
              <a:rPr lang="it-IT" sz="1400" dirty="0" err="1">
                <a:solidFill>
                  <a:schemeClr val="bg1"/>
                </a:solidFill>
                <a:ea typeface="Verdana" panose="020B0604030504040204" pitchFamily="34" charset="0"/>
                <a:cs typeface="Verdana" panose="020B0604030504040204" pitchFamily="34" charset="0"/>
              </a:rPr>
              <a:t>cycle</a:t>
            </a:r>
            <a:r>
              <a:rPr lang="it-IT" sz="1400" dirty="0">
                <a:solidFill>
                  <a:schemeClr val="bg1"/>
                </a:solidFill>
                <a:ea typeface="Verdana" panose="020B0604030504040204" pitchFamily="34" charset="0"/>
                <a:cs typeface="Verdana" panose="020B0604030504040204" pitchFamily="34" charset="0"/>
              </a:rPr>
              <a:t>). </a:t>
            </a:r>
          </a:p>
          <a:p>
            <a:pPr marL="0" indent="0" algn="ctr">
              <a:lnSpc>
                <a:spcPct val="108000"/>
              </a:lnSpc>
              <a:spcBef>
                <a:spcPts val="600"/>
              </a:spcBef>
              <a:buNone/>
            </a:pPr>
            <a:r>
              <a:rPr lang="it-IT" sz="1400" dirty="0" err="1">
                <a:solidFill>
                  <a:schemeClr val="bg1"/>
                </a:solidFill>
                <a:ea typeface="Verdana" panose="020B0604030504040204" pitchFamily="34" charset="0"/>
                <a:cs typeface="Verdana" panose="020B0604030504040204" pitchFamily="34" charset="0"/>
              </a:rPr>
              <a:t>Approval</a:t>
            </a:r>
            <a:r>
              <a:rPr lang="it-IT" sz="1400" dirty="0">
                <a:solidFill>
                  <a:schemeClr val="bg1"/>
                </a:solidFill>
                <a:ea typeface="Verdana" panose="020B0604030504040204" pitchFamily="34" charset="0"/>
                <a:cs typeface="Verdana" panose="020B0604030504040204" pitchFamily="34" charset="0"/>
              </a:rPr>
              <a:t> </a:t>
            </a:r>
            <a:r>
              <a:rPr lang="it-IT" sz="1400" dirty="0" err="1">
                <a:solidFill>
                  <a:schemeClr val="bg1"/>
                </a:solidFill>
                <a:ea typeface="Verdana" panose="020B0604030504040204" pitchFamily="34" charset="0"/>
                <a:cs typeface="Verdana" panose="020B0604030504040204" pitchFamily="34" charset="0"/>
              </a:rPr>
              <a:t>is</a:t>
            </a:r>
            <a:r>
              <a:rPr lang="it-IT" sz="1400" dirty="0">
                <a:solidFill>
                  <a:schemeClr val="bg1"/>
                </a:solidFill>
                <a:ea typeface="Verdana" panose="020B0604030504040204" pitchFamily="34" charset="0"/>
                <a:cs typeface="Verdana" panose="020B0604030504040204" pitchFamily="34" charset="0"/>
              </a:rPr>
              <a:t> </a:t>
            </a:r>
            <a:r>
              <a:rPr lang="it-IT" sz="1400" dirty="0" err="1">
                <a:solidFill>
                  <a:schemeClr val="bg1"/>
                </a:solidFill>
                <a:ea typeface="Verdana" panose="020B0604030504040204" pitchFamily="34" charset="0"/>
                <a:cs typeface="Verdana" panose="020B0604030504040204" pitchFamily="34" charset="0"/>
              </a:rPr>
              <a:t>repeated</a:t>
            </a:r>
            <a:r>
              <a:rPr lang="it-IT" sz="1400" dirty="0">
                <a:solidFill>
                  <a:schemeClr val="bg1"/>
                </a:solidFill>
                <a:ea typeface="Verdana" panose="020B0604030504040204" pitchFamily="34" charset="0"/>
                <a:cs typeface="Verdana" panose="020B0604030504040204" pitchFamily="34" charset="0"/>
              </a:rPr>
              <a:t> in </a:t>
            </a:r>
            <a:r>
              <a:rPr lang="it-IT" sz="1400" dirty="0" err="1">
                <a:solidFill>
                  <a:schemeClr val="bg1"/>
                </a:solidFill>
                <a:ea typeface="Verdana" panose="020B0604030504040204" pitchFamily="34" charset="0"/>
                <a:cs typeface="Verdana" panose="020B0604030504040204" pitchFamily="34" charset="0"/>
              </a:rPr>
              <a:t>every</a:t>
            </a:r>
            <a:r>
              <a:rPr lang="it-IT" sz="1400" dirty="0">
                <a:solidFill>
                  <a:schemeClr val="bg1"/>
                </a:solidFill>
                <a:ea typeface="Verdana" panose="020B0604030504040204" pitchFamily="34" charset="0"/>
                <a:cs typeface="Verdana" panose="020B0604030504040204" pitchFamily="34" charset="0"/>
              </a:rPr>
              <a:t> </a:t>
            </a:r>
            <a:r>
              <a:rPr lang="it-IT" sz="1400" dirty="0" err="1">
                <a:solidFill>
                  <a:schemeClr val="bg1"/>
                </a:solidFill>
                <a:ea typeface="Verdana" panose="020B0604030504040204" pitchFamily="34" charset="0"/>
                <a:cs typeface="Verdana" panose="020B0604030504040204" pitchFamily="34" charset="0"/>
              </a:rPr>
              <a:t>campaign</a:t>
            </a:r>
            <a:endParaRPr lang="it-IT" sz="1400" dirty="0">
              <a:solidFill>
                <a:schemeClr val="bg1"/>
              </a:solidFill>
              <a:ea typeface="Verdana" panose="020B0604030504040204" pitchFamily="34" charset="0"/>
              <a:cs typeface="Verdana" panose="020B0604030504040204" pitchFamily="34" charset="0"/>
            </a:endParaRPr>
          </a:p>
          <a:p>
            <a:pPr marL="0" indent="0" algn="ctr">
              <a:buFont typeface="Arial" panose="020B0604020202020204" pitchFamily="34" charset="0"/>
              <a:buNone/>
            </a:pPr>
            <a:endParaRPr lang="it-IT" sz="1400" dirty="0">
              <a:solidFill>
                <a:schemeClr val="bg1"/>
              </a:solidFill>
              <a:cs typeface="Arial" panose="020B0604020202020204" pitchFamily="34" charset="0"/>
            </a:endParaRPr>
          </a:p>
        </p:txBody>
      </p:sp>
      <p:sp>
        <p:nvSpPr>
          <p:cNvPr id="14" name="CasellaDiTesto 13">
            <a:extLst>
              <a:ext uri="{FF2B5EF4-FFF2-40B4-BE49-F238E27FC236}">
                <a16:creationId xmlns:a16="http://schemas.microsoft.com/office/drawing/2014/main" id="{BA6C76F3-0135-B2C1-BB19-1A04D13FA278}"/>
              </a:ext>
            </a:extLst>
          </p:cNvPr>
          <p:cNvSpPr txBox="1"/>
          <p:nvPr/>
        </p:nvSpPr>
        <p:spPr>
          <a:xfrm>
            <a:off x="8686800" y="3847012"/>
            <a:ext cx="2743200" cy="5355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pPr>
            <a:r>
              <a:rPr lang="it-IT" sz="1600" b="1" dirty="0">
                <a:solidFill>
                  <a:srgbClr val="FF9712"/>
                </a:solidFill>
                <a:cs typeface="Arial"/>
              </a:rPr>
              <a:t>CAMPAIGN </a:t>
            </a:r>
          </a:p>
          <a:p>
            <a:pPr algn="ctr">
              <a:lnSpc>
                <a:spcPct val="90000"/>
              </a:lnSpc>
            </a:pPr>
            <a:r>
              <a:rPr lang="it-IT" sz="1600" b="1" dirty="0">
                <a:solidFill>
                  <a:srgbClr val="FF9712"/>
                </a:solidFill>
                <a:cs typeface="Arial"/>
              </a:rPr>
              <a:t>APPROVAL</a:t>
            </a:r>
          </a:p>
        </p:txBody>
      </p:sp>
      <p:sp>
        <p:nvSpPr>
          <p:cNvPr id="18" name="Segnaposto testo 44">
            <a:extLst>
              <a:ext uri="{FF2B5EF4-FFF2-40B4-BE49-F238E27FC236}">
                <a16:creationId xmlns:a16="http://schemas.microsoft.com/office/drawing/2014/main" id="{820A4FF9-69C2-4071-942E-8C7743381EB4}"/>
              </a:ext>
            </a:extLst>
          </p:cNvPr>
          <p:cNvSpPr txBox="1">
            <a:spLocks/>
          </p:cNvSpPr>
          <p:nvPr/>
        </p:nvSpPr>
        <p:spPr>
          <a:xfrm>
            <a:off x="8936934" y="6096163"/>
            <a:ext cx="2170421" cy="40581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8000"/>
              </a:lnSpc>
              <a:spcBef>
                <a:spcPts val="600"/>
              </a:spcBef>
              <a:buNone/>
            </a:pPr>
            <a:r>
              <a:rPr lang="it-IT" sz="1600" b="1" dirty="0">
                <a:solidFill>
                  <a:srgbClr val="131B3F"/>
                </a:solidFill>
                <a:ea typeface="Verdana"/>
              </a:rPr>
              <a:t>CLIENT</a:t>
            </a:r>
            <a:endParaRPr lang="it-IT" dirty="0"/>
          </a:p>
        </p:txBody>
      </p:sp>
    </p:spTree>
    <p:extLst>
      <p:ext uri="{BB962C8B-B14F-4D97-AF65-F5344CB8AC3E}">
        <p14:creationId xmlns:p14="http://schemas.microsoft.com/office/powerpoint/2010/main" val="152802483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C0227-4926-A92F-8CF0-BD68C7AA955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642384A-9B8A-4E7D-C9D8-41F8828F97C4}"/>
              </a:ext>
            </a:extLst>
          </p:cNvPr>
          <p:cNvSpPr>
            <a:spLocks noGrp="1"/>
          </p:cNvSpPr>
          <p:nvPr>
            <p:ph type="title"/>
          </p:nvPr>
        </p:nvSpPr>
        <p:spPr/>
        <p:txBody>
          <a:bodyPr/>
          <a:lstStyle/>
          <a:p>
            <a:r>
              <a:rPr lang="it-IT" dirty="0"/>
              <a:t>User List Template </a:t>
            </a:r>
          </a:p>
        </p:txBody>
      </p:sp>
      <p:sp>
        <p:nvSpPr>
          <p:cNvPr id="3" name="Freccia in giù 2">
            <a:extLst>
              <a:ext uri="{FF2B5EF4-FFF2-40B4-BE49-F238E27FC236}">
                <a16:creationId xmlns:a16="http://schemas.microsoft.com/office/drawing/2014/main" id="{DFCEB3E8-FA70-DFBC-46FA-E4B79A83FDF7}"/>
              </a:ext>
            </a:extLst>
          </p:cNvPr>
          <p:cNvSpPr/>
          <p:nvPr/>
        </p:nvSpPr>
        <p:spPr>
          <a:xfrm>
            <a:off x="7617170" y="3712681"/>
            <a:ext cx="321345" cy="1087267"/>
          </a:xfrm>
          <a:prstGeom prst="downArrow">
            <a:avLst/>
          </a:prstGeom>
          <a:solidFill>
            <a:schemeClr val="bg1"/>
          </a:solidFill>
          <a:ln w="19050">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a:p>
        </p:txBody>
      </p:sp>
      <p:grpSp>
        <p:nvGrpSpPr>
          <p:cNvPr id="25" name="Gruppo 24">
            <a:extLst>
              <a:ext uri="{FF2B5EF4-FFF2-40B4-BE49-F238E27FC236}">
                <a16:creationId xmlns:a16="http://schemas.microsoft.com/office/drawing/2014/main" id="{8B8BF802-18F0-D6D6-BA3D-941D880F93FD}"/>
              </a:ext>
            </a:extLst>
          </p:cNvPr>
          <p:cNvGrpSpPr/>
          <p:nvPr/>
        </p:nvGrpSpPr>
        <p:grpSpPr>
          <a:xfrm>
            <a:off x="651510" y="1381980"/>
            <a:ext cx="12790714" cy="6221460"/>
            <a:chOff x="651510" y="1381980"/>
            <a:chExt cx="12790714" cy="6221460"/>
          </a:xfrm>
        </p:grpSpPr>
        <p:grpSp>
          <p:nvGrpSpPr>
            <p:cNvPr id="23" name="Gruppo 22">
              <a:extLst>
                <a:ext uri="{FF2B5EF4-FFF2-40B4-BE49-F238E27FC236}">
                  <a16:creationId xmlns:a16="http://schemas.microsoft.com/office/drawing/2014/main" id="{9A44B6D1-C914-6640-B889-4EFB23DF7032}"/>
                </a:ext>
              </a:extLst>
            </p:cNvPr>
            <p:cNvGrpSpPr/>
            <p:nvPr/>
          </p:nvGrpSpPr>
          <p:grpSpPr>
            <a:xfrm>
              <a:off x="651510" y="1381980"/>
              <a:ext cx="12527279" cy="6221460"/>
              <a:chOff x="651510" y="1381980"/>
              <a:chExt cx="12527279" cy="6221460"/>
            </a:xfrm>
          </p:grpSpPr>
          <p:grpSp>
            <p:nvGrpSpPr>
              <p:cNvPr id="22" name="Gruppo 21">
                <a:extLst>
                  <a:ext uri="{FF2B5EF4-FFF2-40B4-BE49-F238E27FC236}">
                    <a16:creationId xmlns:a16="http://schemas.microsoft.com/office/drawing/2014/main" id="{FE2887C7-8D94-2C6E-5986-CB2983309933}"/>
                  </a:ext>
                </a:extLst>
              </p:cNvPr>
              <p:cNvGrpSpPr/>
              <p:nvPr/>
            </p:nvGrpSpPr>
            <p:grpSpPr>
              <a:xfrm>
                <a:off x="651510" y="1381980"/>
                <a:ext cx="12527279" cy="6221460"/>
                <a:chOff x="651510" y="1381980"/>
                <a:chExt cx="12527279" cy="6221460"/>
              </a:xfrm>
            </p:grpSpPr>
            <p:grpSp>
              <p:nvGrpSpPr>
                <p:cNvPr id="18" name="Gruppo 17">
                  <a:extLst>
                    <a:ext uri="{FF2B5EF4-FFF2-40B4-BE49-F238E27FC236}">
                      <a16:creationId xmlns:a16="http://schemas.microsoft.com/office/drawing/2014/main" id="{418B4E97-239C-6AE1-1BCA-B158BF635E49}"/>
                    </a:ext>
                  </a:extLst>
                </p:cNvPr>
                <p:cNvGrpSpPr/>
                <p:nvPr/>
              </p:nvGrpSpPr>
              <p:grpSpPr>
                <a:xfrm>
                  <a:off x="651510" y="1381980"/>
                  <a:ext cx="12527279" cy="6221460"/>
                  <a:chOff x="651510" y="1381980"/>
                  <a:chExt cx="12527279" cy="6221460"/>
                </a:xfrm>
              </p:grpSpPr>
              <p:grpSp>
                <p:nvGrpSpPr>
                  <p:cNvPr id="16" name="Gruppo 15">
                    <a:extLst>
                      <a:ext uri="{FF2B5EF4-FFF2-40B4-BE49-F238E27FC236}">
                        <a16:creationId xmlns:a16="http://schemas.microsoft.com/office/drawing/2014/main" id="{3AF5E979-EC33-54E7-0264-43188278ACB4}"/>
                      </a:ext>
                    </a:extLst>
                  </p:cNvPr>
                  <p:cNvGrpSpPr/>
                  <p:nvPr/>
                </p:nvGrpSpPr>
                <p:grpSpPr>
                  <a:xfrm>
                    <a:off x="651510" y="1381980"/>
                    <a:ext cx="12527279" cy="6221460"/>
                    <a:chOff x="651510" y="1381980"/>
                    <a:chExt cx="12527279" cy="6221460"/>
                  </a:xfrm>
                </p:grpSpPr>
                <p:grpSp>
                  <p:nvGrpSpPr>
                    <p:cNvPr id="14" name="Gruppo 13">
                      <a:extLst>
                        <a:ext uri="{FF2B5EF4-FFF2-40B4-BE49-F238E27FC236}">
                          <a16:creationId xmlns:a16="http://schemas.microsoft.com/office/drawing/2014/main" id="{0620DF84-512C-A915-1265-676907A0C99E}"/>
                        </a:ext>
                      </a:extLst>
                    </p:cNvPr>
                    <p:cNvGrpSpPr/>
                    <p:nvPr/>
                  </p:nvGrpSpPr>
                  <p:grpSpPr>
                    <a:xfrm>
                      <a:off x="651510" y="1381980"/>
                      <a:ext cx="12527279" cy="6221460"/>
                      <a:chOff x="651510" y="1381980"/>
                      <a:chExt cx="12527279" cy="6221460"/>
                    </a:xfrm>
                  </p:grpSpPr>
                  <p:grpSp>
                    <p:nvGrpSpPr>
                      <p:cNvPr id="12" name="Gruppo 11">
                        <a:extLst>
                          <a:ext uri="{FF2B5EF4-FFF2-40B4-BE49-F238E27FC236}">
                            <a16:creationId xmlns:a16="http://schemas.microsoft.com/office/drawing/2014/main" id="{B1A409F2-5658-2058-8C6E-953678D8AF86}"/>
                          </a:ext>
                        </a:extLst>
                      </p:cNvPr>
                      <p:cNvGrpSpPr/>
                      <p:nvPr/>
                    </p:nvGrpSpPr>
                    <p:grpSpPr>
                      <a:xfrm>
                        <a:off x="651510" y="1381980"/>
                        <a:ext cx="12527279" cy="6221460"/>
                        <a:chOff x="651510" y="1381980"/>
                        <a:chExt cx="12527279" cy="6221460"/>
                      </a:xfrm>
                    </p:grpSpPr>
                    <p:grpSp>
                      <p:nvGrpSpPr>
                        <p:cNvPr id="9" name="Gruppo 8">
                          <a:extLst>
                            <a:ext uri="{FF2B5EF4-FFF2-40B4-BE49-F238E27FC236}">
                              <a16:creationId xmlns:a16="http://schemas.microsoft.com/office/drawing/2014/main" id="{901A67D6-2F65-EBF9-343E-80E16B9555FE}"/>
                            </a:ext>
                          </a:extLst>
                        </p:cNvPr>
                        <p:cNvGrpSpPr/>
                        <p:nvPr/>
                      </p:nvGrpSpPr>
                      <p:grpSpPr>
                        <a:xfrm>
                          <a:off x="651510" y="1381980"/>
                          <a:ext cx="12527279" cy="6221460"/>
                          <a:chOff x="651510" y="1381980"/>
                          <a:chExt cx="12527279" cy="6221460"/>
                        </a:xfrm>
                      </p:grpSpPr>
                      <p:grpSp>
                        <p:nvGrpSpPr>
                          <p:cNvPr id="7" name="Gruppo 6">
                            <a:extLst>
                              <a:ext uri="{FF2B5EF4-FFF2-40B4-BE49-F238E27FC236}">
                                <a16:creationId xmlns:a16="http://schemas.microsoft.com/office/drawing/2014/main" id="{890B917B-8846-E8E2-0AC8-803C3F7C7341}"/>
                              </a:ext>
                            </a:extLst>
                          </p:cNvPr>
                          <p:cNvGrpSpPr/>
                          <p:nvPr/>
                        </p:nvGrpSpPr>
                        <p:grpSpPr>
                          <a:xfrm>
                            <a:off x="651510" y="1381980"/>
                            <a:ext cx="12527279" cy="6221460"/>
                            <a:chOff x="651510" y="1381980"/>
                            <a:chExt cx="12527279" cy="6221460"/>
                          </a:xfrm>
                        </p:grpSpPr>
                        <p:grpSp>
                          <p:nvGrpSpPr>
                            <p:cNvPr id="5" name="Gruppo 4">
                              <a:extLst>
                                <a:ext uri="{FF2B5EF4-FFF2-40B4-BE49-F238E27FC236}">
                                  <a16:creationId xmlns:a16="http://schemas.microsoft.com/office/drawing/2014/main" id="{5657C714-2683-7E3B-E6FA-42695EFA2FC8}"/>
                                </a:ext>
                              </a:extLst>
                            </p:cNvPr>
                            <p:cNvGrpSpPr/>
                            <p:nvPr/>
                          </p:nvGrpSpPr>
                          <p:grpSpPr>
                            <a:xfrm>
                              <a:off x="651510" y="1381980"/>
                              <a:ext cx="12527279" cy="6221460"/>
                              <a:chOff x="651510" y="1381980"/>
                              <a:chExt cx="12527279" cy="6221460"/>
                            </a:xfrm>
                          </p:grpSpPr>
                          <p:pic>
                            <p:nvPicPr>
                              <p:cNvPr id="11" name="Immagine 10">
                                <a:extLst>
                                  <a:ext uri="{FF2B5EF4-FFF2-40B4-BE49-F238E27FC236}">
                                    <a16:creationId xmlns:a16="http://schemas.microsoft.com/office/drawing/2014/main" id="{343E4107-CCF4-F3D6-4895-EB768CF6ADBC}"/>
                                  </a:ext>
                                </a:extLst>
                              </p:cNvPr>
                              <p:cNvPicPr>
                                <a:picLocks noChangeAspect="1"/>
                              </p:cNvPicPr>
                              <p:nvPr/>
                            </p:nvPicPr>
                            <p:blipFill>
                              <a:blip r:embed="rId3"/>
                              <a:stretch>
                                <a:fillRect/>
                              </a:stretch>
                            </p:blipFill>
                            <p:spPr>
                              <a:xfrm>
                                <a:off x="651510" y="1381980"/>
                                <a:ext cx="12527279" cy="6221460"/>
                              </a:xfrm>
                              <a:prstGeom prst="rect">
                                <a:avLst/>
                              </a:prstGeom>
                            </p:spPr>
                          </p:pic>
                          <p:sp>
                            <p:nvSpPr>
                              <p:cNvPr id="4" name="Rettangolo con angoli arrotondati 3">
                                <a:extLst>
                                  <a:ext uri="{FF2B5EF4-FFF2-40B4-BE49-F238E27FC236}">
                                    <a16:creationId xmlns:a16="http://schemas.microsoft.com/office/drawing/2014/main" id="{CC9E6565-A7DB-F0F9-BAD1-777492646041}"/>
                                  </a:ext>
                                </a:extLst>
                              </p:cNvPr>
                              <p:cNvSpPr>
                                <a:spLocks noGrp="1" noRot="1" noMove="1" noResize="1" noEditPoints="1" noAdjustHandles="1" noChangeArrowheads="1" noChangeShapeType="1"/>
                              </p:cNvSpPr>
                              <p:nvPr/>
                            </p:nvSpPr>
                            <p:spPr>
                              <a:xfrm>
                                <a:off x="731520" y="3870325"/>
                                <a:ext cx="1173480" cy="488950"/>
                              </a:xfrm>
                              <a:prstGeom prst="roundRect">
                                <a:avLst/>
                              </a:prstGeom>
                              <a:solidFill>
                                <a:srgbClr val="001F60"/>
                              </a:solidFill>
                              <a:ln w="19050">
                                <a:solidFill>
                                  <a:srgbClr val="001F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it-IT" sz="800" b="1" dirty="0" err="1"/>
                                  <a:t>Unique</a:t>
                                </a:r>
                                <a:r>
                                  <a:rPr lang="it-IT" sz="800" b="1" dirty="0"/>
                                  <a:t>. </a:t>
                                </a:r>
                                <a:r>
                                  <a:rPr lang="it-IT" sz="800" b="1" dirty="0" err="1"/>
                                  <a:t>Only</a:t>
                                </a:r>
                                <a:r>
                                  <a:rPr lang="it-IT" sz="800" b="1" dirty="0"/>
                                  <a:t> company emails</a:t>
                                </a:r>
                              </a:p>
                            </p:txBody>
                          </p:sp>
                        </p:grpSp>
                        <p:sp>
                          <p:nvSpPr>
                            <p:cNvPr id="6" name="Rettangolo con angoli arrotondati 5">
                              <a:extLst>
                                <a:ext uri="{FF2B5EF4-FFF2-40B4-BE49-F238E27FC236}">
                                  <a16:creationId xmlns:a16="http://schemas.microsoft.com/office/drawing/2014/main" id="{55A42FDC-C2E0-1AF7-3A54-79DDB4125FC4}"/>
                                </a:ext>
                              </a:extLst>
                            </p:cNvPr>
                            <p:cNvSpPr>
                              <a:spLocks noGrp="1" noRot="1" noMove="1" noResize="1" noEditPoints="1" noAdjustHandles="1" noChangeArrowheads="1" noChangeShapeType="1"/>
                            </p:cNvSpPr>
                            <p:nvPr/>
                          </p:nvSpPr>
                          <p:spPr>
                            <a:xfrm>
                              <a:off x="3439287" y="3794210"/>
                              <a:ext cx="825500" cy="381000"/>
                            </a:xfrm>
                            <a:prstGeom prst="roundRect">
                              <a:avLst/>
                            </a:prstGeom>
                            <a:solidFill>
                              <a:srgbClr val="001F60"/>
                            </a:solidFill>
                            <a:ln w="19050">
                              <a:solidFill>
                                <a:srgbClr val="001F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it-IT" sz="800" b="1" dirty="0"/>
                                <a:t>Can coincide with email</a:t>
                              </a:r>
                            </a:p>
                          </p:txBody>
                        </p:sp>
                      </p:grpSp>
                      <p:sp>
                        <p:nvSpPr>
                          <p:cNvPr id="8" name="Rettangolo con angoli arrotondati 7">
                            <a:extLst>
                              <a:ext uri="{FF2B5EF4-FFF2-40B4-BE49-F238E27FC236}">
                                <a16:creationId xmlns:a16="http://schemas.microsoft.com/office/drawing/2014/main" id="{A181658C-8792-E7B8-1C34-3815028EFD88}"/>
                              </a:ext>
                            </a:extLst>
                          </p:cNvPr>
                          <p:cNvSpPr>
                            <a:spLocks noGrp="1" noRot="1" noMove="1" noResize="1" noEditPoints="1" noAdjustHandles="1" noChangeArrowheads="1" noChangeShapeType="1"/>
                          </p:cNvSpPr>
                          <p:nvPr/>
                        </p:nvSpPr>
                        <p:spPr>
                          <a:xfrm>
                            <a:off x="4318046" y="3870551"/>
                            <a:ext cx="1291463" cy="771525"/>
                          </a:xfrm>
                          <a:prstGeom prst="roundRect">
                            <a:avLst/>
                          </a:prstGeom>
                          <a:solidFill>
                            <a:srgbClr val="001F60"/>
                          </a:solidFill>
                          <a:ln w="19050">
                            <a:solidFill>
                              <a:srgbClr val="001F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it-IT" sz="800" b="1" dirty="0"/>
                              <a:t>Team membership: can be, for </a:t>
                            </a:r>
                            <a:r>
                              <a:rPr lang="it-IT" sz="800" b="1" dirty="0" err="1"/>
                              <a:t>example</a:t>
                            </a:r>
                            <a:r>
                              <a:rPr lang="it-IT" sz="800" b="1" dirty="0"/>
                              <a:t>, the </a:t>
                            </a:r>
                            <a:r>
                              <a:rPr lang="it-IT" sz="800" b="1" dirty="0" err="1"/>
                              <a:t>department</a:t>
                            </a:r>
                            <a:r>
                              <a:rPr lang="it-IT" sz="800" b="1" dirty="0"/>
                              <a:t> or an </a:t>
                            </a:r>
                            <a:r>
                              <a:rPr lang="it-IT" sz="800" b="1" dirty="0" err="1"/>
                              <a:t>invented</a:t>
                            </a:r>
                            <a:r>
                              <a:rPr lang="it-IT" sz="800" b="1" dirty="0"/>
                              <a:t> team </a:t>
                            </a:r>
                          </a:p>
                        </p:txBody>
                      </p:sp>
                    </p:grpSp>
                    <p:sp>
                      <p:nvSpPr>
                        <p:cNvPr id="10" name="Rettangolo con angoli arrotondati 9">
                          <a:extLst>
                            <a:ext uri="{FF2B5EF4-FFF2-40B4-BE49-F238E27FC236}">
                              <a16:creationId xmlns:a16="http://schemas.microsoft.com/office/drawing/2014/main" id="{39358362-327A-EE15-2470-E5862E0B4ABF}"/>
                            </a:ext>
                          </a:extLst>
                        </p:cNvPr>
                        <p:cNvSpPr>
                          <a:spLocks noGrp="1" noRot="1" noMove="1" noResize="1" noEditPoints="1" noAdjustHandles="1" noChangeArrowheads="1" noChangeShapeType="1"/>
                        </p:cNvSpPr>
                        <p:nvPr/>
                      </p:nvSpPr>
                      <p:spPr>
                        <a:xfrm>
                          <a:off x="5708650" y="3725934"/>
                          <a:ext cx="514350" cy="144391"/>
                        </a:xfrm>
                        <a:prstGeom prst="roundRect">
                          <a:avLst/>
                        </a:prstGeom>
                        <a:solidFill>
                          <a:srgbClr val="001F60"/>
                        </a:solidFill>
                        <a:ln w="19050">
                          <a:solidFill>
                            <a:srgbClr val="001F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it-IT" sz="800" b="1" dirty="0" err="1"/>
                            <a:t>Role</a:t>
                          </a:r>
                          <a:endParaRPr lang="it-IT" sz="800" b="1" dirty="0"/>
                        </a:p>
                      </p:txBody>
                    </p:sp>
                  </p:grpSp>
                  <p:sp>
                    <p:nvSpPr>
                      <p:cNvPr id="13" name="Rettangolo con angoli arrotondati 12">
                        <a:extLst>
                          <a:ext uri="{FF2B5EF4-FFF2-40B4-BE49-F238E27FC236}">
                            <a16:creationId xmlns:a16="http://schemas.microsoft.com/office/drawing/2014/main" id="{CF6D967E-4DB6-75A2-915C-CFCC689430C8}"/>
                          </a:ext>
                        </a:extLst>
                      </p:cNvPr>
                      <p:cNvSpPr>
                        <a:spLocks noGrp="1" noRot="1" noMove="1" noResize="1" noEditPoints="1" noAdjustHandles="1" noChangeArrowheads="1" noChangeShapeType="1"/>
                      </p:cNvSpPr>
                      <p:nvPr/>
                    </p:nvSpPr>
                    <p:spPr>
                      <a:xfrm>
                        <a:off x="6223000" y="3984710"/>
                        <a:ext cx="1047750" cy="234950"/>
                      </a:xfrm>
                      <a:prstGeom prst="roundRect">
                        <a:avLst/>
                      </a:prstGeom>
                      <a:solidFill>
                        <a:srgbClr val="001F60"/>
                      </a:solidFill>
                      <a:ln w="19050">
                        <a:solidFill>
                          <a:srgbClr val="001F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it-IT" sz="800" b="1" dirty="0" err="1"/>
                          <a:t>Awareness</a:t>
                        </a:r>
                        <a:r>
                          <a:rPr lang="it-IT" sz="800" b="1" dirty="0"/>
                          <a:t> team</a:t>
                        </a:r>
                      </a:p>
                    </p:txBody>
                  </p:sp>
                </p:grpSp>
                <p:sp>
                  <p:nvSpPr>
                    <p:cNvPr id="15" name="Rettangolo con angoli arrotondati 14">
                      <a:extLst>
                        <a:ext uri="{FF2B5EF4-FFF2-40B4-BE49-F238E27FC236}">
                          <a16:creationId xmlns:a16="http://schemas.microsoft.com/office/drawing/2014/main" id="{32908F1B-AB67-C41C-5967-ED247E0D6232}"/>
                        </a:ext>
                      </a:extLst>
                    </p:cNvPr>
                    <p:cNvSpPr>
                      <a:spLocks noGrp="1" noRot="1" noMove="1" noResize="1" noEditPoints="1" noAdjustHandles="1" noChangeArrowheads="1" noChangeShapeType="1"/>
                    </p:cNvSpPr>
                    <p:nvPr/>
                  </p:nvSpPr>
                  <p:spPr>
                    <a:xfrm>
                      <a:off x="9686819" y="3981620"/>
                      <a:ext cx="1320800" cy="606340"/>
                    </a:xfrm>
                    <a:prstGeom prst="roundRect">
                      <a:avLst/>
                    </a:prstGeom>
                    <a:solidFill>
                      <a:srgbClr val="001F60"/>
                    </a:solidFill>
                    <a:ln w="19050">
                      <a:solidFill>
                        <a:srgbClr val="001F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it-IT" sz="800" b="1" dirty="0" err="1"/>
                        <a:t>Geolocation</a:t>
                      </a:r>
                      <a:r>
                        <a:rPr lang="it-IT" sz="800" b="1" dirty="0"/>
                        <a:t> for locations. Mandatory information</a:t>
                      </a:r>
                    </a:p>
                  </p:txBody>
                </p:sp>
              </p:grpSp>
              <p:sp>
                <p:nvSpPr>
                  <p:cNvPr id="17" name="Rettangolo con angoli arrotondati 16">
                    <a:extLst>
                      <a:ext uri="{FF2B5EF4-FFF2-40B4-BE49-F238E27FC236}">
                        <a16:creationId xmlns:a16="http://schemas.microsoft.com/office/drawing/2014/main" id="{377E248C-FCB1-538B-0E66-E5A94F6923B0}"/>
                      </a:ext>
                    </a:extLst>
                  </p:cNvPr>
                  <p:cNvSpPr>
                    <a:spLocks noGrp="1" noRot="1" noMove="1" noResize="1" noEditPoints="1" noAdjustHandles="1" noChangeArrowheads="1" noChangeShapeType="1"/>
                  </p:cNvSpPr>
                  <p:nvPr/>
                </p:nvSpPr>
                <p:spPr>
                  <a:xfrm>
                    <a:off x="11385550" y="4642076"/>
                    <a:ext cx="1060450" cy="260124"/>
                  </a:xfrm>
                  <a:prstGeom prst="roundRect">
                    <a:avLst/>
                  </a:prstGeom>
                  <a:solidFill>
                    <a:srgbClr val="001F60"/>
                  </a:solidFill>
                  <a:ln w="19050">
                    <a:solidFill>
                      <a:srgbClr val="001F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it-IT" sz="800" b="1" dirty="0" err="1"/>
                      <a:t>Changes</a:t>
                    </a:r>
                    <a:r>
                      <a:rPr lang="it-IT" sz="800" b="1" dirty="0"/>
                      <a:t> to be made</a:t>
                    </a:r>
                  </a:p>
                </p:txBody>
              </p:sp>
            </p:grpSp>
            <p:sp>
              <p:nvSpPr>
                <p:cNvPr id="19" name="Rettangolo 18">
                  <a:extLst>
                    <a:ext uri="{FF2B5EF4-FFF2-40B4-BE49-F238E27FC236}">
                      <a16:creationId xmlns:a16="http://schemas.microsoft.com/office/drawing/2014/main" id="{983F9C27-A5CF-21A6-E04F-BE374595C6A9}"/>
                    </a:ext>
                  </a:extLst>
                </p:cNvPr>
                <p:cNvSpPr>
                  <a:spLocks noGrp="1" noRot="1" noMove="1" noResize="1" noEditPoints="1" noAdjustHandles="1" noChangeArrowheads="1" noChangeShapeType="1"/>
                </p:cNvSpPr>
                <p:nvPr/>
              </p:nvSpPr>
              <p:spPr>
                <a:xfrm>
                  <a:off x="1752600" y="4883150"/>
                  <a:ext cx="4330700" cy="1219200"/>
                </a:xfrm>
                <a:prstGeom prst="rect">
                  <a:avLst/>
                </a:prstGeom>
                <a:solidFill>
                  <a:schemeClr val="bg1"/>
                </a:solidFill>
                <a:ln w="6350">
                  <a:solidFill>
                    <a:srgbClr val="001F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Aft>
                      <a:spcPts val="600"/>
                    </a:spcAft>
                  </a:pPr>
                  <a:r>
                    <a:rPr lang="it-IT" sz="800" b="1" dirty="0" err="1">
                      <a:solidFill>
                        <a:srgbClr val="0070C0"/>
                      </a:solidFill>
                    </a:rPr>
                    <a:t>CGRole</a:t>
                  </a:r>
                  <a:r>
                    <a:rPr lang="it-IT" sz="800" b="1" dirty="0">
                      <a:solidFill>
                        <a:srgbClr val="0070C0"/>
                      </a:solidFill>
                    </a:rPr>
                    <a:t> Key:</a:t>
                  </a:r>
                </a:p>
                <a:p>
                  <a:pPr marL="171450" indent="-171450">
                    <a:lnSpc>
                      <a:spcPct val="90000"/>
                    </a:lnSpc>
                    <a:spcAft>
                      <a:spcPts val="600"/>
                    </a:spcAft>
                    <a:buFont typeface="Arial" panose="020B0604020202020204" pitchFamily="34" charset="0"/>
                    <a:buChar char="•"/>
                  </a:pPr>
                  <a:r>
                    <a:rPr lang="it-IT" sz="800" b="1" dirty="0">
                      <a:solidFill>
                        <a:srgbClr val="0070C0"/>
                      </a:solidFill>
                    </a:rPr>
                    <a:t>STUDENTE: </a:t>
                  </a:r>
                  <a:r>
                    <a:rPr lang="it-IT" sz="800" dirty="0">
                      <a:solidFill>
                        <a:srgbClr val="0070C0"/>
                      </a:solidFill>
                    </a:rPr>
                    <a:t>Simple user </a:t>
                  </a:r>
                  <a:r>
                    <a:rPr lang="it-IT" sz="800" dirty="0" err="1">
                      <a:solidFill>
                        <a:srgbClr val="0070C0"/>
                      </a:solidFill>
                    </a:rPr>
                    <a:t>who</a:t>
                  </a:r>
                  <a:r>
                    <a:rPr lang="it-IT" sz="800" dirty="0">
                      <a:solidFill>
                        <a:srgbClr val="0070C0"/>
                      </a:solidFill>
                    </a:rPr>
                    <a:t> takes the </a:t>
                  </a:r>
                  <a:r>
                    <a:rPr lang="it-IT" sz="800" dirty="0" err="1">
                      <a:solidFill>
                        <a:srgbClr val="0070C0"/>
                      </a:solidFill>
                    </a:rPr>
                    <a:t>course</a:t>
                  </a:r>
                  <a:r>
                    <a:rPr lang="it-IT" sz="800" dirty="0">
                      <a:solidFill>
                        <a:srgbClr val="0070C0"/>
                      </a:solidFill>
                    </a:rPr>
                    <a:t> and </a:t>
                  </a:r>
                  <a:r>
                    <a:rPr lang="it-IT" sz="800" dirty="0" err="1">
                      <a:solidFill>
                        <a:srgbClr val="0070C0"/>
                      </a:solidFill>
                    </a:rPr>
                    <a:t>has</a:t>
                  </a:r>
                  <a:r>
                    <a:rPr lang="it-IT" sz="800" dirty="0">
                      <a:solidFill>
                        <a:srgbClr val="0070C0"/>
                      </a:solidFill>
                    </a:rPr>
                    <a:t> the </a:t>
                  </a:r>
                  <a:r>
                    <a:rPr lang="it-IT" sz="800" dirty="0" err="1">
                      <a:solidFill>
                        <a:srgbClr val="0070C0"/>
                      </a:solidFill>
                    </a:rPr>
                    <a:t>possibilty</a:t>
                  </a:r>
                  <a:r>
                    <a:rPr lang="it-IT" sz="800" dirty="0">
                      <a:solidFill>
                        <a:srgbClr val="0070C0"/>
                      </a:solidFill>
                    </a:rPr>
                    <a:t> to monitor </a:t>
                  </a:r>
                  <a:r>
                    <a:rPr lang="it-IT" sz="800" dirty="0" err="1">
                      <a:solidFill>
                        <a:srgbClr val="0070C0"/>
                      </a:solidFill>
                    </a:rPr>
                    <a:t>their</a:t>
                  </a:r>
                  <a:r>
                    <a:rPr lang="it-IT" sz="800" dirty="0">
                      <a:solidFill>
                        <a:srgbClr val="0070C0"/>
                      </a:solidFill>
                    </a:rPr>
                    <a:t> </a:t>
                  </a:r>
                  <a:r>
                    <a:rPr lang="it-IT" sz="800" dirty="0" err="1">
                      <a:solidFill>
                        <a:srgbClr val="0070C0"/>
                      </a:solidFill>
                    </a:rPr>
                    <a:t>own</a:t>
                  </a:r>
                  <a:r>
                    <a:rPr lang="it-IT" sz="800" dirty="0">
                      <a:solidFill>
                        <a:srgbClr val="0070C0"/>
                      </a:solidFill>
                    </a:rPr>
                    <a:t> progress.</a:t>
                  </a:r>
                </a:p>
                <a:p>
                  <a:pPr marL="171450" indent="-171450">
                    <a:lnSpc>
                      <a:spcPct val="90000"/>
                    </a:lnSpc>
                    <a:spcBef>
                      <a:spcPts val="600"/>
                    </a:spcBef>
                    <a:buFont typeface="Arial" panose="020B0604020202020204" pitchFamily="34" charset="0"/>
                    <a:buChar char="•"/>
                  </a:pPr>
                  <a:r>
                    <a:rPr lang="it-IT" sz="800" b="1" dirty="0">
                      <a:solidFill>
                        <a:srgbClr val="0070C0"/>
                      </a:solidFill>
                    </a:rPr>
                    <a:t>RESPONSABILE TEAM: </a:t>
                  </a:r>
                  <a:r>
                    <a:rPr lang="it-IT" sz="800" dirty="0">
                      <a:solidFill>
                        <a:srgbClr val="0070C0"/>
                      </a:solidFill>
                    </a:rPr>
                    <a:t>Team leader </a:t>
                  </a:r>
                  <a:r>
                    <a:rPr lang="it-IT" sz="800" dirty="0" err="1">
                      <a:solidFill>
                        <a:srgbClr val="0070C0"/>
                      </a:solidFill>
                    </a:rPr>
                    <a:t>has</a:t>
                  </a:r>
                  <a:r>
                    <a:rPr lang="it-IT" sz="800" dirty="0">
                      <a:solidFill>
                        <a:srgbClr val="0070C0"/>
                      </a:solidFill>
                    </a:rPr>
                    <a:t> the </a:t>
                  </a:r>
                  <a:r>
                    <a:rPr lang="it-IT" sz="800" dirty="0" err="1">
                      <a:solidFill>
                        <a:srgbClr val="0070C0"/>
                      </a:solidFill>
                    </a:rPr>
                    <a:t>role</a:t>
                  </a:r>
                  <a:r>
                    <a:rPr lang="it-IT" sz="800" dirty="0">
                      <a:solidFill>
                        <a:srgbClr val="0070C0"/>
                      </a:solidFill>
                    </a:rPr>
                    <a:t> of a motivator and </a:t>
                  </a:r>
                  <a:r>
                    <a:rPr lang="it-IT" sz="800" dirty="0" err="1">
                      <a:solidFill>
                        <a:srgbClr val="0070C0"/>
                      </a:solidFill>
                    </a:rPr>
                    <a:t>is</a:t>
                  </a:r>
                  <a:r>
                    <a:rPr lang="it-IT" sz="800" dirty="0">
                      <a:solidFill>
                        <a:srgbClr val="0070C0"/>
                      </a:solidFill>
                    </a:rPr>
                    <a:t> a key </a:t>
                  </a:r>
                  <a:r>
                    <a:rPr lang="it-IT" sz="800" dirty="0" err="1">
                      <a:solidFill>
                        <a:srgbClr val="0070C0"/>
                      </a:solidFill>
                    </a:rPr>
                    <a:t>role</a:t>
                  </a:r>
                  <a:r>
                    <a:rPr lang="it-IT" sz="800" dirty="0">
                      <a:solidFill>
                        <a:srgbClr val="0070C0"/>
                      </a:solidFill>
                    </a:rPr>
                    <a:t> </a:t>
                  </a:r>
                  <a:r>
                    <a:rPr lang="it-IT" sz="800" dirty="0" err="1">
                      <a:solidFill>
                        <a:srgbClr val="0070C0"/>
                      </a:solidFill>
                    </a:rPr>
                    <a:t>when</a:t>
                  </a:r>
                  <a:r>
                    <a:rPr lang="it-IT" sz="800" dirty="0">
                      <a:solidFill>
                        <a:srgbClr val="0070C0"/>
                      </a:solidFill>
                    </a:rPr>
                    <a:t> </a:t>
                  </a:r>
                  <a:r>
                    <a:rPr lang="it-IT" sz="800" dirty="0" err="1">
                      <a:solidFill>
                        <a:srgbClr val="0070C0"/>
                      </a:solidFill>
                    </a:rPr>
                    <a:t>implementing</a:t>
                  </a:r>
                  <a:r>
                    <a:rPr lang="it-IT" sz="800" dirty="0">
                      <a:solidFill>
                        <a:srgbClr val="0070C0"/>
                      </a:solidFill>
                    </a:rPr>
                    <a:t> gamification. </a:t>
                  </a:r>
                  <a:r>
                    <a:rPr lang="it-IT" sz="800" dirty="0" err="1">
                      <a:solidFill>
                        <a:srgbClr val="0070C0"/>
                      </a:solidFill>
                    </a:rPr>
                    <a:t>Only</a:t>
                  </a:r>
                  <a:r>
                    <a:rPr lang="it-IT" sz="800" dirty="0">
                      <a:solidFill>
                        <a:srgbClr val="0070C0"/>
                      </a:solidFill>
                    </a:rPr>
                    <a:t> one team leader per team.</a:t>
                  </a:r>
                </a:p>
                <a:p>
                  <a:pPr>
                    <a:lnSpc>
                      <a:spcPct val="90000"/>
                    </a:lnSpc>
                  </a:pPr>
                  <a:endParaRPr lang="it-IT" sz="800" dirty="0">
                    <a:solidFill>
                      <a:srgbClr val="0070C0"/>
                    </a:solidFill>
                  </a:endParaRPr>
                </a:p>
                <a:p>
                  <a:pPr marL="171450" indent="-171450">
                    <a:lnSpc>
                      <a:spcPct val="90000"/>
                    </a:lnSpc>
                    <a:buFont typeface="Arial" panose="020B0604020202020204" pitchFamily="34" charset="0"/>
                    <a:buChar char="•"/>
                  </a:pPr>
                  <a:r>
                    <a:rPr lang="it-IT" sz="800" b="1" dirty="0">
                      <a:solidFill>
                        <a:srgbClr val="0070C0"/>
                      </a:solidFill>
                    </a:rPr>
                    <a:t>SUPERVISORE AZIENDA: </a:t>
                  </a:r>
                  <a:r>
                    <a:rPr lang="it-IT" sz="800" dirty="0">
                      <a:solidFill>
                        <a:srgbClr val="0070C0"/>
                      </a:solidFill>
                    </a:rPr>
                    <a:t>Company supervisor </a:t>
                  </a:r>
                  <a:r>
                    <a:rPr lang="it-IT" sz="800" dirty="0" err="1">
                      <a:solidFill>
                        <a:srgbClr val="0070C0"/>
                      </a:solidFill>
                    </a:rPr>
                    <a:t>has</a:t>
                  </a:r>
                  <a:r>
                    <a:rPr lang="it-IT" sz="800" dirty="0">
                      <a:solidFill>
                        <a:srgbClr val="0070C0"/>
                      </a:solidFill>
                    </a:rPr>
                    <a:t> access to </a:t>
                  </a:r>
                  <a:r>
                    <a:rPr lang="it-IT" sz="800" dirty="0" err="1">
                      <a:solidFill>
                        <a:srgbClr val="0070C0"/>
                      </a:solidFill>
                    </a:rPr>
                    <a:t>course</a:t>
                  </a:r>
                  <a:r>
                    <a:rPr lang="it-IT" sz="800" dirty="0">
                      <a:solidFill>
                        <a:srgbClr val="0070C0"/>
                      </a:solidFill>
                    </a:rPr>
                    <a:t> progress reporting for the </a:t>
                  </a:r>
                  <a:r>
                    <a:rPr lang="it-IT" sz="800" dirty="0" err="1">
                      <a:solidFill>
                        <a:srgbClr val="0070C0"/>
                      </a:solidFill>
                    </a:rPr>
                    <a:t>entire</a:t>
                  </a:r>
                  <a:r>
                    <a:rPr lang="it-IT" sz="800" dirty="0">
                      <a:solidFill>
                        <a:srgbClr val="0070C0"/>
                      </a:solidFill>
                    </a:rPr>
                    <a:t> company </a:t>
                  </a:r>
                  <a:r>
                    <a:rPr lang="it-IT" sz="800" dirty="0" err="1">
                      <a:solidFill>
                        <a:srgbClr val="0070C0"/>
                      </a:solidFill>
                    </a:rPr>
                    <a:t>population</a:t>
                  </a:r>
                  <a:r>
                    <a:rPr lang="it-IT" sz="800" dirty="0">
                      <a:solidFill>
                        <a:srgbClr val="0070C0"/>
                      </a:solidFill>
                    </a:rPr>
                    <a:t>, </a:t>
                  </a:r>
                  <a:r>
                    <a:rPr lang="it-IT" sz="800" dirty="0" err="1">
                      <a:solidFill>
                        <a:srgbClr val="0070C0"/>
                      </a:solidFill>
                    </a:rPr>
                    <a:t>both</a:t>
                  </a:r>
                  <a:r>
                    <a:rPr lang="it-IT" sz="800" dirty="0">
                      <a:solidFill>
                        <a:srgbClr val="0070C0"/>
                      </a:solidFill>
                    </a:rPr>
                    <a:t> in aggregate and in </a:t>
                  </a:r>
                  <a:r>
                    <a:rPr lang="it-IT" sz="800" dirty="0" err="1">
                      <a:solidFill>
                        <a:srgbClr val="0070C0"/>
                      </a:solidFill>
                    </a:rPr>
                    <a:t>detail</a:t>
                  </a:r>
                  <a:r>
                    <a:rPr lang="it-IT" sz="800" dirty="0">
                      <a:solidFill>
                        <a:srgbClr val="0070C0"/>
                      </a:solidFill>
                    </a:rPr>
                    <a:t>.</a:t>
                  </a:r>
                </a:p>
              </p:txBody>
            </p:sp>
          </p:grpSp>
          <p:sp>
            <p:nvSpPr>
              <p:cNvPr id="21" name="Rettangolo 20">
                <a:extLst>
                  <a:ext uri="{FF2B5EF4-FFF2-40B4-BE49-F238E27FC236}">
                    <a16:creationId xmlns:a16="http://schemas.microsoft.com/office/drawing/2014/main" id="{123FE477-698C-CF6F-F92F-983B089AD952}"/>
                  </a:ext>
                </a:extLst>
              </p:cNvPr>
              <p:cNvSpPr>
                <a:spLocks noGrp="1" noRot="1" noMove="1" noResize="1" noEditPoints="1" noAdjustHandles="1" noChangeArrowheads="1" noChangeShapeType="1"/>
              </p:cNvSpPr>
              <p:nvPr/>
            </p:nvSpPr>
            <p:spPr>
              <a:xfrm>
                <a:off x="6223000" y="5734050"/>
                <a:ext cx="4381499" cy="1817162"/>
              </a:xfrm>
              <a:prstGeom prst="rect">
                <a:avLst/>
              </a:prstGeom>
              <a:solidFill>
                <a:schemeClr val="bg1"/>
              </a:solidFill>
              <a:ln w="6350">
                <a:solidFill>
                  <a:srgbClr val="001F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Aft>
                    <a:spcPts val="600"/>
                  </a:spcAft>
                </a:pPr>
                <a:r>
                  <a:rPr lang="it-IT" sz="800" dirty="0">
                    <a:solidFill>
                      <a:srgbClr val="0070C0"/>
                    </a:solidFill>
                  </a:rPr>
                  <a:t>THE </a:t>
                </a:r>
                <a:r>
                  <a:rPr lang="it-IT" sz="800" b="1" dirty="0">
                    <a:solidFill>
                      <a:srgbClr val="0070C0"/>
                    </a:solidFill>
                  </a:rPr>
                  <a:t>ORG</a:t>
                </a:r>
                <a:r>
                  <a:rPr lang="it-IT" sz="800" dirty="0">
                    <a:solidFill>
                      <a:srgbClr val="0070C0"/>
                    </a:solidFill>
                  </a:rPr>
                  <a:t> CAN BE DEFINED IN DIFFERENT WAYS, FOR EXAMPLE:</a:t>
                </a:r>
              </a:p>
              <a:p>
                <a:pPr marL="228600" indent="-228600">
                  <a:lnSpc>
                    <a:spcPct val="90000"/>
                  </a:lnSpc>
                  <a:spcAft>
                    <a:spcPts val="600"/>
                  </a:spcAft>
                  <a:buAutoNum type="alphaLcParenR"/>
                </a:pPr>
                <a:r>
                  <a:rPr lang="it-IT" sz="800" dirty="0" err="1">
                    <a:solidFill>
                      <a:srgbClr val="0070C0"/>
                    </a:solidFill>
                  </a:rPr>
                  <a:t>Define</a:t>
                </a:r>
                <a:r>
                  <a:rPr lang="it-IT" sz="800" dirty="0">
                    <a:solidFill>
                      <a:srgbClr val="0070C0"/>
                    </a:solidFill>
                  </a:rPr>
                  <a:t> the teams </a:t>
                </a:r>
                <a:r>
                  <a:rPr lang="it-IT" sz="800" dirty="0" err="1">
                    <a:solidFill>
                      <a:srgbClr val="0070C0"/>
                    </a:solidFill>
                  </a:rPr>
                  <a:t>used</a:t>
                </a:r>
                <a:r>
                  <a:rPr lang="it-IT" sz="800" dirty="0">
                    <a:solidFill>
                      <a:srgbClr val="0070C0"/>
                    </a:solidFill>
                  </a:rPr>
                  <a:t> for Cyber Guru </a:t>
                </a:r>
                <a:r>
                  <a:rPr lang="it-IT" sz="800" dirty="0" err="1">
                    <a:solidFill>
                      <a:srgbClr val="0070C0"/>
                    </a:solidFill>
                  </a:rPr>
                  <a:t>Awareness</a:t>
                </a:r>
                <a:r>
                  <a:rPr lang="it-IT" sz="800" dirty="0">
                    <a:solidFill>
                      <a:srgbClr val="0070C0"/>
                    </a:solidFill>
                  </a:rPr>
                  <a:t> in </a:t>
                </a:r>
                <a:r>
                  <a:rPr lang="it-IT" sz="800" dirty="0" err="1">
                    <a:solidFill>
                      <a:srgbClr val="0070C0"/>
                    </a:solidFill>
                  </a:rPr>
                  <a:t>order</a:t>
                </a:r>
                <a:r>
                  <a:rPr lang="it-IT" sz="800" dirty="0">
                    <a:solidFill>
                      <a:srgbClr val="0070C0"/>
                    </a:solidFill>
                  </a:rPr>
                  <a:t> to </a:t>
                </a:r>
                <a:r>
                  <a:rPr lang="it-IT" sz="800" dirty="0" err="1">
                    <a:solidFill>
                      <a:srgbClr val="0070C0"/>
                    </a:solidFill>
                  </a:rPr>
                  <a:t>have</a:t>
                </a:r>
                <a:r>
                  <a:rPr lang="it-IT" sz="800" dirty="0">
                    <a:solidFill>
                      <a:srgbClr val="0070C0"/>
                    </a:solidFill>
                  </a:rPr>
                  <a:t> a </a:t>
                </a:r>
                <a:r>
                  <a:rPr lang="it-IT" sz="800" dirty="0" err="1">
                    <a:solidFill>
                      <a:srgbClr val="0070C0"/>
                    </a:solidFill>
                  </a:rPr>
                  <a:t>quick</a:t>
                </a:r>
                <a:r>
                  <a:rPr lang="it-IT" sz="800" dirty="0">
                    <a:solidFill>
                      <a:srgbClr val="0070C0"/>
                    </a:solidFill>
                  </a:rPr>
                  <a:t> </a:t>
                </a:r>
                <a:r>
                  <a:rPr lang="it-IT" sz="800" dirty="0" err="1">
                    <a:solidFill>
                      <a:srgbClr val="0070C0"/>
                    </a:solidFill>
                  </a:rPr>
                  <a:t>correlation</a:t>
                </a:r>
                <a:r>
                  <a:rPr lang="it-IT" sz="800" dirty="0">
                    <a:solidFill>
                      <a:srgbClr val="0070C0"/>
                    </a:solidFill>
                  </a:rPr>
                  <a:t> </a:t>
                </a:r>
                <a:r>
                  <a:rPr lang="it-IT" sz="800" dirty="0" err="1">
                    <a:solidFill>
                      <a:srgbClr val="0070C0"/>
                    </a:solidFill>
                  </a:rPr>
                  <a:t>between</a:t>
                </a:r>
                <a:r>
                  <a:rPr lang="it-IT" sz="800" dirty="0">
                    <a:solidFill>
                      <a:srgbClr val="0070C0"/>
                    </a:solidFill>
                  </a:rPr>
                  <a:t> training </a:t>
                </a:r>
                <a:r>
                  <a:rPr lang="it-IT" sz="800" dirty="0" err="1">
                    <a:solidFill>
                      <a:srgbClr val="0070C0"/>
                    </a:solidFill>
                  </a:rPr>
                  <a:t>attendance</a:t>
                </a:r>
                <a:r>
                  <a:rPr lang="it-IT" sz="800" dirty="0">
                    <a:solidFill>
                      <a:srgbClr val="0070C0"/>
                    </a:solidFill>
                  </a:rPr>
                  <a:t> and the phishing click rate</a:t>
                </a:r>
              </a:p>
              <a:p>
                <a:pPr marL="228600" indent="-228600">
                  <a:lnSpc>
                    <a:spcPct val="90000"/>
                  </a:lnSpc>
                  <a:spcAft>
                    <a:spcPts val="600"/>
                  </a:spcAft>
                  <a:buAutoNum type="alphaLcParenR"/>
                </a:pPr>
                <a:r>
                  <a:rPr lang="it-IT" sz="800" dirty="0" err="1">
                    <a:solidFill>
                      <a:srgbClr val="0070C0"/>
                    </a:solidFill>
                  </a:rPr>
                  <a:t>Geographical</a:t>
                </a:r>
                <a:r>
                  <a:rPr lang="it-IT" sz="800" dirty="0">
                    <a:solidFill>
                      <a:srgbClr val="0070C0"/>
                    </a:solidFill>
                  </a:rPr>
                  <a:t> area</a:t>
                </a:r>
              </a:p>
              <a:p>
                <a:pPr marL="228600" indent="-228600">
                  <a:lnSpc>
                    <a:spcPct val="90000"/>
                  </a:lnSpc>
                  <a:spcAft>
                    <a:spcPts val="600"/>
                  </a:spcAft>
                  <a:buAutoNum type="alphaLcParenR"/>
                </a:pPr>
                <a:r>
                  <a:rPr lang="it-IT" sz="800" dirty="0" err="1">
                    <a:solidFill>
                      <a:srgbClr val="0070C0"/>
                    </a:solidFill>
                  </a:rPr>
                  <a:t>Organizational</a:t>
                </a:r>
                <a:r>
                  <a:rPr lang="it-IT" sz="800" dirty="0">
                    <a:solidFill>
                      <a:srgbClr val="0070C0"/>
                    </a:solidFill>
                  </a:rPr>
                  <a:t> </a:t>
                </a:r>
                <a:r>
                  <a:rPr lang="it-IT" sz="800" dirty="0" err="1">
                    <a:solidFill>
                      <a:srgbClr val="0070C0"/>
                    </a:solidFill>
                  </a:rPr>
                  <a:t>function</a:t>
                </a:r>
                <a:endParaRPr lang="it-IT" sz="800" dirty="0">
                  <a:solidFill>
                    <a:srgbClr val="0070C0"/>
                  </a:solidFill>
                </a:endParaRPr>
              </a:p>
              <a:p>
                <a:pPr marL="228600" indent="-228600">
                  <a:lnSpc>
                    <a:spcPct val="90000"/>
                  </a:lnSpc>
                  <a:spcAft>
                    <a:spcPts val="600"/>
                  </a:spcAft>
                  <a:buAutoNum type="alphaLcParenR"/>
                </a:pPr>
                <a:r>
                  <a:rPr lang="it-IT" sz="800" dirty="0">
                    <a:solidFill>
                      <a:srgbClr val="0070C0"/>
                    </a:solidFill>
                  </a:rPr>
                  <a:t>Corporate </a:t>
                </a:r>
                <a:r>
                  <a:rPr lang="it-IT" sz="800" dirty="0" err="1">
                    <a:solidFill>
                      <a:srgbClr val="0070C0"/>
                    </a:solidFill>
                  </a:rPr>
                  <a:t>role</a:t>
                </a:r>
                <a:endParaRPr lang="it-IT" sz="800" dirty="0">
                  <a:solidFill>
                    <a:srgbClr val="0070C0"/>
                  </a:solidFill>
                </a:endParaRPr>
              </a:p>
              <a:p>
                <a:pPr marL="228600" indent="-228600">
                  <a:lnSpc>
                    <a:spcPct val="90000"/>
                  </a:lnSpc>
                  <a:spcAft>
                    <a:spcPts val="600"/>
                  </a:spcAft>
                  <a:buAutoNum type="alphaLcParenR"/>
                </a:pPr>
                <a:r>
                  <a:rPr lang="it-IT" sz="800" dirty="0">
                    <a:solidFill>
                      <a:srgbClr val="0070C0"/>
                    </a:solidFill>
                  </a:rPr>
                  <a:t>Age group</a:t>
                </a:r>
              </a:p>
              <a:p>
                <a:pPr>
                  <a:lnSpc>
                    <a:spcPct val="90000"/>
                  </a:lnSpc>
                  <a:spcAft>
                    <a:spcPts val="600"/>
                  </a:spcAft>
                </a:pPr>
                <a:r>
                  <a:rPr lang="it-IT" sz="800" dirty="0">
                    <a:solidFill>
                      <a:srgbClr val="0070C0"/>
                    </a:solidFill>
                  </a:rPr>
                  <a:t>DEFINING THESE FIELDS GIVES YOU THE POSSIBILITY TO MAP YOUR COMPANY’S RISK BY SEGMENTING THE POPULATION USING DIFFERENT CRITERIA </a:t>
                </a:r>
              </a:p>
            </p:txBody>
          </p:sp>
        </p:grpSp>
        <p:sp>
          <p:nvSpPr>
            <p:cNvPr id="24" name="Rettangolo 23">
              <a:extLst>
                <a:ext uri="{FF2B5EF4-FFF2-40B4-BE49-F238E27FC236}">
                  <a16:creationId xmlns:a16="http://schemas.microsoft.com/office/drawing/2014/main" id="{FC566EA1-40D1-0F42-16F7-0A503E8A355E}"/>
                </a:ext>
              </a:extLst>
            </p:cNvPr>
            <p:cNvSpPr>
              <a:spLocks noGrp="1" noRot="1" noMove="1" noResize="1" noEditPoints="1" noAdjustHandles="1" noChangeArrowheads="1" noChangeShapeType="1"/>
            </p:cNvSpPr>
            <p:nvPr/>
          </p:nvSpPr>
          <p:spPr>
            <a:xfrm>
              <a:off x="10693399" y="5051574"/>
              <a:ext cx="2748825" cy="1535690"/>
            </a:xfrm>
            <a:prstGeom prst="rect">
              <a:avLst/>
            </a:prstGeom>
            <a:solidFill>
              <a:schemeClr val="bg1"/>
            </a:solidFill>
            <a:ln w="6350">
              <a:solidFill>
                <a:srgbClr val="001F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Aft>
                  <a:spcPts val="600"/>
                </a:spcAft>
              </a:pPr>
              <a:r>
                <a:rPr lang="it-IT" sz="800" b="1" dirty="0">
                  <a:solidFill>
                    <a:srgbClr val="0070C0"/>
                  </a:solidFill>
                </a:rPr>
                <a:t>FIELDS:</a:t>
              </a:r>
            </a:p>
            <a:p>
              <a:pPr>
                <a:lnSpc>
                  <a:spcPct val="90000"/>
                </a:lnSpc>
                <a:spcAft>
                  <a:spcPts val="600"/>
                </a:spcAft>
              </a:pPr>
              <a:r>
                <a:rPr lang="it-IT" sz="800" b="1" dirty="0">
                  <a:solidFill>
                    <a:srgbClr val="0070C0"/>
                  </a:solidFill>
                </a:rPr>
                <a:t>TO MODIFY</a:t>
              </a:r>
            </a:p>
            <a:p>
              <a:pPr>
                <a:lnSpc>
                  <a:spcPct val="90000"/>
                </a:lnSpc>
                <a:spcAft>
                  <a:spcPts val="600"/>
                </a:spcAft>
              </a:pPr>
              <a:r>
                <a:rPr lang="it-IT" sz="800" b="1" dirty="0">
                  <a:solidFill>
                    <a:srgbClr val="0070C0"/>
                  </a:solidFill>
                </a:rPr>
                <a:t>TO DELETE</a:t>
              </a:r>
            </a:p>
            <a:p>
              <a:pPr>
                <a:lnSpc>
                  <a:spcPct val="90000"/>
                </a:lnSpc>
                <a:spcAft>
                  <a:spcPts val="600"/>
                </a:spcAft>
              </a:pPr>
              <a:r>
                <a:rPr lang="it-IT" sz="800" b="1" dirty="0">
                  <a:solidFill>
                    <a:srgbClr val="0070C0"/>
                  </a:solidFill>
                </a:rPr>
                <a:t>TO SUSPEND</a:t>
              </a:r>
            </a:p>
            <a:p>
              <a:pPr>
                <a:lnSpc>
                  <a:spcPct val="90000"/>
                </a:lnSpc>
                <a:spcAft>
                  <a:spcPts val="600"/>
                </a:spcAft>
              </a:pPr>
              <a:r>
                <a:rPr lang="it-IT" sz="800" b="1" dirty="0">
                  <a:solidFill>
                    <a:srgbClr val="0070C0"/>
                  </a:solidFill>
                </a:rPr>
                <a:t>TO ADD</a:t>
              </a:r>
            </a:p>
            <a:p>
              <a:pPr>
                <a:lnSpc>
                  <a:spcPct val="90000"/>
                </a:lnSpc>
                <a:spcAft>
                  <a:spcPts val="600"/>
                </a:spcAft>
              </a:pPr>
              <a:r>
                <a:rPr lang="it-IT" sz="800" dirty="0" err="1">
                  <a:solidFill>
                    <a:srgbClr val="0070C0"/>
                  </a:solidFill>
                </a:rPr>
                <a:t>These</a:t>
              </a:r>
              <a:r>
                <a:rPr lang="it-IT" sz="800" dirty="0">
                  <a:solidFill>
                    <a:srgbClr val="0070C0"/>
                  </a:solidFill>
                </a:rPr>
                <a:t> indicate the action to be </a:t>
              </a:r>
              <a:r>
                <a:rPr lang="it-IT" sz="800" dirty="0" err="1">
                  <a:solidFill>
                    <a:srgbClr val="0070C0"/>
                  </a:solidFill>
                </a:rPr>
                <a:t>carried</a:t>
              </a:r>
              <a:r>
                <a:rPr lang="it-IT" sz="800" dirty="0">
                  <a:solidFill>
                    <a:srgbClr val="0070C0"/>
                  </a:solidFill>
                </a:rPr>
                <a:t> out for the user. </a:t>
              </a:r>
              <a:r>
                <a:rPr lang="it-IT" sz="800" dirty="0" err="1">
                  <a:solidFill>
                    <a:srgbClr val="0070C0"/>
                  </a:solidFill>
                </a:rPr>
                <a:t>Only</a:t>
              </a:r>
              <a:r>
                <a:rPr lang="it-IT" sz="800" dirty="0">
                  <a:solidFill>
                    <a:srgbClr val="0070C0"/>
                  </a:solidFill>
                </a:rPr>
                <a:t> one of </a:t>
              </a:r>
              <a:r>
                <a:rPr lang="it-IT" sz="800" dirty="0" err="1">
                  <a:solidFill>
                    <a:srgbClr val="0070C0"/>
                  </a:solidFill>
                </a:rPr>
                <a:t>these</a:t>
              </a:r>
              <a:r>
                <a:rPr lang="it-IT" sz="800" dirty="0">
                  <a:solidFill>
                    <a:srgbClr val="0070C0"/>
                  </a:solidFill>
                </a:rPr>
                <a:t> fields can be </a:t>
              </a:r>
              <a:r>
                <a:rPr lang="it-IT" sz="800" dirty="0" err="1">
                  <a:solidFill>
                    <a:srgbClr val="0070C0"/>
                  </a:solidFill>
                </a:rPr>
                <a:t>indicated</a:t>
              </a:r>
              <a:r>
                <a:rPr lang="it-IT" sz="800" dirty="0">
                  <a:solidFill>
                    <a:srgbClr val="0070C0"/>
                  </a:solidFill>
                </a:rPr>
                <a:t>.</a:t>
              </a:r>
            </a:p>
          </p:txBody>
        </p:sp>
      </p:grpSp>
    </p:spTree>
    <p:extLst>
      <p:ext uri="{BB962C8B-B14F-4D97-AF65-F5344CB8AC3E}">
        <p14:creationId xmlns:p14="http://schemas.microsoft.com/office/powerpoint/2010/main" val="244250803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85B0B1CD-3C9D-6E43-A099-969C8D541C74}"/>
              </a:ext>
            </a:extLst>
          </p:cNvPr>
          <p:cNvSpPr>
            <a:spLocks noGrp="1"/>
          </p:cNvSpPr>
          <p:nvPr>
            <p:ph type="title"/>
          </p:nvPr>
        </p:nvSpPr>
        <p:spPr/>
        <p:txBody>
          <a:bodyPr/>
          <a:lstStyle/>
          <a:p>
            <a:r>
              <a:rPr lang="it-IT" sz="5400" dirty="0"/>
              <a:t>Mapping business risks by </a:t>
            </a:r>
            <a:r>
              <a:rPr lang="it-IT" sz="5400" dirty="0" err="1"/>
              <a:t>Org</a:t>
            </a:r>
            <a:endParaRPr lang="it-IT" dirty="0"/>
          </a:p>
        </p:txBody>
      </p:sp>
      <p:grpSp>
        <p:nvGrpSpPr>
          <p:cNvPr id="13" name="Gruppo 12">
            <a:extLst>
              <a:ext uri="{FF2B5EF4-FFF2-40B4-BE49-F238E27FC236}">
                <a16:creationId xmlns:a16="http://schemas.microsoft.com/office/drawing/2014/main" id="{F722B27D-33C0-AA4D-BEB5-32639346C70E}"/>
              </a:ext>
            </a:extLst>
          </p:cNvPr>
          <p:cNvGrpSpPr/>
          <p:nvPr/>
        </p:nvGrpSpPr>
        <p:grpSpPr>
          <a:xfrm>
            <a:off x="12452683" y="841495"/>
            <a:ext cx="1372848" cy="360000"/>
            <a:chOff x="12452683" y="841495"/>
            <a:chExt cx="1372848" cy="360000"/>
          </a:xfrm>
        </p:grpSpPr>
        <p:grpSp>
          <p:nvGrpSpPr>
            <p:cNvPr id="14" name="Gruppo 13">
              <a:extLst>
                <a:ext uri="{FF2B5EF4-FFF2-40B4-BE49-F238E27FC236}">
                  <a16:creationId xmlns:a16="http://schemas.microsoft.com/office/drawing/2014/main" id="{EE61B4AD-B8D8-ED8D-34A0-84ABD2F33364}"/>
                </a:ext>
              </a:extLst>
            </p:cNvPr>
            <p:cNvGrpSpPr/>
            <p:nvPr/>
          </p:nvGrpSpPr>
          <p:grpSpPr>
            <a:xfrm>
              <a:off x="12452683" y="870059"/>
              <a:ext cx="1340221" cy="305915"/>
              <a:chOff x="12452683" y="870059"/>
              <a:chExt cx="1340221" cy="305915"/>
            </a:xfrm>
          </p:grpSpPr>
          <p:sp>
            <p:nvSpPr>
              <p:cNvPr id="16" name="Title 1">
                <a:extLst>
                  <a:ext uri="{FF2B5EF4-FFF2-40B4-BE49-F238E27FC236}">
                    <a16:creationId xmlns:a16="http://schemas.microsoft.com/office/drawing/2014/main" id="{01BD2892-023B-0E71-375D-2AC3B3216F6D}"/>
                  </a:ext>
                </a:extLst>
              </p:cNvPr>
              <p:cNvSpPr txBox="1">
                <a:spLocks/>
              </p:cNvSpPr>
              <p:nvPr/>
            </p:nvSpPr>
            <p:spPr>
              <a:xfrm>
                <a:off x="12452683" y="939208"/>
                <a:ext cx="1068665" cy="236766"/>
              </a:xfrm>
              <a:prstGeom prst="rect">
                <a:avLst/>
              </a:prstGeom>
            </p:spPr>
            <p:txBody>
              <a:bodyPr vert="horz" lIns="0" tIns="0" rIns="130622" bIns="65311" rtlCol="0" anchor="t" anchorCtr="0">
                <a:noAutofit/>
              </a:bodyPr>
              <a:lstStyle>
                <a:lvl1pPr algn="l" defTabSz="1306220" rtl="0" eaLnBrk="1" latinLnBrk="0" hangingPunct="1">
                  <a:lnSpc>
                    <a:spcPct val="90000"/>
                  </a:lnSpc>
                  <a:spcBef>
                    <a:spcPct val="0"/>
                  </a:spcBef>
                  <a:buNone/>
                  <a:defRPr sz="4400" b="1" i="0" kern="1200" cap="none">
                    <a:solidFill>
                      <a:schemeClr val="bg1"/>
                    </a:solidFill>
                    <a:latin typeface="Arial" panose="020B0604020202020204" pitchFamily="34" charset="0"/>
                    <a:ea typeface="+mj-ea"/>
                    <a:cs typeface="Arial" panose="020B0604020202020204" pitchFamily="34" charset="0"/>
                  </a:defRPr>
                </a:lvl1pPr>
              </a:lstStyle>
              <a:p>
                <a:r>
                  <a:rPr lang="en-US" sz="1600" dirty="0">
                    <a:solidFill>
                      <a:srgbClr val="131B3F"/>
                    </a:solidFill>
                  </a:rPr>
                  <a:t>Phishing</a:t>
                </a:r>
              </a:p>
            </p:txBody>
          </p:sp>
          <p:sp>
            <p:nvSpPr>
              <p:cNvPr id="17" name="Rettangolo 16">
                <a:extLst>
                  <a:ext uri="{FF2B5EF4-FFF2-40B4-BE49-F238E27FC236}">
                    <a16:creationId xmlns:a16="http://schemas.microsoft.com/office/drawing/2014/main" id="{EBAB5808-2F36-2A19-7E80-95C2A9CDE5BA}"/>
                  </a:ext>
                </a:extLst>
              </p:cNvPr>
              <p:cNvSpPr/>
              <p:nvPr/>
            </p:nvSpPr>
            <p:spPr>
              <a:xfrm>
                <a:off x="13450250" y="870059"/>
                <a:ext cx="342654" cy="260774"/>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grpSp>
        <p:pic>
          <p:nvPicPr>
            <p:cNvPr id="15" name="Elemento grafico 14">
              <a:extLst>
                <a:ext uri="{FF2B5EF4-FFF2-40B4-BE49-F238E27FC236}">
                  <a16:creationId xmlns:a16="http://schemas.microsoft.com/office/drawing/2014/main" id="{A782D237-EBCF-AED1-BCCF-D3854F0721B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432804" y="841495"/>
              <a:ext cx="392727" cy="360000"/>
            </a:xfrm>
            <a:prstGeom prst="rect">
              <a:avLst/>
            </a:prstGeom>
          </p:spPr>
        </p:pic>
      </p:grpSp>
      <p:cxnSp>
        <p:nvCxnSpPr>
          <p:cNvPr id="19" name="Connettore 1 18">
            <a:extLst>
              <a:ext uri="{FF2B5EF4-FFF2-40B4-BE49-F238E27FC236}">
                <a16:creationId xmlns:a16="http://schemas.microsoft.com/office/drawing/2014/main" id="{E6E84316-7FDE-D053-A53E-663D40561C3E}"/>
              </a:ext>
            </a:extLst>
          </p:cNvPr>
          <p:cNvCxnSpPr>
            <a:cxnSpLocks/>
          </p:cNvCxnSpPr>
          <p:nvPr/>
        </p:nvCxnSpPr>
        <p:spPr>
          <a:xfrm flipH="1">
            <a:off x="4888992" y="4549506"/>
            <a:ext cx="2695717" cy="0"/>
          </a:xfrm>
          <a:prstGeom prst="line">
            <a:avLst/>
          </a:prstGeom>
          <a:ln w="31750" cap="sq">
            <a:solidFill>
              <a:srgbClr val="1832F2"/>
            </a:solidFill>
            <a:prstDash val="solid"/>
            <a:round/>
            <a:headEnd type="none" w="sm" len="sm"/>
            <a:tailEnd type="none" w="lg" len="lg"/>
          </a:ln>
        </p:spPr>
        <p:style>
          <a:lnRef idx="1">
            <a:schemeClr val="accent1"/>
          </a:lnRef>
          <a:fillRef idx="0">
            <a:schemeClr val="accent1"/>
          </a:fillRef>
          <a:effectRef idx="0">
            <a:schemeClr val="accent1"/>
          </a:effectRef>
          <a:fontRef idx="minor">
            <a:schemeClr val="tx1"/>
          </a:fontRef>
        </p:style>
      </p:cxnSp>
      <p:cxnSp>
        <p:nvCxnSpPr>
          <p:cNvPr id="26" name="Connettore 1 25">
            <a:extLst>
              <a:ext uri="{FF2B5EF4-FFF2-40B4-BE49-F238E27FC236}">
                <a16:creationId xmlns:a16="http://schemas.microsoft.com/office/drawing/2014/main" id="{76F808B9-64BD-4CF5-3B06-261F56B7C097}"/>
              </a:ext>
            </a:extLst>
          </p:cNvPr>
          <p:cNvCxnSpPr>
            <a:cxnSpLocks/>
          </p:cNvCxnSpPr>
          <p:nvPr/>
        </p:nvCxnSpPr>
        <p:spPr>
          <a:xfrm>
            <a:off x="4888992" y="4549506"/>
            <a:ext cx="0" cy="208841"/>
          </a:xfrm>
          <a:prstGeom prst="line">
            <a:avLst/>
          </a:prstGeom>
          <a:ln w="34925">
            <a:solidFill>
              <a:srgbClr val="1832F2"/>
            </a:solidFill>
            <a:miter lim="800000"/>
          </a:ln>
        </p:spPr>
        <p:style>
          <a:lnRef idx="1">
            <a:schemeClr val="accent1"/>
          </a:lnRef>
          <a:fillRef idx="0">
            <a:schemeClr val="accent1"/>
          </a:fillRef>
          <a:effectRef idx="0">
            <a:schemeClr val="accent1"/>
          </a:effectRef>
          <a:fontRef idx="minor">
            <a:schemeClr val="tx1"/>
          </a:fontRef>
        </p:style>
      </p:cxnSp>
      <p:pic>
        <p:nvPicPr>
          <p:cNvPr id="20" name="Elemento grafico 19" descr="Accento circonflesso verso sinistra con riempimento a tinta unita">
            <a:extLst>
              <a:ext uri="{FF2B5EF4-FFF2-40B4-BE49-F238E27FC236}">
                <a16:creationId xmlns:a16="http://schemas.microsoft.com/office/drawing/2014/main" id="{6EF14714-FB7E-0305-A279-B5A6D073CFB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4676254" y="4492902"/>
            <a:ext cx="442052" cy="442052"/>
          </a:xfrm>
          <a:prstGeom prst="rect">
            <a:avLst/>
          </a:prstGeom>
        </p:spPr>
      </p:pic>
      <p:pic>
        <p:nvPicPr>
          <p:cNvPr id="30" name="Elemento grafico 29" descr="Accento circonflesso verso sinistra con riempimento a tinta unita">
            <a:extLst>
              <a:ext uri="{FF2B5EF4-FFF2-40B4-BE49-F238E27FC236}">
                <a16:creationId xmlns:a16="http://schemas.microsoft.com/office/drawing/2014/main" id="{5855869D-F003-97A9-CB9E-440312D17F1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11185194" y="4492902"/>
            <a:ext cx="442052" cy="442052"/>
          </a:xfrm>
          <a:prstGeom prst="rect">
            <a:avLst/>
          </a:prstGeom>
        </p:spPr>
      </p:pic>
      <p:cxnSp>
        <p:nvCxnSpPr>
          <p:cNvPr id="31" name="Connettore 1 30">
            <a:extLst>
              <a:ext uri="{FF2B5EF4-FFF2-40B4-BE49-F238E27FC236}">
                <a16:creationId xmlns:a16="http://schemas.microsoft.com/office/drawing/2014/main" id="{6DC1D3E5-F207-3C13-B1B7-5A817BFDE1E3}"/>
              </a:ext>
            </a:extLst>
          </p:cNvPr>
          <p:cNvCxnSpPr>
            <a:cxnSpLocks/>
          </p:cNvCxnSpPr>
          <p:nvPr/>
        </p:nvCxnSpPr>
        <p:spPr>
          <a:xfrm>
            <a:off x="11406921" y="4549506"/>
            <a:ext cx="0" cy="208841"/>
          </a:xfrm>
          <a:prstGeom prst="line">
            <a:avLst/>
          </a:prstGeom>
          <a:ln w="34925">
            <a:solidFill>
              <a:srgbClr val="FF9712"/>
            </a:solidFill>
            <a:miter lim="800000"/>
          </a:ln>
        </p:spPr>
        <p:style>
          <a:lnRef idx="1">
            <a:schemeClr val="accent1"/>
          </a:lnRef>
          <a:fillRef idx="0">
            <a:schemeClr val="accent1"/>
          </a:fillRef>
          <a:effectRef idx="0">
            <a:schemeClr val="accent1"/>
          </a:effectRef>
          <a:fontRef idx="minor">
            <a:schemeClr val="tx1"/>
          </a:fontRef>
        </p:style>
      </p:cxnSp>
      <p:pic>
        <p:nvPicPr>
          <p:cNvPr id="2" name="Immagine 1">
            <a:extLst>
              <a:ext uri="{FF2B5EF4-FFF2-40B4-BE49-F238E27FC236}">
                <a16:creationId xmlns:a16="http://schemas.microsoft.com/office/drawing/2014/main" id="{6993746A-C911-4B42-3E4F-32718AE08F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79368" y="4827881"/>
            <a:ext cx="4835825" cy="3024639"/>
          </a:xfrm>
          <a:prstGeom prst="rect">
            <a:avLst/>
          </a:prstGeom>
          <a:ln w="38100">
            <a:solidFill>
              <a:srgbClr val="1832F2"/>
            </a:solidFill>
          </a:ln>
        </p:spPr>
      </p:pic>
      <p:pic>
        <p:nvPicPr>
          <p:cNvPr id="4" name="Immagine 3">
            <a:extLst>
              <a:ext uri="{FF2B5EF4-FFF2-40B4-BE49-F238E27FC236}">
                <a16:creationId xmlns:a16="http://schemas.microsoft.com/office/drawing/2014/main" id="{EEBCB3B2-9FBC-5233-0427-C6417CF5BA9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5659"/>
          <a:stretch/>
        </p:blipFill>
        <p:spPr>
          <a:xfrm>
            <a:off x="8987472" y="4827881"/>
            <a:ext cx="4837496" cy="3024000"/>
          </a:xfrm>
          <a:prstGeom prst="rect">
            <a:avLst/>
          </a:prstGeom>
          <a:ln w="38100">
            <a:solidFill>
              <a:srgbClr val="FF9712"/>
            </a:solidFill>
          </a:ln>
        </p:spPr>
      </p:pic>
      <p:graphicFrame>
        <p:nvGraphicFramePr>
          <p:cNvPr id="6" name="Tabella 5">
            <a:extLst>
              <a:ext uri="{FF2B5EF4-FFF2-40B4-BE49-F238E27FC236}">
                <a16:creationId xmlns:a16="http://schemas.microsoft.com/office/drawing/2014/main" id="{973EB488-8A30-1ED8-561C-C075F529009B}"/>
              </a:ext>
            </a:extLst>
          </p:cNvPr>
          <p:cNvGraphicFramePr>
            <a:graphicFrameLocks noGrp="1"/>
          </p:cNvGraphicFramePr>
          <p:nvPr>
            <p:extLst>
              <p:ext uri="{D42A27DB-BD31-4B8C-83A1-F6EECF244321}">
                <p14:modId xmlns:p14="http://schemas.microsoft.com/office/powerpoint/2010/main" val="2428867776"/>
              </p:ext>
            </p:extLst>
          </p:nvPr>
        </p:nvGraphicFramePr>
        <p:xfrm>
          <a:off x="251935" y="1493721"/>
          <a:ext cx="14148524" cy="2536618"/>
        </p:xfrm>
        <a:graphic>
          <a:graphicData uri="http://schemas.openxmlformats.org/drawingml/2006/table">
            <a:tbl>
              <a:tblPr>
                <a:tableStyleId>{21E4AEA4-8DFA-4A89-87EB-49C32662AFE0}</a:tableStyleId>
              </a:tblPr>
              <a:tblGrid>
                <a:gridCol w="1683919">
                  <a:extLst>
                    <a:ext uri="{9D8B030D-6E8A-4147-A177-3AD203B41FA5}">
                      <a16:colId xmlns:a16="http://schemas.microsoft.com/office/drawing/2014/main" val="3711999259"/>
                    </a:ext>
                  </a:extLst>
                </a:gridCol>
                <a:gridCol w="755504">
                  <a:extLst>
                    <a:ext uri="{9D8B030D-6E8A-4147-A177-3AD203B41FA5}">
                      <a16:colId xmlns:a16="http://schemas.microsoft.com/office/drawing/2014/main" val="1432941876"/>
                    </a:ext>
                  </a:extLst>
                </a:gridCol>
                <a:gridCol w="812667">
                  <a:extLst>
                    <a:ext uri="{9D8B030D-6E8A-4147-A177-3AD203B41FA5}">
                      <a16:colId xmlns:a16="http://schemas.microsoft.com/office/drawing/2014/main" val="1442048634"/>
                    </a:ext>
                  </a:extLst>
                </a:gridCol>
                <a:gridCol w="987546">
                  <a:extLst>
                    <a:ext uri="{9D8B030D-6E8A-4147-A177-3AD203B41FA5}">
                      <a16:colId xmlns:a16="http://schemas.microsoft.com/office/drawing/2014/main" val="4190493861"/>
                    </a:ext>
                  </a:extLst>
                </a:gridCol>
                <a:gridCol w="763806">
                  <a:extLst>
                    <a:ext uri="{9D8B030D-6E8A-4147-A177-3AD203B41FA5}">
                      <a16:colId xmlns:a16="http://schemas.microsoft.com/office/drawing/2014/main" val="3212135448"/>
                    </a:ext>
                  </a:extLst>
                </a:gridCol>
                <a:gridCol w="609500">
                  <a:extLst>
                    <a:ext uri="{9D8B030D-6E8A-4147-A177-3AD203B41FA5}">
                      <a16:colId xmlns:a16="http://schemas.microsoft.com/office/drawing/2014/main" val="2605528948"/>
                    </a:ext>
                  </a:extLst>
                </a:gridCol>
                <a:gridCol w="732943">
                  <a:extLst>
                    <a:ext uri="{9D8B030D-6E8A-4147-A177-3AD203B41FA5}">
                      <a16:colId xmlns:a16="http://schemas.microsoft.com/office/drawing/2014/main" val="2545607028"/>
                    </a:ext>
                  </a:extLst>
                </a:gridCol>
                <a:gridCol w="578640">
                  <a:extLst>
                    <a:ext uri="{9D8B030D-6E8A-4147-A177-3AD203B41FA5}">
                      <a16:colId xmlns:a16="http://schemas.microsoft.com/office/drawing/2014/main" val="633549336"/>
                    </a:ext>
                  </a:extLst>
                </a:gridCol>
                <a:gridCol w="874389">
                  <a:extLst>
                    <a:ext uri="{9D8B030D-6E8A-4147-A177-3AD203B41FA5}">
                      <a16:colId xmlns:a16="http://schemas.microsoft.com/office/drawing/2014/main" val="2601909210"/>
                    </a:ext>
                  </a:extLst>
                </a:gridCol>
                <a:gridCol w="802381">
                  <a:extLst>
                    <a:ext uri="{9D8B030D-6E8A-4147-A177-3AD203B41FA5}">
                      <a16:colId xmlns:a16="http://schemas.microsoft.com/office/drawing/2014/main" val="1035089323"/>
                    </a:ext>
                  </a:extLst>
                </a:gridCol>
                <a:gridCol w="609500">
                  <a:extLst>
                    <a:ext uri="{9D8B030D-6E8A-4147-A177-3AD203B41FA5}">
                      <a16:colId xmlns:a16="http://schemas.microsoft.com/office/drawing/2014/main" val="1858292864"/>
                    </a:ext>
                  </a:extLst>
                </a:gridCol>
                <a:gridCol w="609500">
                  <a:extLst>
                    <a:ext uri="{9D8B030D-6E8A-4147-A177-3AD203B41FA5}">
                      <a16:colId xmlns:a16="http://schemas.microsoft.com/office/drawing/2014/main" val="3725289393"/>
                    </a:ext>
                  </a:extLst>
                </a:gridCol>
                <a:gridCol w="578640">
                  <a:extLst>
                    <a:ext uri="{9D8B030D-6E8A-4147-A177-3AD203B41FA5}">
                      <a16:colId xmlns:a16="http://schemas.microsoft.com/office/drawing/2014/main" val="3215546314"/>
                    </a:ext>
                  </a:extLst>
                </a:gridCol>
                <a:gridCol w="856388">
                  <a:extLst>
                    <a:ext uri="{9D8B030D-6E8A-4147-A177-3AD203B41FA5}">
                      <a16:colId xmlns:a16="http://schemas.microsoft.com/office/drawing/2014/main" val="1038524727"/>
                    </a:ext>
                  </a:extLst>
                </a:gridCol>
                <a:gridCol w="717514">
                  <a:extLst>
                    <a:ext uri="{9D8B030D-6E8A-4147-A177-3AD203B41FA5}">
                      <a16:colId xmlns:a16="http://schemas.microsoft.com/office/drawing/2014/main" val="2575211487"/>
                    </a:ext>
                  </a:extLst>
                </a:gridCol>
                <a:gridCol w="702083">
                  <a:extLst>
                    <a:ext uri="{9D8B030D-6E8A-4147-A177-3AD203B41FA5}">
                      <a16:colId xmlns:a16="http://schemas.microsoft.com/office/drawing/2014/main" val="2996939884"/>
                    </a:ext>
                  </a:extLst>
                </a:gridCol>
                <a:gridCol w="794666">
                  <a:extLst>
                    <a:ext uri="{9D8B030D-6E8A-4147-A177-3AD203B41FA5}">
                      <a16:colId xmlns:a16="http://schemas.microsoft.com/office/drawing/2014/main" val="4115439263"/>
                    </a:ext>
                  </a:extLst>
                </a:gridCol>
                <a:gridCol w="678938">
                  <a:extLst>
                    <a:ext uri="{9D8B030D-6E8A-4147-A177-3AD203B41FA5}">
                      <a16:colId xmlns:a16="http://schemas.microsoft.com/office/drawing/2014/main" val="539437507"/>
                    </a:ext>
                  </a:extLst>
                </a:gridCol>
              </a:tblGrid>
              <a:tr h="259472">
                <a:tc gridSpan="4">
                  <a:txBody>
                    <a:bodyPr/>
                    <a:lstStyle/>
                    <a:p>
                      <a:pPr algn="ctr" fontAlgn="b"/>
                      <a:r>
                        <a:rPr lang="it-IT" sz="1000" b="1" u="none" strike="noStrike">
                          <a:solidFill>
                            <a:srgbClr val="001F60"/>
                          </a:solidFill>
                          <a:effectLst/>
                        </a:rPr>
                        <a:t>COMMON</a:t>
                      </a:r>
                      <a:endParaRPr lang="it-IT" sz="1000" b="1" i="0" u="none" strike="noStrike">
                        <a:solidFill>
                          <a:srgbClr val="001F60"/>
                        </a:solidFill>
                        <a:effectLst/>
                        <a:latin typeface="Arial" panose="020B0604020202020204" pitchFamily="34" charset="0"/>
                      </a:endParaRPr>
                    </a:p>
                  </a:txBody>
                  <a:tcPr marL="92763" marR="92763" marT="46381" marB="4638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3">
                  <a:txBody>
                    <a:bodyPr/>
                    <a:lstStyle/>
                    <a:p>
                      <a:pPr algn="ctr" fontAlgn="b"/>
                      <a:r>
                        <a:rPr lang="it-IT" sz="1000" b="1" u="none" strike="noStrike">
                          <a:solidFill>
                            <a:srgbClr val="001F60"/>
                          </a:solidFill>
                          <a:effectLst/>
                        </a:rPr>
                        <a:t>AWARENESS/CHANNEL</a:t>
                      </a:r>
                      <a:endParaRPr lang="it-IT" sz="1000" b="1" i="0" u="none" strike="noStrike">
                        <a:solidFill>
                          <a:srgbClr val="001F60"/>
                        </a:solidFill>
                        <a:effectLst/>
                        <a:latin typeface="Arial" panose="020B0604020202020204" pitchFamily="34" charset="0"/>
                      </a:endParaRPr>
                    </a:p>
                  </a:txBody>
                  <a:tcPr marL="92763" marR="92763" marT="46381" marB="4638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C64D4">
                        <a:alpha val="30000"/>
                      </a:srgbClr>
                    </a:solidFill>
                  </a:tcPr>
                </a:tc>
                <a:tc hMerge="1">
                  <a:txBody>
                    <a:bodyPr/>
                    <a:lstStyle/>
                    <a:p>
                      <a:endParaRPr lang="en-GB"/>
                    </a:p>
                  </a:txBody>
                  <a:tcPr/>
                </a:tc>
                <a:tc hMerge="1">
                  <a:txBody>
                    <a:bodyPr/>
                    <a:lstStyle/>
                    <a:p>
                      <a:endParaRPr lang="en-GB"/>
                    </a:p>
                  </a:txBody>
                  <a:tcPr/>
                </a:tc>
                <a:tc gridSpan="6">
                  <a:txBody>
                    <a:bodyPr/>
                    <a:lstStyle/>
                    <a:p>
                      <a:pPr algn="ctr" fontAlgn="b"/>
                      <a:r>
                        <a:rPr lang="it-IT" sz="1000" b="1" u="none" strike="noStrike">
                          <a:solidFill>
                            <a:srgbClr val="001F60"/>
                          </a:solidFill>
                          <a:effectLst/>
                        </a:rPr>
                        <a:t>PHISHING</a:t>
                      </a:r>
                      <a:endParaRPr lang="it-IT" sz="1000" b="1" i="0" u="none" strike="noStrike">
                        <a:solidFill>
                          <a:srgbClr val="001F60"/>
                        </a:solidFill>
                        <a:effectLst/>
                        <a:latin typeface="Arial" panose="020B0604020202020204" pitchFamily="34" charset="0"/>
                      </a:endParaRPr>
                    </a:p>
                  </a:txBody>
                  <a:tcPr marL="92763" marR="92763" marT="46381" marB="4638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r>
                        <a:rPr lang="it-IT" sz="1000" u="none" strike="noStrike">
                          <a:solidFill>
                            <a:srgbClr val="001F60"/>
                          </a:solidFill>
                          <a:effectLst/>
                        </a:rPr>
                        <a:t> </a:t>
                      </a:r>
                      <a:endParaRPr lang="it-IT" sz="1000" b="0" i="0" u="none" strike="noStrike">
                        <a:solidFill>
                          <a:srgbClr val="001F60"/>
                        </a:solidFill>
                        <a:effectLst/>
                        <a:latin typeface="Calibri" panose="020F050202020403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gridSpan="4">
                  <a:txBody>
                    <a:bodyPr/>
                    <a:lstStyle/>
                    <a:p>
                      <a:pPr algn="ctr" fontAlgn="b"/>
                      <a:r>
                        <a:rPr lang="it-IT" sz="1000" b="1" u="none" strike="noStrike">
                          <a:solidFill>
                            <a:srgbClr val="001F60"/>
                          </a:solidFill>
                          <a:effectLst/>
                        </a:rPr>
                        <a:t>POST GO LIVE (USER LIST UPDATE)</a:t>
                      </a:r>
                      <a:endParaRPr lang="it-IT" sz="1000" b="1" i="0" u="none" strike="noStrike">
                        <a:solidFill>
                          <a:srgbClr val="001F60"/>
                        </a:solidFill>
                        <a:effectLst/>
                        <a:latin typeface="Arial" panose="020B0604020202020204" pitchFamily="34" charset="0"/>
                      </a:endParaRPr>
                    </a:p>
                  </a:txBody>
                  <a:tcPr marL="92763" marR="92763" marT="46381" marB="4638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258644839"/>
                  </a:ext>
                </a:extLst>
              </a:tr>
              <a:tr h="175166">
                <a:tc>
                  <a:txBody>
                    <a:bodyPr/>
                    <a:lstStyle/>
                    <a:p>
                      <a:pPr algn="l" fontAlgn="b"/>
                      <a:r>
                        <a:rPr lang="it-IT" sz="1000" b="1" u="none" strike="noStrike">
                          <a:solidFill>
                            <a:srgbClr val="001F60"/>
                          </a:solidFill>
                          <a:effectLst/>
                        </a:rPr>
                        <a:t>Email</a:t>
                      </a:r>
                      <a:endParaRPr lang="it-IT" sz="1000" b="1"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a:txBody>
                    <a:bodyPr/>
                    <a:lstStyle/>
                    <a:p>
                      <a:pPr algn="l" fontAlgn="b"/>
                      <a:r>
                        <a:rPr lang="it-IT" sz="1000" b="1" u="none" strike="noStrike" dirty="0" err="1">
                          <a:solidFill>
                            <a:srgbClr val="001F60"/>
                          </a:solidFill>
                          <a:effectLst/>
                        </a:rPr>
                        <a:t>firstname</a:t>
                      </a:r>
                      <a:endParaRPr lang="it-IT" sz="1000" b="1" i="0" u="none" strike="noStrike" dirty="0">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a:txBody>
                    <a:bodyPr/>
                    <a:lstStyle/>
                    <a:p>
                      <a:pPr algn="l" fontAlgn="b"/>
                      <a:r>
                        <a:rPr lang="it-IT" sz="1000" b="1" u="none" strike="noStrike">
                          <a:solidFill>
                            <a:srgbClr val="001F60"/>
                          </a:solidFill>
                          <a:effectLst/>
                        </a:rPr>
                        <a:t>lastname</a:t>
                      </a:r>
                      <a:endParaRPr lang="it-IT" sz="1000" b="1"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a:txBody>
                    <a:bodyPr/>
                    <a:lstStyle/>
                    <a:p>
                      <a:pPr algn="l" fontAlgn="b"/>
                      <a:r>
                        <a:rPr lang="it-IT" sz="1000" b="1" u="none" strike="noStrike">
                          <a:solidFill>
                            <a:srgbClr val="001F60"/>
                          </a:solidFill>
                          <a:effectLst/>
                        </a:rPr>
                        <a:t>username</a:t>
                      </a:r>
                      <a:endParaRPr lang="it-IT" sz="1000" b="1"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a:txBody>
                    <a:bodyPr/>
                    <a:lstStyle/>
                    <a:p>
                      <a:pPr algn="l" fontAlgn="b"/>
                      <a:r>
                        <a:rPr lang="it-IT" sz="1000" b="1" u="none" strike="noStrike" dirty="0">
                          <a:solidFill>
                            <a:srgbClr val="001F60"/>
                          </a:solidFill>
                          <a:effectLst/>
                        </a:rPr>
                        <a:t>Team</a:t>
                      </a:r>
                      <a:endParaRPr lang="it-IT" sz="1000" b="1" i="0" u="none" strike="noStrike" dirty="0">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C64D4">
                        <a:alpha val="30000"/>
                      </a:srgbClr>
                    </a:solidFill>
                  </a:tcPr>
                </a:tc>
                <a:tc>
                  <a:txBody>
                    <a:bodyPr/>
                    <a:lstStyle/>
                    <a:p>
                      <a:pPr algn="l" fontAlgn="b"/>
                      <a:r>
                        <a:rPr lang="it-IT" sz="1000" b="1" u="none" strike="noStrike">
                          <a:solidFill>
                            <a:srgbClr val="001F60"/>
                          </a:solidFill>
                          <a:effectLst/>
                        </a:rPr>
                        <a:t>lang</a:t>
                      </a:r>
                      <a:endParaRPr lang="it-IT" sz="1000" b="1"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C64D4">
                        <a:alpha val="30000"/>
                      </a:srgbClr>
                    </a:solidFill>
                  </a:tcPr>
                </a:tc>
                <a:tc>
                  <a:txBody>
                    <a:bodyPr/>
                    <a:lstStyle/>
                    <a:p>
                      <a:pPr algn="l" fontAlgn="b"/>
                      <a:r>
                        <a:rPr lang="it-IT" sz="1000" b="1" u="none" strike="noStrike">
                          <a:solidFill>
                            <a:srgbClr val="001F60"/>
                          </a:solidFill>
                          <a:effectLst/>
                        </a:rPr>
                        <a:t>cgrole</a:t>
                      </a:r>
                      <a:endParaRPr lang="it-IT" sz="1000" b="1"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C64D4">
                        <a:alpha val="30000"/>
                      </a:srgbClr>
                    </a:solidFill>
                  </a:tcPr>
                </a:tc>
                <a:tc>
                  <a:txBody>
                    <a:bodyPr/>
                    <a:lstStyle/>
                    <a:p>
                      <a:pPr algn="l" fontAlgn="b"/>
                      <a:r>
                        <a:rPr lang="it-IT" sz="1000" b="1" u="none" strike="noStrike">
                          <a:solidFill>
                            <a:srgbClr val="001F60"/>
                          </a:solidFill>
                          <a:effectLst/>
                        </a:rPr>
                        <a:t>Org_1</a:t>
                      </a:r>
                      <a:endParaRPr lang="it-IT" sz="1000" b="1"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b="1" u="none" strike="noStrike">
                          <a:solidFill>
                            <a:srgbClr val="001F60"/>
                          </a:solidFill>
                          <a:effectLst/>
                        </a:rPr>
                        <a:t>Org_2</a:t>
                      </a:r>
                      <a:endParaRPr lang="it-IT" sz="1000" b="1"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b="1" u="none" strike="noStrike">
                          <a:solidFill>
                            <a:srgbClr val="001F60"/>
                          </a:solidFill>
                          <a:effectLst/>
                        </a:rPr>
                        <a:t>Org_3</a:t>
                      </a:r>
                      <a:endParaRPr lang="it-IT" sz="1000" b="1"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b="1" u="none" strike="noStrike">
                          <a:solidFill>
                            <a:srgbClr val="001F60"/>
                          </a:solidFill>
                          <a:effectLst/>
                        </a:rPr>
                        <a:t>Org_4</a:t>
                      </a:r>
                      <a:endParaRPr lang="it-IT" sz="1000" b="1"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b="1" u="none" strike="noStrike">
                          <a:solidFill>
                            <a:srgbClr val="001F60"/>
                          </a:solidFill>
                          <a:effectLst/>
                        </a:rPr>
                        <a:t>Org_5</a:t>
                      </a:r>
                      <a:endParaRPr lang="it-IT" sz="1000" b="1"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b="1" u="none" strike="noStrike">
                          <a:solidFill>
                            <a:srgbClr val="001F60"/>
                          </a:solidFill>
                          <a:effectLst/>
                        </a:rPr>
                        <a:t>Org_6</a:t>
                      </a:r>
                      <a:endParaRPr lang="it-IT" sz="1000" b="1"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b="1" u="none" strike="noStrike" dirty="0">
                          <a:solidFill>
                            <a:srgbClr val="001F60"/>
                          </a:solidFill>
                          <a:effectLst/>
                        </a:rPr>
                        <a:t>COUNTRY*</a:t>
                      </a:r>
                      <a:endParaRPr lang="it-IT" sz="1000" b="1" i="0" u="none" strike="noStrike" dirty="0">
                        <a:solidFill>
                          <a:srgbClr val="001F60"/>
                        </a:solidFill>
                        <a:effectLst/>
                        <a:latin typeface="Calibri" panose="020F050202020403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b="1" u="none" strike="noStrike">
                          <a:solidFill>
                            <a:srgbClr val="001F60"/>
                          </a:solidFill>
                          <a:effectLst/>
                        </a:rPr>
                        <a:t>To modify</a:t>
                      </a:r>
                      <a:endParaRPr lang="it-IT" sz="1000" b="1"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l" fontAlgn="b"/>
                      <a:r>
                        <a:rPr lang="it-IT" sz="1000" b="1" u="none" strike="noStrike">
                          <a:solidFill>
                            <a:srgbClr val="001F60"/>
                          </a:solidFill>
                          <a:effectLst/>
                        </a:rPr>
                        <a:t>To delete</a:t>
                      </a:r>
                      <a:endParaRPr lang="it-IT" sz="1000" b="1"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l" fontAlgn="b"/>
                      <a:r>
                        <a:rPr lang="it-IT" sz="1000" b="1" u="none" strike="noStrike">
                          <a:solidFill>
                            <a:srgbClr val="001F60"/>
                          </a:solidFill>
                          <a:effectLst/>
                        </a:rPr>
                        <a:t>To suspend</a:t>
                      </a:r>
                      <a:endParaRPr lang="it-IT" sz="1000" b="1"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l" fontAlgn="b"/>
                      <a:r>
                        <a:rPr lang="it-IT" sz="1000" b="1" u="none" strike="noStrike">
                          <a:solidFill>
                            <a:srgbClr val="001F60"/>
                          </a:solidFill>
                          <a:effectLst/>
                        </a:rPr>
                        <a:t>To add</a:t>
                      </a:r>
                      <a:endParaRPr lang="it-IT" sz="1000" b="1"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4052103211"/>
                  </a:ext>
                </a:extLst>
              </a:tr>
              <a:tr h="350330">
                <a:tc>
                  <a:txBody>
                    <a:bodyPr/>
                    <a:lstStyle/>
                    <a:p>
                      <a:pPr marL="0" marR="0" lvl="0" indent="0" algn="l" defTabSz="1306220" rtl="0" eaLnBrk="1" fontAlgn="b" latinLnBrk="0" hangingPunct="1">
                        <a:lnSpc>
                          <a:spcPct val="100000"/>
                        </a:lnSpc>
                        <a:spcBef>
                          <a:spcPts val="0"/>
                        </a:spcBef>
                        <a:spcAft>
                          <a:spcPts val="0"/>
                        </a:spcAft>
                        <a:buClrTx/>
                        <a:buSzTx/>
                        <a:buFontTx/>
                        <a:buNone/>
                        <a:tabLst/>
                        <a:defRPr/>
                      </a:pPr>
                      <a:r>
                        <a:rPr lang="it-IT" sz="1000" b="0" u="sng" strike="noStrike" dirty="0">
                          <a:solidFill>
                            <a:srgbClr val="001F60"/>
                          </a:solidFill>
                          <a:effectLst/>
                          <a:hlinkClick r:id="rId10">
                            <a:extLst>
                              <a:ext uri="{A12FA001-AC4F-418D-AE19-62706E023703}">
                                <ahyp:hlinkClr xmlns:ahyp="http://schemas.microsoft.com/office/drawing/2018/hyperlinkcolor" val="tx"/>
                              </a:ext>
                            </a:extLst>
                          </a:hlinkClick>
                        </a:rPr>
                        <a:t>John.Smith@company.com  </a:t>
                      </a:r>
                      <a:endParaRPr lang="it-IT" sz="1000" b="0" i="0" u="sng" strike="noStrike" dirty="0">
                        <a:solidFill>
                          <a:srgbClr val="001F60"/>
                        </a:solidFill>
                        <a:effectLst/>
                        <a:latin typeface="Arial" panose="020B0604020202020204" pitchFamily="34" charset="0"/>
                      </a:endParaRPr>
                    </a:p>
                    <a:p>
                      <a:pPr algn="l" fontAlgn="b"/>
                      <a:endParaRPr lang="it-IT" sz="1000" b="0" i="0" u="none" strike="noStrike" dirty="0">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a:txBody>
                    <a:bodyPr/>
                    <a:lstStyle/>
                    <a:p>
                      <a:pPr algn="l" fontAlgn="b"/>
                      <a:r>
                        <a:rPr lang="it-IT" sz="1000" u="none" strike="noStrike">
                          <a:solidFill>
                            <a:srgbClr val="001F60"/>
                          </a:solidFill>
                          <a:effectLst/>
                        </a:rPr>
                        <a:t>John</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a:txBody>
                    <a:bodyPr/>
                    <a:lstStyle/>
                    <a:p>
                      <a:pPr algn="l" fontAlgn="b"/>
                      <a:r>
                        <a:rPr lang="it-IT" sz="1000" u="none" strike="noStrike">
                          <a:solidFill>
                            <a:srgbClr val="001F60"/>
                          </a:solidFill>
                          <a:effectLst/>
                        </a:rPr>
                        <a:t>Smith</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a:txBody>
                    <a:bodyPr/>
                    <a:lstStyle/>
                    <a:p>
                      <a:pPr algn="l" fontAlgn="b"/>
                      <a:r>
                        <a:rPr lang="it-IT" sz="1000" u="none" strike="noStrike">
                          <a:solidFill>
                            <a:srgbClr val="001F60"/>
                          </a:solidFill>
                          <a:effectLst/>
                          <a:hlinkClick r:id="rId10">
                            <a:extLst>
                              <a:ext uri="{A12FA001-AC4F-418D-AE19-62706E023703}">
                                <ahyp:hlinkClr xmlns:ahyp="http://schemas.microsoft.com/office/drawing/2018/hyperlinkcolor" val="tx"/>
                              </a:ext>
                            </a:extLst>
                          </a:hlinkClick>
                        </a:rPr>
                        <a:t>John.Smith </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a:txBody>
                    <a:bodyPr/>
                    <a:lstStyle/>
                    <a:p>
                      <a:pPr algn="l" fontAlgn="b"/>
                      <a:r>
                        <a:rPr lang="it-IT" sz="1000" u="none" strike="noStrike">
                          <a:solidFill>
                            <a:srgbClr val="001F60"/>
                          </a:solidFill>
                          <a:effectLst/>
                        </a:rPr>
                        <a:t>Red Team</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C64D4">
                        <a:alpha val="30000"/>
                      </a:srgbClr>
                    </a:solidFill>
                  </a:tcPr>
                </a:tc>
                <a:tc>
                  <a:txBody>
                    <a:bodyPr/>
                    <a:lstStyle/>
                    <a:p>
                      <a:pPr algn="l" fontAlgn="b"/>
                      <a:r>
                        <a:rPr lang="it-IT" sz="1000" u="none" strike="noStrike">
                          <a:solidFill>
                            <a:srgbClr val="001F60"/>
                          </a:solidFill>
                          <a:effectLst/>
                        </a:rPr>
                        <a:t>it</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C64D4">
                        <a:alpha val="30000"/>
                      </a:srgbClr>
                    </a:solidFill>
                  </a:tcPr>
                </a:tc>
                <a:tc>
                  <a:txBody>
                    <a:bodyPr/>
                    <a:lstStyle/>
                    <a:p>
                      <a:pPr algn="l" fontAlgn="b"/>
                      <a:r>
                        <a:rPr lang="it-IT" sz="1000" u="none" strike="noStrike">
                          <a:solidFill>
                            <a:srgbClr val="001F60"/>
                          </a:solidFill>
                          <a:effectLst/>
                        </a:rPr>
                        <a:t>Studente</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C64D4">
                        <a:alpha val="30000"/>
                      </a:srgbClr>
                    </a:solidFill>
                  </a:tcPr>
                </a:tc>
                <a:tc>
                  <a:txBody>
                    <a:bodyPr/>
                    <a:lstStyle/>
                    <a:p>
                      <a:pPr algn="l" fontAlgn="b"/>
                      <a:r>
                        <a:rPr lang="it-IT" sz="1000" u="none" strike="noStrike">
                          <a:solidFill>
                            <a:srgbClr val="001F60"/>
                          </a:solidFill>
                          <a:effectLst/>
                        </a:rPr>
                        <a:t>Red Team</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Marketing</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CFO</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Dirigente</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Lazio</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Rome</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IT</a:t>
                      </a:r>
                      <a:endParaRPr lang="it-IT" sz="1000" b="0" i="0" u="none" strike="noStrike">
                        <a:solidFill>
                          <a:srgbClr val="001F60"/>
                        </a:solidFill>
                        <a:effectLst/>
                        <a:latin typeface="Calibri" panose="020F050202020403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modify</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l" fontAlgn="b"/>
                      <a:r>
                        <a:rPr lang="it-IT" sz="1000" u="none" strike="noStrike">
                          <a:solidFill>
                            <a:srgbClr val="001F60"/>
                          </a:solidFill>
                          <a:effectLst/>
                        </a:rPr>
                        <a:t> </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l" fontAlgn="b"/>
                      <a:r>
                        <a:rPr lang="it-IT" sz="1000" u="none" strike="noStrike">
                          <a:solidFill>
                            <a:srgbClr val="001F60"/>
                          </a:solidFill>
                          <a:effectLst/>
                        </a:rPr>
                        <a:t> </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l" fontAlgn="b"/>
                      <a:r>
                        <a:rPr lang="it-IT" sz="1000" u="none" strike="noStrike">
                          <a:solidFill>
                            <a:srgbClr val="001F60"/>
                          </a:solidFill>
                          <a:effectLst/>
                        </a:rPr>
                        <a:t> </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2401576796"/>
                  </a:ext>
                </a:extLst>
              </a:tr>
              <a:tr h="350330">
                <a:tc>
                  <a:txBody>
                    <a:bodyPr/>
                    <a:lstStyle/>
                    <a:p>
                      <a:pPr algn="l" fontAlgn="b"/>
                      <a:r>
                        <a:rPr lang="it-IT" sz="1000" b="0" i="0" u="sng" strike="noStrike" dirty="0">
                          <a:solidFill>
                            <a:srgbClr val="001F60"/>
                          </a:solidFill>
                          <a:effectLst/>
                          <a:latin typeface="Arial" panose="020B0604020202020204" pitchFamily="34" charset="0"/>
                        </a:rPr>
                        <a:t>Mario.rossi@company.com</a:t>
                      </a: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a:txBody>
                    <a:bodyPr/>
                    <a:lstStyle/>
                    <a:p>
                      <a:pPr algn="l" fontAlgn="b"/>
                      <a:r>
                        <a:rPr lang="it-IT" sz="1000" u="none" strike="noStrike">
                          <a:solidFill>
                            <a:srgbClr val="001F60"/>
                          </a:solidFill>
                          <a:effectLst/>
                        </a:rPr>
                        <a:t>Mario</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a:txBody>
                    <a:bodyPr/>
                    <a:lstStyle/>
                    <a:p>
                      <a:pPr algn="l" fontAlgn="b"/>
                      <a:r>
                        <a:rPr lang="it-IT" sz="1000" u="none" strike="noStrike">
                          <a:solidFill>
                            <a:srgbClr val="001F60"/>
                          </a:solidFill>
                          <a:effectLst/>
                        </a:rPr>
                        <a:t>Rossi</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a:txBody>
                    <a:bodyPr/>
                    <a:lstStyle/>
                    <a:p>
                      <a:pPr algn="l" fontAlgn="b"/>
                      <a:r>
                        <a:rPr lang="it-IT" sz="1000" u="none" strike="noStrike">
                          <a:solidFill>
                            <a:srgbClr val="001F60"/>
                          </a:solidFill>
                          <a:effectLst/>
                        </a:rPr>
                        <a:t>Mario.Rossi</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a:txBody>
                    <a:bodyPr/>
                    <a:lstStyle/>
                    <a:p>
                      <a:pPr algn="l" fontAlgn="b"/>
                      <a:r>
                        <a:rPr lang="it-IT" sz="1000" u="none" strike="noStrike">
                          <a:solidFill>
                            <a:srgbClr val="001F60"/>
                          </a:solidFill>
                          <a:effectLst/>
                        </a:rPr>
                        <a:t>Blue Team</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C64D4">
                        <a:alpha val="30000"/>
                      </a:srgbClr>
                    </a:solidFill>
                  </a:tcPr>
                </a:tc>
                <a:tc>
                  <a:txBody>
                    <a:bodyPr/>
                    <a:lstStyle/>
                    <a:p>
                      <a:pPr algn="l" fontAlgn="b"/>
                      <a:r>
                        <a:rPr lang="it-IT" sz="1000" u="none" strike="noStrike">
                          <a:solidFill>
                            <a:srgbClr val="001F60"/>
                          </a:solidFill>
                          <a:effectLst/>
                        </a:rPr>
                        <a:t>it</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C64D4">
                        <a:alpha val="30000"/>
                      </a:srgbClr>
                    </a:solidFill>
                  </a:tcPr>
                </a:tc>
                <a:tc>
                  <a:txBody>
                    <a:bodyPr/>
                    <a:lstStyle/>
                    <a:p>
                      <a:pPr algn="l" fontAlgn="b"/>
                      <a:r>
                        <a:rPr lang="it-IT" sz="1000" u="none" strike="noStrike">
                          <a:solidFill>
                            <a:srgbClr val="001F60"/>
                          </a:solidFill>
                          <a:effectLst/>
                        </a:rPr>
                        <a:t>Studente</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C64D4">
                        <a:alpha val="30000"/>
                      </a:srgbClr>
                    </a:solidFill>
                  </a:tcPr>
                </a:tc>
                <a:tc>
                  <a:txBody>
                    <a:bodyPr/>
                    <a:lstStyle/>
                    <a:p>
                      <a:pPr algn="l" fontAlgn="b"/>
                      <a:r>
                        <a:rPr lang="it-IT" sz="1000" u="none" strike="noStrike">
                          <a:solidFill>
                            <a:srgbClr val="001F60"/>
                          </a:solidFill>
                          <a:effectLst/>
                        </a:rPr>
                        <a:t>Blue Team</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Sales</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CEO</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Dirigente</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Lazio</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Rome</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IT</a:t>
                      </a:r>
                      <a:endParaRPr lang="it-IT" sz="1000" b="0" i="0" u="none" strike="noStrike">
                        <a:solidFill>
                          <a:srgbClr val="001F60"/>
                        </a:solidFill>
                        <a:effectLst/>
                        <a:latin typeface="Calibri" panose="020F050202020403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 </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l" fontAlgn="b"/>
                      <a:r>
                        <a:rPr lang="it-IT" sz="1000" u="none" strike="noStrike">
                          <a:solidFill>
                            <a:srgbClr val="001F60"/>
                          </a:solidFill>
                          <a:effectLst/>
                        </a:rPr>
                        <a:t> </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l" fontAlgn="b"/>
                      <a:r>
                        <a:rPr lang="it-IT" sz="1000" u="none" strike="noStrike">
                          <a:solidFill>
                            <a:srgbClr val="001F60"/>
                          </a:solidFill>
                          <a:effectLst/>
                        </a:rPr>
                        <a:t> </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l" fontAlgn="b"/>
                      <a:r>
                        <a:rPr lang="it-IT" sz="1000" u="none" strike="noStrike">
                          <a:solidFill>
                            <a:srgbClr val="001F60"/>
                          </a:solidFill>
                          <a:effectLst/>
                        </a:rPr>
                        <a:t>add</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601178555"/>
                  </a:ext>
                </a:extLst>
              </a:tr>
              <a:tr h="350330">
                <a:tc>
                  <a:txBody>
                    <a:bodyPr/>
                    <a:lstStyle/>
                    <a:p>
                      <a:pPr algn="l" fontAlgn="b"/>
                      <a:r>
                        <a:rPr lang="it-IT" sz="1000" b="0" u="none" strike="noStrike" dirty="0">
                          <a:solidFill>
                            <a:srgbClr val="001F60"/>
                          </a:solidFill>
                          <a:effectLst/>
                        </a:rPr>
                        <a:t>Marco.lucini@company.com</a:t>
                      </a:r>
                      <a:endParaRPr lang="it-IT" sz="1000" b="0" i="0" u="none" strike="noStrike" dirty="0">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a:txBody>
                    <a:bodyPr/>
                    <a:lstStyle/>
                    <a:p>
                      <a:pPr algn="l" fontAlgn="b"/>
                      <a:r>
                        <a:rPr lang="it-IT" sz="1000" u="none" strike="noStrike">
                          <a:solidFill>
                            <a:srgbClr val="001F60"/>
                          </a:solidFill>
                          <a:effectLst/>
                        </a:rPr>
                        <a:t>Marco</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a:txBody>
                    <a:bodyPr/>
                    <a:lstStyle/>
                    <a:p>
                      <a:pPr algn="l" fontAlgn="b"/>
                      <a:r>
                        <a:rPr lang="it-IT" sz="1000" u="none" strike="noStrike">
                          <a:solidFill>
                            <a:srgbClr val="001F60"/>
                          </a:solidFill>
                          <a:effectLst/>
                        </a:rPr>
                        <a:t>Lucini</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a:txBody>
                    <a:bodyPr/>
                    <a:lstStyle/>
                    <a:p>
                      <a:pPr algn="l" fontAlgn="b"/>
                      <a:r>
                        <a:rPr lang="it-IT" sz="1000" u="none" strike="noStrike">
                          <a:solidFill>
                            <a:srgbClr val="001F60"/>
                          </a:solidFill>
                          <a:effectLst/>
                        </a:rPr>
                        <a:t>Marco.Lucini</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a:txBody>
                    <a:bodyPr/>
                    <a:lstStyle/>
                    <a:p>
                      <a:pPr algn="l" fontAlgn="b"/>
                      <a:r>
                        <a:rPr lang="it-IT" sz="1000" u="none" strike="noStrike">
                          <a:solidFill>
                            <a:srgbClr val="001F60"/>
                          </a:solidFill>
                          <a:effectLst/>
                        </a:rPr>
                        <a:t>Red Team</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C64D4">
                        <a:alpha val="30000"/>
                      </a:srgbClr>
                    </a:solidFill>
                  </a:tcPr>
                </a:tc>
                <a:tc>
                  <a:txBody>
                    <a:bodyPr/>
                    <a:lstStyle/>
                    <a:p>
                      <a:pPr algn="l" fontAlgn="b"/>
                      <a:r>
                        <a:rPr lang="it-IT" sz="1000" u="none" strike="noStrike">
                          <a:solidFill>
                            <a:srgbClr val="001F60"/>
                          </a:solidFill>
                          <a:effectLst/>
                        </a:rPr>
                        <a:t>en</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C64D4">
                        <a:alpha val="30000"/>
                      </a:srgbClr>
                    </a:solidFill>
                  </a:tcPr>
                </a:tc>
                <a:tc>
                  <a:txBody>
                    <a:bodyPr/>
                    <a:lstStyle/>
                    <a:p>
                      <a:pPr algn="l" fontAlgn="b"/>
                      <a:r>
                        <a:rPr lang="it-IT" sz="1000" u="none" strike="noStrike">
                          <a:solidFill>
                            <a:srgbClr val="001F60"/>
                          </a:solidFill>
                          <a:effectLst/>
                        </a:rPr>
                        <a:t>Supervisore Azienda</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C64D4">
                        <a:alpha val="30000"/>
                      </a:srgbClr>
                    </a:solidFill>
                  </a:tcPr>
                </a:tc>
                <a:tc>
                  <a:txBody>
                    <a:bodyPr/>
                    <a:lstStyle/>
                    <a:p>
                      <a:pPr algn="l" fontAlgn="b"/>
                      <a:r>
                        <a:rPr lang="it-IT" sz="1000" u="none" strike="noStrike">
                          <a:solidFill>
                            <a:srgbClr val="001F60"/>
                          </a:solidFill>
                          <a:effectLst/>
                        </a:rPr>
                        <a:t>Red Team </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Production</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Inbound</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Impiegato</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England</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London</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UK</a:t>
                      </a:r>
                      <a:endParaRPr lang="it-IT" sz="1000" b="0" i="0" u="none" strike="noStrike">
                        <a:solidFill>
                          <a:srgbClr val="001F60"/>
                        </a:solidFill>
                        <a:effectLst/>
                        <a:latin typeface="Calibri" panose="020F050202020403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 </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l" fontAlgn="b"/>
                      <a:r>
                        <a:rPr lang="it-IT" sz="1000" u="none" strike="noStrike">
                          <a:solidFill>
                            <a:srgbClr val="001F60"/>
                          </a:solidFill>
                          <a:effectLst/>
                        </a:rPr>
                        <a:t> </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l" fontAlgn="b"/>
                      <a:r>
                        <a:rPr lang="it-IT" sz="1000" u="none" strike="noStrike">
                          <a:solidFill>
                            <a:srgbClr val="001F60"/>
                          </a:solidFill>
                          <a:effectLst/>
                        </a:rPr>
                        <a:t> </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l" fontAlgn="b"/>
                      <a:r>
                        <a:rPr lang="it-IT" sz="1000" u="none" strike="noStrike">
                          <a:solidFill>
                            <a:srgbClr val="001F60"/>
                          </a:solidFill>
                          <a:effectLst/>
                        </a:rPr>
                        <a:t> </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2090532079"/>
                  </a:ext>
                </a:extLst>
              </a:tr>
              <a:tr h="350330">
                <a:tc>
                  <a:txBody>
                    <a:bodyPr/>
                    <a:lstStyle/>
                    <a:p>
                      <a:pPr marL="0" marR="0" lvl="0" indent="0" algn="l" defTabSz="1306220" rtl="0" eaLnBrk="1" fontAlgn="b" latinLnBrk="0" hangingPunct="1">
                        <a:lnSpc>
                          <a:spcPct val="100000"/>
                        </a:lnSpc>
                        <a:spcBef>
                          <a:spcPts val="0"/>
                        </a:spcBef>
                        <a:spcAft>
                          <a:spcPts val="0"/>
                        </a:spcAft>
                        <a:buClrTx/>
                        <a:buSzTx/>
                        <a:buFontTx/>
                        <a:buNone/>
                        <a:tabLst/>
                        <a:defRPr/>
                      </a:pPr>
                      <a:r>
                        <a:rPr lang="it-IT" sz="1000" b="0" u="none" strike="noStrike" dirty="0">
                          <a:solidFill>
                            <a:srgbClr val="001F60"/>
                          </a:solidFill>
                          <a:effectLst/>
                        </a:rPr>
                        <a:t>Bill.Gates@company.com</a:t>
                      </a:r>
                      <a:endParaRPr lang="it-IT" sz="1000" b="0" i="0" u="none" strike="noStrike" dirty="0">
                        <a:solidFill>
                          <a:srgbClr val="001F60"/>
                        </a:solidFill>
                        <a:effectLst/>
                        <a:latin typeface="Arial" panose="020B0604020202020204" pitchFamily="34" charset="0"/>
                      </a:endParaRPr>
                    </a:p>
                    <a:p>
                      <a:pPr algn="l" fontAlgn="b"/>
                      <a:endParaRPr lang="it-IT" sz="1000" b="0" i="0" u="none" strike="noStrike" dirty="0">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a:txBody>
                    <a:bodyPr/>
                    <a:lstStyle/>
                    <a:p>
                      <a:pPr algn="l" fontAlgn="b"/>
                      <a:r>
                        <a:rPr lang="it-IT" sz="1000" u="none" strike="noStrike">
                          <a:solidFill>
                            <a:srgbClr val="001F60"/>
                          </a:solidFill>
                          <a:effectLst/>
                        </a:rPr>
                        <a:t>Bill</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a:txBody>
                    <a:bodyPr/>
                    <a:lstStyle/>
                    <a:p>
                      <a:pPr algn="l" fontAlgn="b"/>
                      <a:r>
                        <a:rPr lang="it-IT" sz="1000" u="none" strike="noStrike">
                          <a:solidFill>
                            <a:srgbClr val="001F60"/>
                          </a:solidFill>
                          <a:effectLst/>
                        </a:rPr>
                        <a:t>Gates</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a:txBody>
                    <a:bodyPr/>
                    <a:lstStyle/>
                    <a:p>
                      <a:pPr algn="l" fontAlgn="b"/>
                      <a:r>
                        <a:rPr lang="it-IT" sz="1000" u="none" strike="noStrike">
                          <a:solidFill>
                            <a:srgbClr val="001F60"/>
                          </a:solidFill>
                          <a:effectLst/>
                        </a:rPr>
                        <a:t>Bill.Gates</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a:txBody>
                    <a:bodyPr/>
                    <a:lstStyle/>
                    <a:p>
                      <a:pPr algn="l" fontAlgn="b"/>
                      <a:r>
                        <a:rPr lang="it-IT" sz="1000" u="none" strike="noStrike">
                          <a:solidFill>
                            <a:srgbClr val="001F60"/>
                          </a:solidFill>
                          <a:effectLst/>
                        </a:rPr>
                        <a:t>Red Team</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C64D4">
                        <a:alpha val="30000"/>
                      </a:srgbClr>
                    </a:solidFill>
                  </a:tcPr>
                </a:tc>
                <a:tc>
                  <a:txBody>
                    <a:bodyPr/>
                    <a:lstStyle/>
                    <a:p>
                      <a:pPr algn="l" fontAlgn="b"/>
                      <a:r>
                        <a:rPr lang="it-IT" sz="1000" u="none" strike="noStrike">
                          <a:solidFill>
                            <a:srgbClr val="001F60"/>
                          </a:solidFill>
                          <a:effectLst/>
                        </a:rPr>
                        <a:t>de</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C64D4">
                        <a:alpha val="30000"/>
                      </a:srgbClr>
                    </a:solidFill>
                  </a:tcPr>
                </a:tc>
                <a:tc>
                  <a:txBody>
                    <a:bodyPr/>
                    <a:lstStyle/>
                    <a:p>
                      <a:pPr algn="l" fontAlgn="b"/>
                      <a:r>
                        <a:rPr lang="it-IT" sz="1000" u="none" strike="noStrike">
                          <a:solidFill>
                            <a:srgbClr val="001F60"/>
                          </a:solidFill>
                          <a:effectLst/>
                        </a:rPr>
                        <a:t>Team Leader</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C64D4">
                        <a:alpha val="30000"/>
                      </a:srgbClr>
                    </a:solidFill>
                  </a:tcPr>
                </a:tc>
                <a:tc>
                  <a:txBody>
                    <a:bodyPr/>
                    <a:lstStyle/>
                    <a:p>
                      <a:pPr algn="l" fontAlgn="b"/>
                      <a:r>
                        <a:rPr lang="it-IT" sz="1000" u="none" strike="noStrike">
                          <a:solidFill>
                            <a:srgbClr val="001F60"/>
                          </a:solidFill>
                          <a:effectLst/>
                        </a:rPr>
                        <a:t>Red Team</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Research &amp; Development</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Developer</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Quadro</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Illinois</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Chicago</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US</a:t>
                      </a:r>
                      <a:endParaRPr lang="it-IT" sz="1000" b="0" i="0" u="none" strike="noStrike">
                        <a:solidFill>
                          <a:srgbClr val="001F60"/>
                        </a:solidFill>
                        <a:effectLst/>
                        <a:latin typeface="Calibri" panose="020F050202020403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modify</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l" fontAlgn="b"/>
                      <a:r>
                        <a:rPr lang="it-IT" sz="1000" u="none" strike="noStrike">
                          <a:solidFill>
                            <a:srgbClr val="001F60"/>
                          </a:solidFill>
                          <a:effectLst/>
                        </a:rPr>
                        <a:t> </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l" fontAlgn="b"/>
                      <a:r>
                        <a:rPr lang="it-IT" sz="1000" u="none" strike="noStrike">
                          <a:solidFill>
                            <a:srgbClr val="001F60"/>
                          </a:solidFill>
                          <a:effectLst/>
                        </a:rPr>
                        <a:t> </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l" fontAlgn="b"/>
                      <a:r>
                        <a:rPr lang="it-IT" sz="1000" u="none" strike="noStrike">
                          <a:solidFill>
                            <a:srgbClr val="001F60"/>
                          </a:solidFill>
                          <a:effectLst/>
                        </a:rPr>
                        <a:t> </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496869540"/>
                  </a:ext>
                </a:extLst>
              </a:tr>
              <a:tr h="350330">
                <a:tc>
                  <a:txBody>
                    <a:bodyPr/>
                    <a:lstStyle/>
                    <a:p>
                      <a:pPr marL="0" marR="0" lvl="0" indent="0" algn="l" defTabSz="1306220" rtl="0" eaLnBrk="1" fontAlgn="b" latinLnBrk="0" hangingPunct="1">
                        <a:lnSpc>
                          <a:spcPct val="100000"/>
                        </a:lnSpc>
                        <a:spcBef>
                          <a:spcPts val="0"/>
                        </a:spcBef>
                        <a:spcAft>
                          <a:spcPts val="0"/>
                        </a:spcAft>
                        <a:buClrTx/>
                        <a:buSzTx/>
                        <a:buFontTx/>
                        <a:buNone/>
                        <a:tabLst/>
                        <a:defRPr/>
                      </a:pPr>
                      <a:r>
                        <a:rPr lang="it-IT" sz="1000" b="0" u="none" strike="noStrike" dirty="0">
                          <a:solidFill>
                            <a:srgbClr val="001F60"/>
                          </a:solidFill>
                          <a:effectLst/>
                        </a:rPr>
                        <a:t>Elon.Musk@company.com</a:t>
                      </a:r>
                      <a:endParaRPr lang="it-IT" sz="1000" b="0" i="0" u="none" strike="noStrike" dirty="0">
                        <a:solidFill>
                          <a:srgbClr val="001F60"/>
                        </a:solidFill>
                        <a:effectLst/>
                        <a:latin typeface="Arial" panose="020B0604020202020204" pitchFamily="34" charset="0"/>
                      </a:endParaRPr>
                    </a:p>
                    <a:p>
                      <a:pPr algn="l" fontAlgn="b"/>
                      <a:endParaRPr lang="it-IT" sz="1000" b="0" i="0" u="none" strike="noStrike" dirty="0">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a:txBody>
                    <a:bodyPr/>
                    <a:lstStyle/>
                    <a:p>
                      <a:pPr algn="l" fontAlgn="b"/>
                      <a:r>
                        <a:rPr lang="it-IT" sz="1000" u="none" strike="noStrike">
                          <a:solidFill>
                            <a:srgbClr val="001F60"/>
                          </a:solidFill>
                          <a:effectLst/>
                        </a:rPr>
                        <a:t>Elon</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a:txBody>
                    <a:bodyPr/>
                    <a:lstStyle/>
                    <a:p>
                      <a:pPr algn="l" fontAlgn="b"/>
                      <a:r>
                        <a:rPr lang="it-IT" sz="1000" u="none" strike="noStrike">
                          <a:solidFill>
                            <a:srgbClr val="001F60"/>
                          </a:solidFill>
                          <a:effectLst/>
                        </a:rPr>
                        <a:t>Musk</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a:txBody>
                    <a:bodyPr/>
                    <a:lstStyle/>
                    <a:p>
                      <a:pPr algn="l" fontAlgn="b"/>
                      <a:r>
                        <a:rPr lang="it-IT" sz="1000" u="none" strike="noStrike">
                          <a:solidFill>
                            <a:srgbClr val="001F60"/>
                          </a:solidFill>
                          <a:effectLst/>
                        </a:rPr>
                        <a:t>Elon.Musk</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a:txBody>
                    <a:bodyPr/>
                    <a:lstStyle/>
                    <a:p>
                      <a:pPr algn="l" fontAlgn="b"/>
                      <a:r>
                        <a:rPr lang="it-IT" sz="1000" u="none" strike="noStrike">
                          <a:solidFill>
                            <a:srgbClr val="001F60"/>
                          </a:solidFill>
                          <a:effectLst/>
                        </a:rPr>
                        <a:t>Yellow Team</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C64D4">
                        <a:alpha val="30000"/>
                      </a:srgbClr>
                    </a:solidFill>
                  </a:tcPr>
                </a:tc>
                <a:tc>
                  <a:txBody>
                    <a:bodyPr/>
                    <a:lstStyle/>
                    <a:p>
                      <a:pPr algn="l" fontAlgn="b"/>
                      <a:r>
                        <a:rPr lang="it-IT" sz="1000" u="none" strike="noStrike">
                          <a:solidFill>
                            <a:srgbClr val="001F60"/>
                          </a:solidFill>
                          <a:effectLst/>
                        </a:rPr>
                        <a:t>fr</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C64D4">
                        <a:alpha val="30000"/>
                      </a:srgbClr>
                    </a:solidFill>
                  </a:tcPr>
                </a:tc>
                <a:tc>
                  <a:txBody>
                    <a:bodyPr/>
                    <a:lstStyle/>
                    <a:p>
                      <a:pPr algn="l" fontAlgn="b"/>
                      <a:r>
                        <a:rPr lang="it-IT" sz="1000" u="none" strike="noStrike">
                          <a:solidFill>
                            <a:srgbClr val="001F60"/>
                          </a:solidFill>
                          <a:effectLst/>
                        </a:rPr>
                        <a:t>Studente</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C64D4">
                        <a:alpha val="30000"/>
                      </a:srgbClr>
                    </a:solidFill>
                  </a:tcPr>
                </a:tc>
                <a:tc>
                  <a:txBody>
                    <a:bodyPr/>
                    <a:lstStyle/>
                    <a:p>
                      <a:pPr algn="l" fontAlgn="b"/>
                      <a:r>
                        <a:rPr lang="it-IT" sz="1000" u="none" strike="noStrike">
                          <a:solidFill>
                            <a:srgbClr val="001F60"/>
                          </a:solidFill>
                          <a:effectLst/>
                        </a:rPr>
                        <a:t>Yellow Team</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Research &amp; Development</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Developer</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Quadro</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Catalogna</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Barcelona</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ES</a:t>
                      </a:r>
                      <a:endParaRPr lang="it-IT" sz="1000" b="0" i="0" u="none" strike="noStrike">
                        <a:solidFill>
                          <a:srgbClr val="001F60"/>
                        </a:solidFill>
                        <a:effectLst/>
                        <a:latin typeface="Calibri" panose="020F050202020403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 </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l" fontAlgn="b"/>
                      <a:r>
                        <a:rPr lang="it-IT" sz="1000" u="none" strike="noStrike">
                          <a:solidFill>
                            <a:srgbClr val="001F60"/>
                          </a:solidFill>
                          <a:effectLst/>
                        </a:rPr>
                        <a:t>delete</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l" fontAlgn="b"/>
                      <a:r>
                        <a:rPr lang="it-IT" sz="1000" u="none" strike="noStrike">
                          <a:solidFill>
                            <a:srgbClr val="001F60"/>
                          </a:solidFill>
                          <a:effectLst/>
                        </a:rPr>
                        <a:t> </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l" fontAlgn="b"/>
                      <a:r>
                        <a:rPr lang="it-IT" sz="1000" u="none" strike="noStrike">
                          <a:solidFill>
                            <a:srgbClr val="001F60"/>
                          </a:solidFill>
                          <a:effectLst/>
                        </a:rPr>
                        <a:t> </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2829306893"/>
                  </a:ext>
                </a:extLst>
              </a:tr>
              <a:tr h="350330">
                <a:tc>
                  <a:txBody>
                    <a:bodyPr/>
                    <a:lstStyle/>
                    <a:p>
                      <a:pPr algn="l" fontAlgn="b"/>
                      <a:r>
                        <a:rPr lang="it-IT" sz="1000" b="0" i="0" u="none" strike="noStrike" dirty="0">
                          <a:solidFill>
                            <a:srgbClr val="001F60"/>
                          </a:solidFill>
                          <a:effectLst/>
                          <a:latin typeface="Arial" panose="020B0604020202020204" pitchFamily="34" charset="0"/>
                        </a:rPr>
                        <a:t>Warren.buffer@company.com</a:t>
                      </a: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a:txBody>
                    <a:bodyPr/>
                    <a:lstStyle/>
                    <a:p>
                      <a:pPr algn="l" fontAlgn="b"/>
                      <a:r>
                        <a:rPr lang="it-IT" sz="1000" u="none" strike="noStrike">
                          <a:solidFill>
                            <a:srgbClr val="001F60"/>
                          </a:solidFill>
                          <a:effectLst/>
                        </a:rPr>
                        <a:t>Warren</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a:txBody>
                    <a:bodyPr/>
                    <a:lstStyle/>
                    <a:p>
                      <a:pPr algn="l" fontAlgn="b"/>
                      <a:r>
                        <a:rPr lang="it-IT" sz="1000" u="none" strike="noStrike">
                          <a:solidFill>
                            <a:srgbClr val="001F60"/>
                          </a:solidFill>
                          <a:effectLst/>
                        </a:rPr>
                        <a:t>Buffer</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a:txBody>
                    <a:bodyPr/>
                    <a:lstStyle/>
                    <a:p>
                      <a:pPr algn="l" fontAlgn="b"/>
                      <a:r>
                        <a:rPr lang="it-IT" sz="1000" u="none" strike="noStrike">
                          <a:solidFill>
                            <a:srgbClr val="001F60"/>
                          </a:solidFill>
                          <a:effectLst/>
                        </a:rPr>
                        <a:t>Warren.Buffer</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D0FE">
                        <a:alpha val="64640"/>
                      </a:srgbClr>
                    </a:solidFill>
                  </a:tcPr>
                </a:tc>
                <a:tc>
                  <a:txBody>
                    <a:bodyPr/>
                    <a:lstStyle/>
                    <a:p>
                      <a:pPr algn="l" fontAlgn="b"/>
                      <a:r>
                        <a:rPr lang="it-IT" sz="1000" u="none" strike="noStrike">
                          <a:solidFill>
                            <a:srgbClr val="001F60"/>
                          </a:solidFill>
                          <a:effectLst/>
                        </a:rPr>
                        <a:t>Yellow Team</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C64D4">
                        <a:alpha val="30000"/>
                      </a:srgbClr>
                    </a:solidFill>
                  </a:tcPr>
                </a:tc>
                <a:tc>
                  <a:txBody>
                    <a:bodyPr/>
                    <a:lstStyle/>
                    <a:p>
                      <a:pPr algn="l" fontAlgn="b"/>
                      <a:r>
                        <a:rPr lang="it-IT" sz="1000" u="none" strike="noStrike">
                          <a:solidFill>
                            <a:srgbClr val="001F60"/>
                          </a:solidFill>
                          <a:effectLst/>
                        </a:rPr>
                        <a:t>es</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C64D4">
                        <a:alpha val="30000"/>
                      </a:srgbClr>
                    </a:solidFill>
                  </a:tcPr>
                </a:tc>
                <a:tc>
                  <a:txBody>
                    <a:bodyPr/>
                    <a:lstStyle/>
                    <a:p>
                      <a:pPr algn="l" fontAlgn="b"/>
                      <a:r>
                        <a:rPr lang="it-IT" sz="1000" u="none" strike="noStrike">
                          <a:solidFill>
                            <a:srgbClr val="001F60"/>
                          </a:solidFill>
                          <a:effectLst/>
                        </a:rPr>
                        <a:t>Studente</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C64D4">
                        <a:alpha val="30000"/>
                      </a:srgbClr>
                    </a:solidFill>
                  </a:tcPr>
                </a:tc>
                <a:tc>
                  <a:txBody>
                    <a:bodyPr/>
                    <a:lstStyle/>
                    <a:p>
                      <a:pPr algn="l" fontAlgn="b"/>
                      <a:r>
                        <a:rPr lang="it-IT" sz="1000" u="none" strike="noStrike">
                          <a:solidFill>
                            <a:srgbClr val="001F60"/>
                          </a:solidFill>
                          <a:effectLst/>
                        </a:rPr>
                        <a:t>Yellow Team</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Administration</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Junior Developer</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Impiegato</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Lombardia</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Milan</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IT</a:t>
                      </a:r>
                      <a:endParaRPr lang="it-IT" sz="1000" b="0" i="0" u="none" strike="noStrike">
                        <a:solidFill>
                          <a:srgbClr val="001F60"/>
                        </a:solidFill>
                        <a:effectLst/>
                        <a:latin typeface="Calibri" panose="020F050202020403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BE1A4">
                        <a:alpha val="49370"/>
                      </a:srgbClr>
                    </a:solidFill>
                  </a:tcPr>
                </a:tc>
                <a:tc>
                  <a:txBody>
                    <a:bodyPr/>
                    <a:lstStyle/>
                    <a:p>
                      <a:pPr algn="l" fontAlgn="b"/>
                      <a:r>
                        <a:rPr lang="it-IT" sz="1000" u="none" strike="noStrike">
                          <a:solidFill>
                            <a:srgbClr val="001F60"/>
                          </a:solidFill>
                          <a:effectLst/>
                        </a:rPr>
                        <a:t> </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l" fontAlgn="b"/>
                      <a:r>
                        <a:rPr lang="it-IT" sz="1000" u="none" strike="noStrike">
                          <a:solidFill>
                            <a:srgbClr val="001F60"/>
                          </a:solidFill>
                          <a:effectLst/>
                        </a:rPr>
                        <a:t> </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l" fontAlgn="b"/>
                      <a:r>
                        <a:rPr lang="it-IT" sz="1000" u="none" strike="noStrike">
                          <a:solidFill>
                            <a:srgbClr val="001F60"/>
                          </a:solidFill>
                          <a:effectLst/>
                        </a:rPr>
                        <a:t>suspend</a:t>
                      </a:r>
                      <a:endParaRPr lang="it-IT" sz="1000" b="0" i="0" u="none" strike="noStrike">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l" fontAlgn="b"/>
                      <a:r>
                        <a:rPr lang="it-IT" sz="1000" u="none" strike="noStrike" dirty="0">
                          <a:solidFill>
                            <a:srgbClr val="001F60"/>
                          </a:solidFill>
                          <a:effectLst/>
                        </a:rPr>
                        <a:t> </a:t>
                      </a:r>
                      <a:endParaRPr lang="it-IT" sz="1000" b="0" i="0" u="none" strike="noStrike" dirty="0">
                        <a:solidFill>
                          <a:srgbClr val="001F60"/>
                        </a:solidFill>
                        <a:effectLst/>
                        <a:latin typeface="Arial" panose="020B0604020202020204" pitchFamily="34" charset="0"/>
                      </a:endParaRPr>
                    </a:p>
                  </a:txBody>
                  <a:tcPr marL="7728" marR="7728" marT="7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1678437743"/>
                  </a:ext>
                </a:extLst>
              </a:tr>
            </a:tbl>
          </a:graphicData>
        </a:graphic>
      </p:graphicFrame>
      <p:sp>
        <p:nvSpPr>
          <p:cNvPr id="29" name="Rettangolo con angoli arrotondati 28">
            <a:extLst>
              <a:ext uri="{FF2B5EF4-FFF2-40B4-BE49-F238E27FC236}">
                <a16:creationId xmlns:a16="http://schemas.microsoft.com/office/drawing/2014/main" id="{90F7F216-DDC8-D55F-A72F-52765F58B8FE}"/>
              </a:ext>
            </a:extLst>
          </p:cNvPr>
          <p:cNvSpPr/>
          <p:nvPr/>
        </p:nvSpPr>
        <p:spPr>
          <a:xfrm>
            <a:off x="8822396" y="1397151"/>
            <a:ext cx="623529" cy="2717641"/>
          </a:xfrm>
          <a:prstGeom prst="roundRect">
            <a:avLst>
              <a:gd name="adj" fmla="val 0"/>
            </a:avLst>
          </a:prstGeom>
          <a:noFill/>
          <a:ln w="31750">
            <a:solidFill>
              <a:srgbClr val="FF9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con angoli arrotondati 7">
            <a:extLst>
              <a:ext uri="{FF2B5EF4-FFF2-40B4-BE49-F238E27FC236}">
                <a16:creationId xmlns:a16="http://schemas.microsoft.com/office/drawing/2014/main" id="{9A244396-C176-6FB4-CB0C-7AB8565C7653}"/>
              </a:ext>
            </a:extLst>
          </p:cNvPr>
          <p:cNvSpPr/>
          <p:nvPr/>
        </p:nvSpPr>
        <p:spPr>
          <a:xfrm>
            <a:off x="7139585" y="1397158"/>
            <a:ext cx="890247" cy="2717642"/>
          </a:xfrm>
          <a:prstGeom prst="roundRect">
            <a:avLst>
              <a:gd name="adj" fmla="val 0"/>
            </a:avLst>
          </a:prstGeom>
          <a:noFill/>
          <a:ln w="31750">
            <a:solidFill>
              <a:srgbClr val="183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1 10">
            <a:extLst>
              <a:ext uri="{FF2B5EF4-FFF2-40B4-BE49-F238E27FC236}">
                <a16:creationId xmlns:a16="http://schemas.microsoft.com/office/drawing/2014/main" id="{12A399C6-AAFE-840E-4C7E-DF5C96DCED28}"/>
              </a:ext>
            </a:extLst>
          </p:cNvPr>
          <p:cNvCxnSpPr>
            <a:cxnSpLocks/>
            <a:stCxn id="8" idx="2"/>
          </p:cNvCxnSpPr>
          <p:nvPr/>
        </p:nvCxnSpPr>
        <p:spPr>
          <a:xfrm>
            <a:off x="7584709" y="4114800"/>
            <a:ext cx="1" cy="434706"/>
          </a:xfrm>
          <a:prstGeom prst="line">
            <a:avLst/>
          </a:prstGeom>
          <a:ln w="31750">
            <a:solidFill>
              <a:srgbClr val="1832F2"/>
            </a:solidFill>
            <a:miter lim="800000"/>
          </a:ln>
        </p:spPr>
        <p:style>
          <a:lnRef idx="1">
            <a:schemeClr val="accent1"/>
          </a:lnRef>
          <a:fillRef idx="0">
            <a:schemeClr val="accent1"/>
          </a:fillRef>
          <a:effectRef idx="0">
            <a:schemeClr val="accent1"/>
          </a:effectRef>
          <a:fontRef idx="minor">
            <a:schemeClr val="tx1"/>
          </a:fontRef>
        </p:style>
      </p:cxnSp>
      <p:cxnSp>
        <p:nvCxnSpPr>
          <p:cNvPr id="18" name="Connettore 1 17">
            <a:extLst>
              <a:ext uri="{FF2B5EF4-FFF2-40B4-BE49-F238E27FC236}">
                <a16:creationId xmlns:a16="http://schemas.microsoft.com/office/drawing/2014/main" id="{1817683A-181A-357C-3AF9-E80B6BF21C8A}"/>
              </a:ext>
            </a:extLst>
          </p:cNvPr>
          <p:cNvCxnSpPr>
            <a:cxnSpLocks/>
            <a:stCxn id="29" idx="2"/>
          </p:cNvCxnSpPr>
          <p:nvPr/>
        </p:nvCxnSpPr>
        <p:spPr>
          <a:xfrm flipH="1">
            <a:off x="9129713" y="4114792"/>
            <a:ext cx="4448" cy="434714"/>
          </a:xfrm>
          <a:prstGeom prst="line">
            <a:avLst/>
          </a:prstGeom>
          <a:ln w="31750">
            <a:solidFill>
              <a:srgbClr val="FF9712"/>
            </a:solidFill>
            <a:miter lim="800000"/>
          </a:ln>
        </p:spPr>
        <p:style>
          <a:lnRef idx="1">
            <a:schemeClr val="accent1"/>
          </a:lnRef>
          <a:fillRef idx="0">
            <a:schemeClr val="accent1"/>
          </a:fillRef>
          <a:effectRef idx="0">
            <a:schemeClr val="accent1"/>
          </a:effectRef>
          <a:fontRef idx="minor">
            <a:schemeClr val="tx1"/>
          </a:fontRef>
        </p:style>
      </p:cxnSp>
      <p:cxnSp>
        <p:nvCxnSpPr>
          <p:cNvPr id="22" name="Connettore 1 21">
            <a:extLst>
              <a:ext uri="{FF2B5EF4-FFF2-40B4-BE49-F238E27FC236}">
                <a16:creationId xmlns:a16="http://schemas.microsoft.com/office/drawing/2014/main" id="{4F235748-F4A8-AB73-83F6-9245256CCC77}"/>
              </a:ext>
            </a:extLst>
          </p:cNvPr>
          <p:cNvCxnSpPr>
            <a:cxnSpLocks/>
          </p:cNvCxnSpPr>
          <p:nvPr/>
        </p:nvCxnSpPr>
        <p:spPr>
          <a:xfrm>
            <a:off x="9144000" y="4549506"/>
            <a:ext cx="2262220" cy="0"/>
          </a:xfrm>
          <a:prstGeom prst="line">
            <a:avLst/>
          </a:prstGeom>
          <a:ln w="31750">
            <a:solidFill>
              <a:srgbClr val="FF9712"/>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374522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75B081-E7A3-4F0E-2554-291FDE61D05B}"/>
              </a:ext>
            </a:extLst>
          </p:cNvPr>
          <p:cNvSpPr>
            <a:spLocks noGrp="1"/>
          </p:cNvSpPr>
          <p:nvPr>
            <p:ph type="title"/>
          </p:nvPr>
        </p:nvSpPr>
        <p:spPr/>
        <p:txBody>
          <a:bodyPr/>
          <a:lstStyle/>
          <a:p>
            <a:r>
              <a:rPr lang="it-IT"/>
              <a:t>Master Plan</a:t>
            </a:r>
          </a:p>
        </p:txBody>
      </p:sp>
      <p:sp>
        <p:nvSpPr>
          <p:cNvPr id="148" name="CasellaDiTesto 147">
            <a:extLst>
              <a:ext uri="{FF2B5EF4-FFF2-40B4-BE49-F238E27FC236}">
                <a16:creationId xmlns:a16="http://schemas.microsoft.com/office/drawing/2014/main" id="{420AC945-D677-D54A-6C21-860161875D65}"/>
              </a:ext>
            </a:extLst>
          </p:cNvPr>
          <p:cNvSpPr txBox="1"/>
          <p:nvPr/>
        </p:nvSpPr>
        <p:spPr>
          <a:xfrm>
            <a:off x="938128" y="5673696"/>
            <a:ext cx="12671593" cy="333070"/>
          </a:xfrm>
          <a:prstGeom prst="rect">
            <a:avLst/>
          </a:prstGeom>
          <a:noFill/>
        </p:spPr>
        <p:txBody>
          <a:bodyPr wrap="square" lIns="0" tIns="46800" rIns="0" rtlCol="0">
            <a:noAutofit/>
          </a:bodyPr>
          <a:lstStyle/>
          <a:p>
            <a:pPr>
              <a:lnSpc>
                <a:spcPct val="90000"/>
              </a:lnSpc>
            </a:pPr>
            <a:r>
              <a:rPr lang="it-IT" sz="2000" b="1" dirty="0">
                <a:solidFill>
                  <a:srgbClr val="131B3F"/>
                </a:solidFill>
              </a:rPr>
              <a:t>Service </a:t>
            </a:r>
            <a:r>
              <a:rPr lang="it-IT" sz="2000" b="1" dirty="0" err="1">
                <a:solidFill>
                  <a:srgbClr val="131B3F"/>
                </a:solidFill>
              </a:rPr>
              <a:t>is</a:t>
            </a:r>
            <a:r>
              <a:rPr lang="it-IT" sz="2000" b="1" dirty="0">
                <a:solidFill>
                  <a:srgbClr val="131B3F"/>
                </a:solidFill>
              </a:rPr>
              <a:t> </a:t>
            </a:r>
            <a:r>
              <a:rPr lang="it-IT" sz="2000" b="1" dirty="0" err="1">
                <a:solidFill>
                  <a:srgbClr val="131B3F"/>
                </a:solidFill>
              </a:rPr>
              <a:t>active</a:t>
            </a:r>
            <a:r>
              <a:rPr lang="it-IT" sz="2000" b="1" dirty="0">
                <a:solidFill>
                  <a:srgbClr val="131B3F"/>
                </a:solidFill>
              </a:rPr>
              <a:t> from the date of service </a:t>
            </a:r>
            <a:r>
              <a:rPr lang="it-IT" sz="2000" b="1" dirty="0" err="1">
                <a:solidFill>
                  <a:srgbClr val="131B3F"/>
                </a:solidFill>
              </a:rPr>
              <a:t>activation</a:t>
            </a:r>
            <a:r>
              <a:rPr lang="it-IT" sz="2000" b="1" dirty="0">
                <a:solidFill>
                  <a:srgbClr val="131B3F"/>
                </a:solidFill>
              </a:rPr>
              <a:t> </a:t>
            </a:r>
            <a:r>
              <a:rPr lang="it-IT" sz="2000" b="1" dirty="0" err="1">
                <a:solidFill>
                  <a:srgbClr val="131B3F"/>
                </a:solidFill>
              </a:rPr>
              <a:t>notice</a:t>
            </a:r>
            <a:r>
              <a:rPr lang="it-IT" sz="2000" b="1" dirty="0">
                <a:solidFill>
                  <a:srgbClr val="131B3F"/>
                </a:solidFill>
              </a:rPr>
              <a:t> </a:t>
            </a:r>
            <a:r>
              <a:rPr lang="it-IT" sz="2000" dirty="0">
                <a:solidFill>
                  <a:srgbClr val="131B3F"/>
                </a:solidFill>
              </a:rPr>
              <a:t>(</a:t>
            </a:r>
            <a:r>
              <a:rPr lang="it-IT" sz="2000" dirty="0" err="1">
                <a:solidFill>
                  <a:srgbClr val="131B3F"/>
                </a:solidFill>
              </a:rPr>
              <a:t>irrespective</a:t>
            </a:r>
            <a:r>
              <a:rPr lang="it-IT" sz="2000" dirty="0">
                <a:solidFill>
                  <a:srgbClr val="131B3F"/>
                </a:solidFill>
              </a:rPr>
              <a:t> of Go Live).</a:t>
            </a:r>
          </a:p>
        </p:txBody>
      </p:sp>
      <p:sp>
        <p:nvSpPr>
          <p:cNvPr id="149" name="CasellaDiTesto 148">
            <a:extLst>
              <a:ext uri="{FF2B5EF4-FFF2-40B4-BE49-F238E27FC236}">
                <a16:creationId xmlns:a16="http://schemas.microsoft.com/office/drawing/2014/main" id="{21C9EA6F-A532-6D47-0EDB-7856819E59B3}"/>
              </a:ext>
            </a:extLst>
          </p:cNvPr>
          <p:cNvSpPr txBox="1"/>
          <p:nvPr/>
        </p:nvSpPr>
        <p:spPr>
          <a:xfrm>
            <a:off x="917548" y="6159125"/>
            <a:ext cx="13162976" cy="843522"/>
          </a:xfrm>
          <a:prstGeom prst="rect">
            <a:avLst/>
          </a:prstGeom>
          <a:noFill/>
        </p:spPr>
        <p:txBody>
          <a:bodyPr wrap="square" lIns="0" tIns="46800" rIns="0" rtlCol="0">
            <a:noAutofit/>
          </a:bodyPr>
          <a:lstStyle/>
          <a:p>
            <a:pPr>
              <a:lnSpc>
                <a:spcPct val="90000"/>
              </a:lnSpc>
            </a:pPr>
            <a:r>
              <a:rPr lang="it-IT" sz="2000" dirty="0" err="1">
                <a:solidFill>
                  <a:srgbClr val="131B3F"/>
                </a:solidFill>
              </a:rPr>
              <a:t>Onboarding</a:t>
            </a:r>
            <a:r>
              <a:rPr lang="it-IT" sz="2000" dirty="0">
                <a:solidFill>
                  <a:srgbClr val="131B3F"/>
                </a:solidFill>
              </a:rPr>
              <a:t> </a:t>
            </a:r>
            <a:r>
              <a:rPr lang="it-IT" sz="2000" dirty="0" err="1">
                <a:solidFill>
                  <a:srgbClr val="131B3F"/>
                </a:solidFill>
              </a:rPr>
              <a:t>is</a:t>
            </a:r>
            <a:r>
              <a:rPr lang="it-IT" sz="2000" dirty="0">
                <a:solidFill>
                  <a:srgbClr val="131B3F"/>
                </a:solidFill>
              </a:rPr>
              <a:t> </a:t>
            </a:r>
            <a:r>
              <a:rPr lang="it-IT" sz="2000" dirty="0" err="1">
                <a:solidFill>
                  <a:srgbClr val="131B3F"/>
                </a:solidFill>
              </a:rPr>
              <a:t>recommended</a:t>
            </a:r>
            <a:r>
              <a:rPr lang="it-IT" sz="2000" dirty="0">
                <a:solidFill>
                  <a:srgbClr val="131B3F"/>
                </a:solidFill>
              </a:rPr>
              <a:t> </a:t>
            </a:r>
            <a:r>
              <a:rPr lang="it-IT" sz="2000" dirty="0" err="1">
                <a:solidFill>
                  <a:srgbClr val="131B3F"/>
                </a:solidFill>
              </a:rPr>
              <a:t>within</a:t>
            </a:r>
            <a:r>
              <a:rPr lang="it-IT" sz="2000" dirty="0">
                <a:solidFill>
                  <a:srgbClr val="131B3F"/>
                </a:solidFill>
              </a:rPr>
              <a:t> a </a:t>
            </a:r>
            <a:r>
              <a:rPr lang="it-IT" sz="2000" dirty="0" err="1">
                <a:solidFill>
                  <a:srgbClr val="131B3F"/>
                </a:solidFill>
              </a:rPr>
              <a:t>month</a:t>
            </a:r>
            <a:r>
              <a:rPr lang="it-IT" sz="2000" dirty="0">
                <a:solidFill>
                  <a:srgbClr val="131B3F"/>
                </a:solidFill>
              </a:rPr>
              <a:t> of service </a:t>
            </a:r>
            <a:r>
              <a:rPr lang="it-IT" sz="2000" dirty="0" err="1">
                <a:solidFill>
                  <a:srgbClr val="131B3F"/>
                </a:solidFill>
              </a:rPr>
              <a:t>activation</a:t>
            </a:r>
            <a:r>
              <a:rPr lang="it-IT" sz="2000" dirty="0">
                <a:solidFill>
                  <a:srgbClr val="131B3F"/>
                </a:solidFill>
              </a:rPr>
              <a:t> in </a:t>
            </a:r>
            <a:r>
              <a:rPr lang="it-IT" sz="2000" dirty="0" err="1">
                <a:solidFill>
                  <a:srgbClr val="131B3F"/>
                </a:solidFill>
              </a:rPr>
              <a:t>order</a:t>
            </a:r>
            <a:r>
              <a:rPr lang="it-IT" sz="2000" dirty="0">
                <a:solidFill>
                  <a:srgbClr val="131B3F"/>
                </a:solidFill>
              </a:rPr>
              <a:t> to </a:t>
            </a:r>
            <a:r>
              <a:rPr lang="it-IT" sz="2000" dirty="0" err="1">
                <a:solidFill>
                  <a:srgbClr val="131B3F"/>
                </a:solidFill>
              </a:rPr>
              <a:t>maintain</a:t>
            </a:r>
            <a:r>
              <a:rPr lang="it-IT" sz="2000" dirty="0">
                <a:solidFill>
                  <a:srgbClr val="131B3F"/>
                </a:solidFill>
              </a:rPr>
              <a:t> an </a:t>
            </a:r>
            <a:r>
              <a:rPr lang="it-IT" sz="2000" dirty="0" err="1">
                <a:solidFill>
                  <a:srgbClr val="131B3F"/>
                </a:solidFill>
              </a:rPr>
              <a:t>adequate</a:t>
            </a:r>
            <a:r>
              <a:rPr lang="it-IT" sz="2000" dirty="0">
                <a:solidFill>
                  <a:srgbClr val="131B3F"/>
                </a:solidFill>
              </a:rPr>
              <a:t> cognitive load and </a:t>
            </a:r>
            <a:r>
              <a:rPr lang="it-IT" sz="2000" dirty="0" err="1">
                <a:solidFill>
                  <a:srgbClr val="131B3F"/>
                </a:solidFill>
              </a:rPr>
              <a:t>effective</a:t>
            </a:r>
            <a:r>
              <a:rPr lang="it-IT" sz="2000" dirty="0">
                <a:solidFill>
                  <a:srgbClr val="131B3F"/>
                </a:solidFill>
              </a:rPr>
              <a:t> learning.</a:t>
            </a:r>
          </a:p>
        </p:txBody>
      </p:sp>
      <p:grpSp>
        <p:nvGrpSpPr>
          <p:cNvPr id="4" name="Gruppo 3">
            <a:extLst>
              <a:ext uri="{FF2B5EF4-FFF2-40B4-BE49-F238E27FC236}">
                <a16:creationId xmlns:a16="http://schemas.microsoft.com/office/drawing/2014/main" id="{CA88F5EE-144F-A4C1-79E4-9B0FB78977BA}"/>
              </a:ext>
            </a:extLst>
          </p:cNvPr>
          <p:cNvGrpSpPr/>
          <p:nvPr/>
        </p:nvGrpSpPr>
        <p:grpSpPr>
          <a:xfrm>
            <a:off x="12452683" y="841495"/>
            <a:ext cx="1372848" cy="360000"/>
            <a:chOff x="12452683" y="841495"/>
            <a:chExt cx="1372848" cy="360000"/>
          </a:xfrm>
        </p:grpSpPr>
        <p:grpSp>
          <p:nvGrpSpPr>
            <p:cNvPr id="5" name="Gruppo 4">
              <a:extLst>
                <a:ext uri="{FF2B5EF4-FFF2-40B4-BE49-F238E27FC236}">
                  <a16:creationId xmlns:a16="http://schemas.microsoft.com/office/drawing/2014/main" id="{1FF901B5-A8FE-2EA7-EDC5-C4A81407B070}"/>
                </a:ext>
              </a:extLst>
            </p:cNvPr>
            <p:cNvGrpSpPr/>
            <p:nvPr/>
          </p:nvGrpSpPr>
          <p:grpSpPr>
            <a:xfrm>
              <a:off x="12452683" y="870059"/>
              <a:ext cx="1340221" cy="305915"/>
              <a:chOff x="12452683" y="870059"/>
              <a:chExt cx="1340221" cy="305915"/>
            </a:xfrm>
          </p:grpSpPr>
          <p:sp>
            <p:nvSpPr>
              <p:cNvPr id="7" name="Title 1">
                <a:extLst>
                  <a:ext uri="{FF2B5EF4-FFF2-40B4-BE49-F238E27FC236}">
                    <a16:creationId xmlns:a16="http://schemas.microsoft.com/office/drawing/2014/main" id="{143FFBFA-7D84-790A-6053-60B2E5B9FCFA}"/>
                  </a:ext>
                </a:extLst>
              </p:cNvPr>
              <p:cNvSpPr txBox="1">
                <a:spLocks/>
              </p:cNvSpPr>
              <p:nvPr/>
            </p:nvSpPr>
            <p:spPr>
              <a:xfrm>
                <a:off x="12452683" y="939208"/>
                <a:ext cx="1068665" cy="236766"/>
              </a:xfrm>
              <a:prstGeom prst="rect">
                <a:avLst/>
              </a:prstGeom>
            </p:spPr>
            <p:txBody>
              <a:bodyPr vert="horz" lIns="0" tIns="0" rIns="130622" bIns="65311" rtlCol="0" anchor="t" anchorCtr="0">
                <a:noAutofit/>
              </a:bodyPr>
              <a:lstStyle>
                <a:lvl1pPr algn="l" defTabSz="1306220" rtl="0" eaLnBrk="1" latinLnBrk="0" hangingPunct="1">
                  <a:lnSpc>
                    <a:spcPct val="90000"/>
                  </a:lnSpc>
                  <a:spcBef>
                    <a:spcPct val="0"/>
                  </a:spcBef>
                  <a:buNone/>
                  <a:defRPr sz="4400" b="1" i="0" kern="1200" cap="none">
                    <a:solidFill>
                      <a:schemeClr val="bg1"/>
                    </a:solidFill>
                    <a:latin typeface="Arial" panose="020B0604020202020204" pitchFamily="34" charset="0"/>
                    <a:ea typeface="+mj-ea"/>
                    <a:cs typeface="Arial" panose="020B0604020202020204" pitchFamily="34" charset="0"/>
                  </a:defRPr>
                </a:lvl1pPr>
              </a:lstStyle>
              <a:p>
                <a:r>
                  <a:rPr lang="en-US" sz="1600" dirty="0">
                    <a:solidFill>
                      <a:srgbClr val="131B3F"/>
                    </a:solidFill>
                  </a:rPr>
                  <a:t>Phishing</a:t>
                </a:r>
              </a:p>
            </p:txBody>
          </p:sp>
          <p:sp>
            <p:nvSpPr>
              <p:cNvPr id="8" name="Rettangolo 7">
                <a:extLst>
                  <a:ext uri="{FF2B5EF4-FFF2-40B4-BE49-F238E27FC236}">
                    <a16:creationId xmlns:a16="http://schemas.microsoft.com/office/drawing/2014/main" id="{1ED7DD55-6F30-580E-048C-19D41A0413C0}"/>
                  </a:ext>
                </a:extLst>
              </p:cNvPr>
              <p:cNvSpPr/>
              <p:nvPr/>
            </p:nvSpPr>
            <p:spPr>
              <a:xfrm>
                <a:off x="13450250" y="870059"/>
                <a:ext cx="342654" cy="260774"/>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grpSp>
        <p:pic>
          <p:nvPicPr>
            <p:cNvPr id="6" name="Elemento grafico 5">
              <a:extLst>
                <a:ext uri="{FF2B5EF4-FFF2-40B4-BE49-F238E27FC236}">
                  <a16:creationId xmlns:a16="http://schemas.microsoft.com/office/drawing/2014/main" id="{9B0386E8-1A6C-98B4-385B-B1E3B8C7965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432804" y="841495"/>
              <a:ext cx="392727" cy="360000"/>
            </a:xfrm>
            <a:prstGeom prst="rect">
              <a:avLst/>
            </a:prstGeom>
          </p:spPr>
        </p:pic>
      </p:grpSp>
      <p:sp>
        <p:nvSpPr>
          <p:cNvPr id="26" name="CasellaDiTesto 25">
            <a:extLst>
              <a:ext uri="{FF2B5EF4-FFF2-40B4-BE49-F238E27FC236}">
                <a16:creationId xmlns:a16="http://schemas.microsoft.com/office/drawing/2014/main" id="{E096B5E7-5A66-54EF-B411-B85858808915}"/>
              </a:ext>
            </a:extLst>
          </p:cNvPr>
          <p:cNvSpPr txBox="1"/>
          <p:nvPr/>
        </p:nvSpPr>
        <p:spPr>
          <a:xfrm>
            <a:off x="6106143" y="2115316"/>
            <a:ext cx="2573754" cy="461665"/>
          </a:xfrm>
          <a:prstGeom prst="rect">
            <a:avLst/>
          </a:prstGeom>
          <a:noFill/>
          <a:ln>
            <a:noFill/>
            <a:prstDash val="dashDot"/>
          </a:ln>
        </p:spPr>
        <p:txBody>
          <a:bodyPr wrap="square" rtlCol="0">
            <a:spAutoFit/>
          </a:bodyPr>
          <a:lstStyle/>
          <a:p>
            <a:pPr algn="ctr"/>
            <a:r>
              <a:rPr lang="it-IT" sz="2400" b="1" dirty="0">
                <a:solidFill>
                  <a:srgbClr val="131B3F"/>
                </a:solidFill>
              </a:rPr>
              <a:t>13 MONTHS</a:t>
            </a:r>
          </a:p>
        </p:txBody>
      </p:sp>
      <p:grpSp>
        <p:nvGrpSpPr>
          <p:cNvPr id="27" name="Gruppo 26">
            <a:extLst>
              <a:ext uri="{FF2B5EF4-FFF2-40B4-BE49-F238E27FC236}">
                <a16:creationId xmlns:a16="http://schemas.microsoft.com/office/drawing/2014/main" id="{B178A9B9-8C3D-3CFC-F5F9-D24A7A65FD3B}"/>
              </a:ext>
            </a:extLst>
          </p:cNvPr>
          <p:cNvGrpSpPr/>
          <p:nvPr/>
        </p:nvGrpSpPr>
        <p:grpSpPr>
          <a:xfrm rot="10800000">
            <a:off x="1476219" y="1826448"/>
            <a:ext cx="11578300" cy="910130"/>
            <a:chOff x="5210313" y="7040019"/>
            <a:chExt cx="8094007" cy="269985"/>
          </a:xfrm>
        </p:grpSpPr>
        <p:cxnSp>
          <p:nvCxnSpPr>
            <p:cNvPr id="28" name="Connettore 1 27">
              <a:extLst>
                <a:ext uri="{FF2B5EF4-FFF2-40B4-BE49-F238E27FC236}">
                  <a16:creationId xmlns:a16="http://schemas.microsoft.com/office/drawing/2014/main" id="{691B7A4C-FE22-4AD9-20ED-BDFDA7B93447}"/>
                </a:ext>
              </a:extLst>
            </p:cNvPr>
            <p:cNvCxnSpPr>
              <a:cxnSpLocks/>
            </p:cNvCxnSpPr>
            <p:nvPr/>
          </p:nvCxnSpPr>
          <p:spPr>
            <a:xfrm>
              <a:off x="5244353" y="7306665"/>
              <a:ext cx="8059967" cy="0"/>
            </a:xfrm>
            <a:prstGeom prst="line">
              <a:avLst/>
            </a:prstGeom>
            <a:ln w="38100">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29" name="Connettore 1 28">
              <a:extLst>
                <a:ext uri="{FF2B5EF4-FFF2-40B4-BE49-F238E27FC236}">
                  <a16:creationId xmlns:a16="http://schemas.microsoft.com/office/drawing/2014/main" id="{D8781291-A31A-B21A-1210-3BA1DDCD7DE4}"/>
                </a:ext>
              </a:extLst>
            </p:cNvPr>
            <p:cNvCxnSpPr>
              <a:cxnSpLocks/>
            </p:cNvCxnSpPr>
            <p:nvPr/>
          </p:nvCxnSpPr>
          <p:spPr>
            <a:xfrm>
              <a:off x="5210313" y="7040019"/>
              <a:ext cx="0" cy="269985"/>
            </a:xfrm>
            <a:prstGeom prst="line">
              <a:avLst/>
            </a:prstGeom>
            <a:ln w="38100">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30" name="Connettore 1 29">
              <a:extLst>
                <a:ext uri="{FF2B5EF4-FFF2-40B4-BE49-F238E27FC236}">
                  <a16:creationId xmlns:a16="http://schemas.microsoft.com/office/drawing/2014/main" id="{231DA2FD-C3C8-987E-ED9A-AF600DA6045F}"/>
                </a:ext>
              </a:extLst>
            </p:cNvPr>
            <p:cNvCxnSpPr>
              <a:cxnSpLocks/>
            </p:cNvCxnSpPr>
            <p:nvPr/>
          </p:nvCxnSpPr>
          <p:spPr>
            <a:xfrm>
              <a:off x="13289894" y="7040019"/>
              <a:ext cx="0" cy="269985"/>
            </a:xfrm>
            <a:prstGeom prst="line">
              <a:avLst/>
            </a:prstGeom>
            <a:ln w="38100">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grpSp>
      <p:grpSp>
        <p:nvGrpSpPr>
          <p:cNvPr id="31" name="Gruppo 30">
            <a:extLst>
              <a:ext uri="{FF2B5EF4-FFF2-40B4-BE49-F238E27FC236}">
                <a16:creationId xmlns:a16="http://schemas.microsoft.com/office/drawing/2014/main" id="{FF87B893-0A35-2C9E-4770-3001B3095771}"/>
              </a:ext>
            </a:extLst>
          </p:cNvPr>
          <p:cNvGrpSpPr/>
          <p:nvPr/>
        </p:nvGrpSpPr>
        <p:grpSpPr>
          <a:xfrm>
            <a:off x="772853" y="2753714"/>
            <a:ext cx="12962306" cy="2074255"/>
            <a:chOff x="772853" y="2247874"/>
            <a:chExt cx="12962306" cy="2074255"/>
          </a:xfrm>
        </p:grpSpPr>
        <p:sp>
          <p:nvSpPr>
            <p:cNvPr id="32" name="CasellaDiTesto 31">
              <a:extLst>
                <a:ext uri="{FF2B5EF4-FFF2-40B4-BE49-F238E27FC236}">
                  <a16:creationId xmlns:a16="http://schemas.microsoft.com/office/drawing/2014/main" id="{24C67AC2-BF05-49D4-1569-474DD3F0CED3}"/>
                </a:ext>
              </a:extLst>
            </p:cNvPr>
            <p:cNvSpPr txBox="1"/>
            <p:nvPr/>
          </p:nvSpPr>
          <p:spPr>
            <a:xfrm>
              <a:off x="4721865" y="3691187"/>
              <a:ext cx="1045949" cy="338554"/>
            </a:xfrm>
            <a:prstGeom prst="rect">
              <a:avLst/>
            </a:prstGeom>
            <a:noFill/>
          </p:spPr>
          <p:txBody>
            <a:bodyPr wrap="square">
              <a:spAutoFit/>
            </a:bodyPr>
            <a:lstStyle/>
            <a:p>
              <a:r>
                <a:rPr lang="it-IT" sz="1600" b="1">
                  <a:solidFill>
                    <a:srgbClr val="131B3F"/>
                  </a:solidFill>
                </a:rPr>
                <a:t>GO LIVE</a:t>
              </a:r>
            </a:p>
          </p:txBody>
        </p:sp>
        <p:sp>
          <p:nvSpPr>
            <p:cNvPr id="33" name="CasellaDiTesto 32">
              <a:extLst>
                <a:ext uri="{FF2B5EF4-FFF2-40B4-BE49-F238E27FC236}">
                  <a16:creationId xmlns:a16="http://schemas.microsoft.com/office/drawing/2014/main" id="{EEDA4287-2178-0785-372A-412DEBB4F9A6}"/>
                </a:ext>
              </a:extLst>
            </p:cNvPr>
            <p:cNvSpPr txBox="1"/>
            <p:nvPr/>
          </p:nvSpPr>
          <p:spPr>
            <a:xfrm>
              <a:off x="8574034" y="3691187"/>
              <a:ext cx="1265424" cy="584775"/>
            </a:xfrm>
            <a:prstGeom prst="rect">
              <a:avLst/>
            </a:prstGeom>
            <a:noFill/>
          </p:spPr>
          <p:txBody>
            <a:bodyPr wrap="square">
              <a:spAutoFit/>
            </a:bodyPr>
            <a:lstStyle/>
            <a:p>
              <a:pPr algn="ctr"/>
              <a:r>
                <a:rPr lang="it-IT" sz="1600" b="1" dirty="0">
                  <a:solidFill>
                    <a:srgbClr val="131B3F"/>
                  </a:solidFill>
                </a:rPr>
                <a:t>12 MONTHS</a:t>
              </a:r>
            </a:p>
          </p:txBody>
        </p:sp>
        <p:sp>
          <p:nvSpPr>
            <p:cNvPr id="34" name="CasellaDiTesto 33">
              <a:extLst>
                <a:ext uri="{FF2B5EF4-FFF2-40B4-BE49-F238E27FC236}">
                  <a16:creationId xmlns:a16="http://schemas.microsoft.com/office/drawing/2014/main" id="{3602C9E9-2008-CF3C-41E5-7C3C1EE9B72D}"/>
                </a:ext>
              </a:extLst>
            </p:cNvPr>
            <p:cNvSpPr txBox="1"/>
            <p:nvPr/>
          </p:nvSpPr>
          <p:spPr>
            <a:xfrm>
              <a:off x="772853" y="3491132"/>
              <a:ext cx="1406733" cy="830997"/>
            </a:xfrm>
            <a:prstGeom prst="rect">
              <a:avLst/>
            </a:prstGeom>
            <a:noFill/>
          </p:spPr>
          <p:txBody>
            <a:bodyPr wrap="square">
              <a:spAutoFit/>
            </a:bodyPr>
            <a:lstStyle/>
            <a:p>
              <a:pPr algn="ctr"/>
              <a:r>
                <a:rPr lang="it-IT" sz="1600" b="1" dirty="0">
                  <a:solidFill>
                    <a:srgbClr val="131B3F"/>
                  </a:solidFill>
                </a:rPr>
                <a:t>SERVICE ACTIVATION EMAIL</a:t>
              </a:r>
            </a:p>
          </p:txBody>
        </p:sp>
        <p:sp>
          <p:nvSpPr>
            <p:cNvPr id="35" name="CasellaDiTesto 34">
              <a:extLst>
                <a:ext uri="{FF2B5EF4-FFF2-40B4-BE49-F238E27FC236}">
                  <a16:creationId xmlns:a16="http://schemas.microsoft.com/office/drawing/2014/main" id="{DA0AE26F-EF95-9A86-EEFE-1786294B631F}"/>
                </a:ext>
              </a:extLst>
            </p:cNvPr>
            <p:cNvSpPr txBox="1"/>
            <p:nvPr/>
          </p:nvSpPr>
          <p:spPr>
            <a:xfrm>
              <a:off x="12469735" y="3568077"/>
              <a:ext cx="1265424" cy="584775"/>
            </a:xfrm>
            <a:prstGeom prst="rect">
              <a:avLst/>
            </a:prstGeom>
            <a:noFill/>
          </p:spPr>
          <p:txBody>
            <a:bodyPr wrap="square">
              <a:spAutoFit/>
            </a:bodyPr>
            <a:lstStyle/>
            <a:p>
              <a:pPr algn="ctr"/>
              <a:r>
                <a:rPr lang="it-IT" sz="1600" b="1" dirty="0">
                  <a:solidFill>
                    <a:srgbClr val="131B3F"/>
                  </a:solidFill>
                </a:rPr>
                <a:t>END OF SERVICE</a:t>
              </a:r>
            </a:p>
          </p:txBody>
        </p:sp>
        <p:sp>
          <p:nvSpPr>
            <p:cNvPr id="36" name="CasellaDiTesto 35">
              <a:extLst>
                <a:ext uri="{FF2B5EF4-FFF2-40B4-BE49-F238E27FC236}">
                  <a16:creationId xmlns:a16="http://schemas.microsoft.com/office/drawing/2014/main" id="{A1051FCD-2866-6777-A056-4775ABBAA099}"/>
                </a:ext>
              </a:extLst>
            </p:cNvPr>
            <p:cNvSpPr txBox="1"/>
            <p:nvPr/>
          </p:nvSpPr>
          <p:spPr>
            <a:xfrm>
              <a:off x="2531434" y="3691187"/>
              <a:ext cx="1266870" cy="338554"/>
            </a:xfrm>
            <a:prstGeom prst="rect">
              <a:avLst/>
            </a:prstGeom>
            <a:noFill/>
          </p:spPr>
          <p:txBody>
            <a:bodyPr wrap="square">
              <a:spAutoFit/>
            </a:bodyPr>
            <a:lstStyle/>
            <a:p>
              <a:pPr algn="ctr"/>
              <a:r>
                <a:rPr lang="it-IT" sz="1600" b="1" dirty="0">
                  <a:solidFill>
                    <a:srgbClr val="131B3F"/>
                  </a:solidFill>
                </a:rPr>
                <a:t>1 MONTH</a:t>
              </a:r>
            </a:p>
          </p:txBody>
        </p:sp>
        <p:sp>
          <p:nvSpPr>
            <p:cNvPr id="37" name="Freccia a gallone 4">
              <a:extLst>
                <a:ext uri="{FF2B5EF4-FFF2-40B4-BE49-F238E27FC236}">
                  <a16:creationId xmlns:a16="http://schemas.microsoft.com/office/drawing/2014/main" id="{FF64BB94-971D-DC9A-2265-E2A3505A32E3}"/>
                </a:ext>
              </a:extLst>
            </p:cNvPr>
            <p:cNvSpPr/>
            <p:nvPr/>
          </p:nvSpPr>
          <p:spPr>
            <a:xfrm>
              <a:off x="1977909" y="2254106"/>
              <a:ext cx="2728262" cy="910132"/>
            </a:xfrm>
            <a:prstGeom prst="chevron">
              <a:avLst/>
            </a:prstGeom>
            <a:solidFill>
              <a:srgbClr val="032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bg1"/>
                  </a:solidFill>
                </a:rPr>
                <a:t>ONBOARDING</a:t>
              </a:r>
            </a:p>
          </p:txBody>
        </p:sp>
        <p:sp>
          <p:nvSpPr>
            <p:cNvPr id="38" name="Rombo 37">
              <a:extLst>
                <a:ext uri="{FF2B5EF4-FFF2-40B4-BE49-F238E27FC236}">
                  <a16:creationId xmlns:a16="http://schemas.microsoft.com/office/drawing/2014/main" id="{EC045138-361B-984B-30A4-AE7400116F90}"/>
                </a:ext>
              </a:extLst>
            </p:cNvPr>
            <p:cNvSpPr/>
            <p:nvPr/>
          </p:nvSpPr>
          <p:spPr>
            <a:xfrm>
              <a:off x="1128140" y="2330782"/>
              <a:ext cx="756069" cy="756779"/>
            </a:xfrm>
            <a:prstGeom prst="diamond">
              <a:avLst/>
            </a:prstGeom>
            <a:solidFill>
              <a:srgbClr val="FF9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Rombo 38">
              <a:extLst>
                <a:ext uri="{FF2B5EF4-FFF2-40B4-BE49-F238E27FC236}">
                  <a16:creationId xmlns:a16="http://schemas.microsoft.com/office/drawing/2014/main" id="{F76E691A-9D93-2D8D-C199-CFB1BB49FC81}"/>
                </a:ext>
              </a:extLst>
            </p:cNvPr>
            <p:cNvSpPr/>
            <p:nvPr/>
          </p:nvSpPr>
          <p:spPr>
            <a:xfrm>
              <a:off x="4886490" y="2330782"/>
              <a:ext cx="756069" cy="756779"/>
            </a:xfrm>
            <a:prstGeom prst="diamond">
              <a:avLst/>
            </a:prstGeom>
            <a:solidFill>
              <a:srgbClr val="7AA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Freccia a gallone 36">
              <a:extLst>
                <a:ext uri="{FF2B5EF4-FFF2-40B4-BE49-F238E27FC236}">
                  <a16:creationId xmlns:a16="http://schemas.microsoft.com/office/drawing/2014/main" id="{23927282-7AC7-0CA4-346C-3EEA03DCD7D6}"/>
                </a:ext>
              </a:extLst>
            </p:cNvPr>
            <p:cNvSpPr/>
            <p:nvPr/>
          </p:nvSpPr>
          <p:spPr>
            <a:xfrm>
              <a:off x="5544931" y="2247874"/>
              <a:ext cx="6965794" cy="971998"/>
            </a:xfrm>
            <a:prstGeom prst="chevron">
              <a:avLst/>
            </a:prstGeom>
            <a:solidFill>
              <a:srgbClr val="032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bg1"/>
                  </a:solidFill>
                </a:rPr>
                <a:t>TRAINING ACCESS </a:t>
              </a:r>
            </a:p>
            <a:p>
              <a:pPr algn="ctr"/>
              <a:r>
                <a:rPr lang="it-IT" sz="1600" b="1" dirty="0">
                  <a:solidFill>
                    <a:schemeClr val="bg1"/>
                  </a:solidFill>
                </a:rPr>
                <a:t>LEVEL 1</a:t>
              </a:r>
            </a:p>
          </p:txBody>
        </p:sp>
        <p:sp>
          <p:nvSpPr>
            <p:cNvPr id="41" name="Rombo 40">
              <a:extLst>
                <a:ext uri="{FF2B5EF4-FFF2-40B4-BE49-F238E27FC236}">
                  <a16:creationId xmlns:a16="http://schemas.microsoft.com/office/drawing/2014/main" id="{DD764F11-B26A-05D0-EF43-2EFCFD767CC6}"/>
                </a:ext>
              </a:extLst>
            </p:cNvPr>
            <p:cNvSpPr/>
            <p:nvPr/>
          </p:nvSpPr>
          <p:spPr>
            <a:xfrm>
              <a:off x="12676130" y="2355219"/>
              <a:ext cx="756000" cy="756779"/>
            </a:xfrm>
            <a:prstGeom prst="diamond">
              <a:avLst/>
            </a:prstGeom>
            <a:solidFill>
              <a:srgbClr val="979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00758319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75B081-E7A3-4F0E-2554-291FDE61D05B}"/>
              </a:ext>
            </a:extLst>
          </p:cNvPr>
          <p:cNvSpPr>
            <a:spLocks noGrp="1"/>
          </p:cNvSpPr>
          <p:nvPr>
            <p:ph type="title"/>
          </p:nvPr>
        </p:nvSpPr>
        <p:spPr/>
        <p:txBody>
          <a:bodyPr/>
          <a:lstStyle/>
          <a:p>
            <a:r>
              <a:rPr lang="it-IT" dirty="0"/>
              <a:t>OnBoarding: checklist</a:t>
            </a:r>
          </a:p>
        </p:txBody>
      </p:sp>
      <p:grpSp>
        <p:nvGrpSpPr>
          <p:cNvPr id="118" name="Gruppo 117">
            <a:extLst>
              <a:ext uri="{FF2B5EF4-FFF2-40B4-BE49-F238E27FC236}">
                <a16:creationId xmlns:a16="http://schemas.microsoft.com/office/drawing/2014/main" id="{CDB35487-0EAE-16BF-F36A-08DAE1DBFF41}"/>
              </a:ext>
            </a:extLst>
          </p:cNvPr>
          <p:cNvGrpSpPr/>
          <p:nvPr/>
        </p:nvGrpSpPr>
        <p:grpSpPr>
          <a:xfrm rot="10800000">
            <a:off x="621086" y="1411208"/>
            <a:ext cx="13334942" cy="604894"/>
            <a:chOff x="5210313" y="7040019"/>
            <a:chExt cx="8094007" cy="269985"/>
          </a:xfrm>
        </p:grpSpPr>
        <p:cxnSp>
          <p:nvCxnSpPr>
            <p:cNvPr id="119" name="Connettore 1 118">
              <a:extLst>
                <a:ext uri="{FF2B5EF4-FFF2-40B4-BE49-F238E27FC236}">
                  <a16:creationId xmlns:a16="http://schemas.microsoft.com/office/drawing/2014/main" id="{BFF729DE-5B2E-F702-5BA4-B9D5D2E4F43B}"/>
                </a:ext>
              </a:extLst>
            </p:cNvPr>
            <p:cNvCxnSpPr>
              <a:cxnSpLocks/>
            </p:cNvCxnSpPr>
            <p:nvPr/>
          </p:nvCxnSpPr>
          <p:spPr>
            <a:xfrm>
              <a:off x="5244353" y="7306665"/>
              <a:ext cx="8059967" cy="0"/>
            </a:xfrm>
            <a:prstGeom prst="line">
              <a:avLst/>
            </a:prstGeom>
            <a:ln w="38100">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121" name="Connettore 1 120">
              <a:extLst>
                <a:ext uri="{FF2B5EF4-FFF2-40B4-BE49-F238E27FC236}">
                  <a16:creationId xmlns:a16="http://schemas.microsoft.com/office/drawing/2014/main" id="{2A7640E2-D9C7-CDEC-0492-F56D71D88847}"/>
                </a:ext>
              </a:extLst>
            </p:cNvPr>
            <p:cNvCxnSpPr>
              <a:cxnSpLocks/>
            </p:cNvCxnSpPr>
            <p:nvPr/>
          </p:nvCxnSpPr>
          <p:spPr>
            <a:xfrm>
              <a:off x="5210313" y="7040019"/>
              <a:ext cx="0" cy="269985"/>
            </a:xfrm>
            <a:prstGeom prst="line">
              <a:avLst/>
            </a:prstGeom>
            <a:ln w="38100">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122" name="Connettore 1 121">
              <a:extLst>
                <a:ext uri="{FF2B5EF4-FFF2-40B4-BE49-F238E27FC236}">
                  <a16:creationId xmlns:a16="http://schemas.microsoft.com/office/drawing/2014/main" id="{739CA5BE-1027-F0A2-BF4B-D42958CCB3FF}"/>
                </a:ext>
              </a:extLst>
            </p:cNvPr>
            <p:cNvCxnSpPr>
              <a:cxnSpLocks/>
            </p:cNvCxnSpPr>
            <p:nvPr/>
          </p:nvCxnSpPr>
          <p:spPr>
            <a:xfrm>
              <a:off x="13289894" y="7040019"/>
              <a:ext cx="0" cy="269985"/>
            </a:xfrm>
            <a:prstGeom prst="line">
              <a:avLst/>
            </a:prstGeom>
            <a:ln w="38100">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grpSp>
      <p:sp>
        <p:nvSpPr>
          <p:cNvPr id="124" name="Freccia a gallone 4">
            <a:extLst>
              <a:ext uri="{FF2B5EF4-FFF2-40B4-BE49-F238E27FC236}">
                <a16:creationId xmlns:a16="http://schemas.microsoft.com/office/drawing/2014/main" id="{5D14DA0D-706C-2CBD-CDAF-3D91A3993AF7}"/>
              </a:ext>
            </a:extLst>
          </p:cNvPr>
          <p:cNvSpPr/>
          <p:nvPr/>
        </p:nvSpPr>
        <p:spPr>
          <a:xfrm>
            <a:off x="2856997" y="2002715"/>
            <a:ext cx="2299908" cy="910132"/>
          </a:xfrm>
          <a:prstGeom prst="chevron">
            <a:avLst/>
          </a:prstGeom>
          <a:solidFill>
            <a:srgbClr val="FF9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KICK-OFF </a:t>
            </a:r>
            <a:r>
              <a:rPr lang="it-IT" sz="1400" b="1" dirty="0" err="1">
                <a:solidFill>
                  <a:schemeClr val="bg1"/>
                </a:solidFill>
              </a:rPr>
              <a:t>PREP</a:t>
            </a:r>
            <a:endParaRPr lang="it-IT" sz="1400" b="1" dirty="0">
              <a:solidFill>
                <a:schemeClr val="bg1"/>
              </a:solidFill>
            </a:endParaRPr>
          </a:p>
        </p:txBody>
      </p:sp>
      <p:sp>
        <p:nvSpPr>
          <p:cNvPr id="126" name="TextBox 78">
            <a:extLst>
              <a:ext uri="{FF2B5EF4-FFF2-40B4-BE49-F238E27FC236}">
                <a16:creationId xmlns:a16="http://schemas.microsoft.com/office/drawing/2014/main" id="{66253C3B-751C-7C59-7E46-F1F9C30E7D9B}"/>
              </a:ext>
            </a:extLst>
          </p:cNvPr>
          <p:cNvSpPr txBox="1"/>
          <p:nvPr/>
        </p:nvSpPr>
        <p:spPr>
          <a:xfrm>
            <a:off x="6654100" y="1518018"/>
            <a:ext cx="1338828" cy="400110"/>
          </a:xfrm>
          <a:prstGeom prst="rect">
            <a:avLst/>
          </a:prstGeom>
          <a:noFill/>
        </p:spPr>
        <p:txBody>
          <a:bodyPr wrap="none" rtlCol="0">
            <a:spAutoFit/>
          </a:bodyPr>
          <a:lstStyle/>
          <a:p>
            <a:r>
              <a:rPr lang="it-IT" sz="2000" b="1" dirty="0">
                <a:solidFill>
                  <a:srgbClr val="001F60"/>
                </a:solidFill>
                <a:latin typeface="+mj-lt"/>
              </a:rPr>
              <a:t>1 MONTH</a:t>
            </a:r>
            <a:endParaRPr lang="en-IT" sz="2000" b="1" dirty="0">
              <a:solidFill>
                <a:srgbClr val="001F60"/>
              </a:solidFill>
              <a:latin typeface="+mj-lt"/>
            </a:endParaRPr>
          </a:p>
        </p:txBody>
      </p:sp>
      <p:sp>
        <p:nvSpPr>
          <p:cNvPr id="127" name="Freccia a gallone 4">
            <a:extLst>
              <a:ext uri="{FF2B5EF4-FFF2-40B4-BE49-F238E27FC236}">
                <a16:creationId xmlns:a16="http://schemas.microsoft.com/office/drawing/2014/main" id="{D032EBDC-EEF0-0516-5F96-38372AB3222B}"/>
              </a:ext>
            </a:extLst>
          </p:cNvPr>
          <p:cNvSpPr/>
          <p:nvPr/>
        </p:nvSpPr>
        <p:spPr>
          <a:xfrm>
            <a:off x="4940304" y="2002715"/>
            <a:ext cx="2477905" cy="910132"/>
          </a:xfrm>
          <a:prstGeom prst="chevron">
            <a:avLst/>
          </a:prstGeom>
          <a:solidFill>
            <a:srgbClr val="032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LOGOS &amp; CUST.</a:t>
            </a:r>
          </a:p>
        </p:txBody>
      </p:sp>
      <p:sp>
        <p:nvSpPr>
          <p:cNvPr id="128" name="Freccia a gallone 4">
            <a:extLst>
              <a:ext uri="{FF2B5EF4-FFF2-40B4-BE49-F238E27FC236}">
                <a16:creationId xmlns:a16="http://schemas.microsoft.com/office/drawing/2014/main" id="{C91F0C59-93E7-AB10-C7CE-EBFF4A2207B2}"/>
              </a:ext>
            </a:extLst>
          </p:cNvPr>
          <p:cNvSpPr/>
          <p:nvPr/>
        </p:nvSpPr>
        <p:spPr>
          <a:xfrm>
            <a:off x="7189475" y="2002715"/>
            <a:ext cx="2437126" cy="910132"/>
          </a:xfrm>
          <a:prstGeom prst="chevron">
            <a:avLst/>
          </a:prstGeom>
          <a:solidFill>
            <a:srgbClr val="032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USER LIST &amp; WHITE LIST</a:t>
            </a:r>
          </a:p>
        </p:txBody>
      </p:sp>
      <p:sp>
        <p:nvSpPr>
          <p:cNvPr id="129" name="Freccia a gallone 4">
            <a:extLst>
              <a:ext uri="{FF2B5EF4-FFF2-40B4-BE49-F238E27FC236}">
                <a16:creationId xmlns:a16="http://schemas.microsoft.com/office/drawing/2014/main" id="{0D518712-7E7D-3BD6-4077-68CF9F5F6F28}"/>
              </a:ext>
            </a:extLst>
          </p:cNvPr>
          <p:cNvSpPr/>
          <p:nvPr/>
        </p:nvSpPr>
        <p:spPr>
          <a:xfrm>
            <a:off x="9391181" y="2002715"/>
            <a:ext cx="2070838" cy="910132"/>
          </a:xfrm>
          <a:prstGeom prst="chevron">
            <a:avLst/>
          </a:prstGeom>
          <a:solidFill>
            <a:srgbClr val="032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PLATFORM TEST</a:t>
            </a:r>
          </a:p>
        </p:txBody>
      </p:sp>
      <p:sp>
        <p:nvSpPr>
          <p:cNvPr id="131" name="Freccia a gallone 4">
            <a:extLst>
              <a:ext uri="{FF2B5EF4-FFF2-40B4-BE49-F238E27FC236}">
                <a16:creationId xmlns:a16="http://schemas.microsoft.com/office/drawing/2014/main" id="{5A9660D8-5E28-6954-1AA8-45F3CE76CC52}"/>
              </a:ext>
            </a:extLst>
          </p:cNvPr>
          <p:cNvSpPr/>
          <p:nvPr/>
        </p:nvSpPr>
        <p:spPr>
          <a:xfrm>
            <a:off x="11277604" y="2002715"/>
            <a:ext cx="2678425" cy="910132"/>
          </a:xfrm>
          <a:prstGeom prst="chevron">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COMMUNICATION</a:t>
            </a:r>
          </a:p>
          <a:p>
            <a:pPr algn="ctr"/>
            <a:endParaRPr lang="it-IT" sz="1400" b="1" dirty="0">
              <a:solidFill>
                <a:schemeClr val="bg1"/>
              </a:solidFill>
            </a:endParaRPr>
          </a:p>
        </p:txBody>
      </p:sp>
      <p:sp>
        <p:nvSpPr>
          <p:cNvPr id="138" name="Freccia a gallone 4">
            <a:extLst>
              <a:ext uri="{FF2B5EF4-FFF2-40B4-BE49-F238E27FC236}">
                <a16:creationId xmlns:a16="http://schemas.microsoft.com/office/drawing/2014/main" id="{B1290486-6F68-B7F7-E9E0-EA6EED0077C4}"/>
              </a:ext>
            </a:extLst>
          </p:cNvPr>
          <p:cNvSpPr/>
          <p:nvPr/>
        </p:nvSpPr>
        <p:spPr>
          <a:xfrm>
            <a:off x="595693" y="2002715"/>
            <a:ext cx="2477904" cy="910132"/>
          </a:xfrm>
          <a:prstGeom prst="chevron">
            <a:avLst/>
          </a:prstGeom>
          <a:solidFill>
            <a:srgbClr val="FF9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ACTIVATION</a:t>
            </a:r>
          </a:p>
        </p:txBody>
      </p:sp>
      <p:grpSp>
        <p:nvGrpSpPr>
          <p:cNvPr id="176" name="Gruppo 175">
            <a:extLst>
              <a:ext uri="{FF2B5EF4-FFF2-40B4-BE49-F238E27FC236}">
                <a16:creationId xmlns:a16="http://schemas.microsoft.com/office/drawing/2014/main" id="{9D51EBE6-BC6E-CD15-C6E0-9152BB010959}"/>
              </a:ext>
            </a:extLst>
          </p:cNvPr>
          <p:cNvGrpSpPr/>
          <p:nvPr/>
        </p:nvGrpSpPr>
        <p:grpSpPr>
          <a:xfrm>
            <a:off x="2178161" y="5152577"/>
            <a:ext cx="10274079" cy="2047548"/>
            <a:chOff x="1646251" y="4775157"/>
            <a:chExt cx="10274079" cy="2047548"/>
          </a:xfrm>
        </p:grpSpPr>
        <p:sp>
          <p:nvSpPr>
            <p:cNvPr id="52" name="CasellaDiTesto 51">
              <a:extLst>
                <a:ext uri="{FF2B5EF4-FFF2-40B4-BE49-F238E27FC236}">
                  <a16:creationId xmlns:a16="http://schemas.microsoft.com/office/drawing/2014/main" id="{94588DA6-3176-8FDA-942B-67E2B0271CEE}"/>
                </a:ext>
              </a:extLst>
            </p:cNvPr>
            <p:cNvSpPr txBox="1"/>
            <p:nvPr/>
          </p:nvSpPr>
          <p:spPr>
            <a:xfrm>
              <a:off x="2162487" y="4778542"/>
              <a:ext cx="4641059" cy="446251"/>
            </a:xfrm>
            <a:prstGeom prst="rect">
              <a:avLst/>
            </a:prstGeom>
            <a:noFill/>
          </p:spPr>
          <p:txBody>
            <a:bodyPr wrap="square" lIns="0" tIns="0" rIns="0" bIns="0" rtlCol="0">
              <a:noAutofit/>
            </a:bodyPr>
            <a:lstStyle/>
            <a:p>
              <a:pPr>
                <a:lnSpc>
                  <a:spcPct val="90000"/>
                </a:lnSpc>
              </a:pPr>
              <a:r>
                <a:rPr lang="it-IT" sz="1400" b="1" dirty="0">
                  <a:solidFill>
                    <a:srgbClr val="131B3F"/>
                  </a:solidFill>
                </a:rPr>
                <a:t>Contact </a:t>
              </a:r>
              <a:r>
                <a:rPr lang="it-IT" sz="1400" b="1" dirty="0" err="1">
                  <a:solidFill>
                    <a:srgbClr val="131B3F"/>
                  </a:solidFill>
                </a:rPr>
                <a:t>person</a:t>
              </a:r>
              <a:r>
                <a:rPr lang="it-IT" sz="1400" b="1" dirty="0">
                  <a:solidFill>
                    <a:srgbClr val="131B3F"/>
                  </a:solidFill>
                </a:rPr>
                <a:t> </a:t>
              </a:r>
              <a:r>
                <a:rPr lang="it-IT" sz="1400" b="1" dirty="0" err="1">
                  <a:solidFill>
                    <a:srgbClr val="131B3F"/>
                  </a:solidFill>
                </a:rPr>
                <a:t>during</a:t>
              </a:r>
              <a:r>
                <a:rPr lang="it-IT" sz="1400" b="1" dirty="0">
                  <a:solidFill>
                    <a:srgbClr val="131B3F"/>
                  </a:solidFill>
                </a:rPr>
                <a:t> </a:t>
              </a:r>
              <a:r>
                <a:rPr lang="it-IT" sz="1400" b="1" dirty="0" err="1">
                  <a:solidFill>
                    <a:srgbClr val="131B3F"/>
                  </a:solidFill>
                </a:rPr>
                <a:t>onboarding</a:t>
              </a:r>
              <a:r>
                <a:rPr lang="it-IT" sz="1400" b="1" dirty="0">
                  <a:solidFill>
                    <a:srgbClr val="131B3F"/>
                  </a:solidFill>
                </a:rPr>
                <a:t>,</a:t>
              </a:r>
              <a:r>
                <a:rPr lang="it-IT" sz="1400" dirty="0">
                  <a:solidFill>
                    <a:srgbClr val="131B3F"/>
                  </a:solidFill>
                </a:rPr>
                <a:t> access to the </a:t>
              </a:r>
              <a:r>
                <a:rPr lang="it-IT" sz="1400" dirty="0" err="1">
                  <a:solidFill>
                    <a:srgbClr val="131B3F"/>
                  </a:solidFill>
                </a:rPr>
                <a:t>document</a:t>
              </a:r>
              <a:r>
                <a:rPr lang="it-IT" sz="1400" dirty="0">
                  <a:solidFill>
                    <a:srgbClr val="131B3F"/>
                  </a:solidFill>
                </a:rPr>
                <a:t> repository and follow up</a:t>
              </a:r>
            </a:p>
          </p:txBody>
        </p:sp>
        <p:sp>
          <p:nvSpPr>
            <p:cNvPr id="79" name="CasellaDiTesto 78">
              <a:extLst>
                <a:ext uri="{FF2B5EF4-FFF2-40B4-BE49-F238E27FC236}">
                  <a16:creationId xmlns:a16="http://schemas.microsoft.com/office/drawing/2014/main" id="{1E967BEE-B7F9-63F2-C595-568B1818D3A8}"/>
                </a:ext>
              </a:extLst>
            </p:cNvPr>
            <p:cNvSpPr txBox="1"/>
            <p:nvPr/>
          </p:nvSpPr>
          <p:spPr>
            <a:xfrm>
              <a:off x="2162487" y="5443737"/>
              <a:ext cx="4803440" cy="212440"/>
            </a:xfrm>
            <a:prstGeom prst="rect">
              <a:avLst/>
            </a:prstGeom>
            <a:noFill/>
          </p:spPr>
          <p:txBody>
            <a:bodyPr wrap="square" lIns="0" tIns="0" rIns="0" bIns="0" rtlCol="0">
              <a:noAutofit/>
            </a:bodyPr>
            <a:lstStyle/>
            <a:p>
              <a:pPr>
                <a:lnSpc>
                  <a:spcPct val="90000"/>
                </a:lnSpc>
              </a:pPr>
              <a:r>
                <a:rPr lang="it-IT" sz="1400" b="1" dirty="0">
                  <a:solidFill>
                    <a:srgbClr val="131B3F"/>
                  </a:solidFill>
                </a:rPr>
                <a:t>Names</a:t>
              </a:r>
              <a:r>
                <a:rPr lang="it-IT" sz="1400" dirty="0">
                  <a:solidFill>
                    <a:srgbClr val="131B3F"/>
                  </a:solidFill>
                </a:rPr>
                <a:t> for supervisor access to the </a:t>
              </a:r>
              <a:r>
                <a:rPr lang="it-IT" sz="1400" dirty="0" err="1">
                  <a:solidFill>
                    <a:srgbClr val="131B3F"/>
                  </a:solidFill>
                </a:rPr>
                <a:t>platform</a:t>
              </a:r>
              <a:endParaRPr lang="it-IT" sz="1400" dirty="0">
                <a:solidFill>
                  <a:srgbClr val="131B3F"/>
                </a:solidFill>
              </a:endParaRPr>
            </a:p>
          </p:txBody>
        </p:sp>
        <p:sp>
          <p:nvSpPr>
            <p:cNvPr id="81" name="CasellaDiTesto 80">
              <a:extLst>
                <a:ext uri="{FF2B5EF4-FFF2-40B4-BE49-F238E27FC236}">
                  <a16:creationId xmlns:a16="http://schemas.microsoft.com/office/drawing/2014/main" id="{76359B1E-0522-9CBE-D6FE-5D847EDD4DFB}"/>
                </a:ext>
              </a:extLst>
            </p:cNvPr>
            <p:cNvSpPr txBox="1"/>
            <p:nvPr/>
          </p:nvSpPr>
          <p:spPr>
            <a:xfrm>
              <a:off x="2162487" y="5975012"/>
              <a:ext cx="4547514" cy="265058"/>
            </a:xfrm>
            <a:prstGeom prst="rect">
              <a:avLst/>
            </a:prstGeom>
            <a:noFill/>
          </p:spPr>
          <p:txBody>
            <a:bodyPr wrap="square" lIns="0" tIns="0" rIns="0" bIns="0" rtlCol="0">
              <a:noAutofit/>
            </a:bodyPr>
            <a:lstStyle/>
            <a:p>
              <a:pPr>
                <a:lnSpc>
                  <a:spcPct val="90000"/>
                </a:lnSpc>
              </a:pPr>
              <a:r>
                <a:rPr lang="it-IT" sz="1400" b="1" dirty="0" err="1">
                  <a:solidFill>
                    <a:srgbClr val="131B3F"/>
                  </a:solidFill>
                </a:rPr>
                <a:t>Detailed</a:t>
              </a:r>
              <a:r>
                <a:rPr lang="it-IT" sz="1400" b="1" dirty="0">
                  <a:solidFill>
                    <a:srgbClr val="131B3F"/>
                  </a:solidFill>
                </a:rPr>
                <a:t> </a:t>
              </a:r>
              <a:r>
                <a:rPr lang="it-IT" sz="1400" b="1" dirty="0" err="1">
                  <a:solidFill>
                    <a:srgbClr val="131B3F"/>
                  </a:solidFill>
                </a:rPr>
                <a:t>statistics</a:t>
              </a:r>
              <a:r>
                <a:rPr lang="it-IT" sz="1400" b="1" dirty="0">
                  <a:solidFill>
                    <a:srgbClr val="131B3F"/>
                  </a:solidFill>
                </a:rPr>
                <a:t> </a:t>
              </a:r>
              <a:r>
                <a:rPr lang="it-IT" sz="1400" dirty="0">
                  <a:solidFill>
                    <a:srgbClr val="131B3F"/>
                  </a:solidFill>
                </a:rPr>
                <a:t>with names</a:t>
              </a:r>
            </a:p>
          </p:txBody>
        </p:sp>
        <p:sp>
          <p:nvSpPr>
            <p:cNvPr id="85" name="CasellaDiTesto 84">
              <a:extLst>
                <a:ext uri="{FF2B5EF4-FFF2-40B4-BE49-F238E27FC236}">
                  <a16:creationId xmlns:a16="http://schemas.microsoft.com/office/drawing/2014/main" id="{BF6A8861-F481-BD37-AD5F-F3A7A7CFCD16}"/>
                </a:ext>
              </a:extLst>
            </p:cNvPr>
            <p:cNvSpPr txBox="1"/>
            <p:nvPr/>
          </p:nvSpPr>
          <p:spPr>
            <a:xfrm>
              <a:off x="2162487" y="6510548"/>
              <a:ext cx="5096678" cy="265058"/>
            </a:xfrm>
            <a:prstGeom prst="rect">
              <a:avLst/>
            </a:prstGeom>
            <a:noFill/>
          </p:spPr>
          <p:txBody>
            <a:bodyPr wrap="square" lIns="0" tIns="0" rIns="0" bIns="0" rtlCol="0">
              <a:noAutofit/>
            </a:bodyPr>
            <a:lstStyle/>
            <a:p>
              <a:pPr>
                <a:lnSpc>
                  <a:spcPct val="90000"/>
                </a:lnSpc>
              </a:pPr>
              <a:r>
                <a:rPr lang="it-IT" sz="1400" b="1" dirty="0">
                  <a:solidFill>
                    <a:srgbClr val="131B3F"/>
                  </a:solidFill>
                </a:rPr>
                <a:t>Client </a:t>
              </a:r>
              <a:r>
                <a:rPr lang="it-IT" sz="1400" b="1" dirty="0" err="1">
                  <a:solidFill>
                    <a:srgbClr val="131B3F"/>
                  </a:solidFill>
                </a:rPr>
                <a:t>subdomain</a:t>
              </a:r>
              <a:r>
                <a:rPr lang="it-IT" sz="1400" b="1" dirty="0">
                  <a:solidFill>
                    <a:srgbClr val="131B3F"/>
                  </a:solidFill>
                </a:rPr>
                <a:t> </a:t>
              </a:r>
              <a:r>
                <a:rPr lang="it-IT" sz="1400" dirty="0">
                  <a:solidFill>
                    <a:srgbClr val="131B3F"/>
                  </a:solidFill>
                </a:rPr>
                <a:t>for </a:t>
              </a:r>
              <a:r>
                <a:rPr lang="it-IT" sz="1400" dirty="0" err="1">
                  <a:solidFill>
                    <a:srgbClr val="131B3F"/>
                  </a:solidFill>
                </a:rPr>
                <a:t>creation</a:t>
              </a:r>
              <a:r>
                <a:rPr lang="it-IT" sz="1400" dirty="0">
                  <a:solidFill>
                    <a:srgbClr val="131B3F"/>
                  </a:solidFill>
                </a:rPr>
                <a:t> of </a:t>
              </a:r>
              <a:r>
                <a:rPr lang="it-IT" sz="1400" dirty="0" err="1">
                  <a:solidFill>
                    <a:srgbClr val="131B3F"/>
                  </a:solidFill>
                </a:rPr>
                <a:t>dedicated</a:t>
              </a:r>
              <a:r>
                <a:rPr lang="it-IT" sz="1400" dirty="0">
                  <a:solidFill>
                    <a:srgbClr val="131B3F"/>
                  </a:solidFill>
                </a:rPr>
                <a:t> </a:t>
              </a:r>
              <a:r>
                <a:rPr lang="it-IT" sz="1400" dirty="0" err="1">
                  <a:solidFill>
                    <a:srgbClr val="131B3F"/>
                  </a:solidFill>
                </a:rPr>
                <a:t>tenant</a:t>
              </a:r>
              <a:endParaRPr lang="it-IT" sz="1400" dirty="0">
                <a:solidFill>
                  <a:srgbClr val="131B3F"/>
                </a:solidFill>
              </a:endParaRPr>
            </a:p>
          </p:txBody>
        </p:sp>
        <p:sp>
          <p:nvSpPr>
            <p:cNvPr id="87" name="CasellaDiTesto 86">
              <a:extLst>
                <a:ext uri="{FF2B5EF4-FFF2-40B4-BE49-F238E27FC236}">
                  <a16:creationId xmlns:a16="http://schemas.microsoft.com/office/drawing/2014/main" id="{42DD22C7-46D7-9C31-C829-612B15BE5821}"/>
                </a:ext>
              </a:extLst>
            </p:cNvPr>
            <p:cNvSpPr txBox="1"/>
            <p:nvPr/>
          </p:nvSpPr>
          <p:spPr>
            <a:xfrm>
              <a:off x="7623599" y="4835213"/>
              <a:ext cx="2729091" cy="256746"/>
            </a:xfrm>
            <a:prstGeom prst="rect">
              <a:avLst/>
            </a:prstGeom>
            <a:noFill/>
          </p:spPr>
          <p:txBody>
            <a:bodyPr wrap="square" lIns="0" tIns="0" rIns="0" bIns="0" rtlCol="0">
              <a:noAutofit/>
            </a:bodyPr>
            <a:lstStyle/>
            <a:p>
              <a:pPr>
                <a:lnSpc>
                  <a:spcPct val="90000"/>
                </a:lnSpc>
              </a:pPr>
              <a:r>
                <a:rPr lang="it-IT" sz="1400" b="1" dirty="0" err="1">
                  <a:solidFill>
                    <a:srgbClr val="131B3F"/>
                  </a:solidFill>
                </a:rPr>
                <a:t>Languages</a:t>
              </a:r>
              <a:r>
                <a:rPr lang="it-IT" sz="1400" b="1" dirty="0">
                  <a:solidFill>
                    <a:srgbClr val="131B3F"/>
                  </a:solidFill>
                </a:rPr>
                <a:t> and countries </a:t>
              </a:r>
              <a:r>
                <a:rPr lang="it-IT" sz="1400" b="1" dirty="0" err="1">
                  <a:solidFill>
                    <a:srgbClr val="131B3F"/>
                  </a:solidFill>
                </a:rPr>
                <a:t>requested</a:t>
              </a:r>
              <a:endParaRPr lang="it-IT" sz="1400" dirty="0">
                <a:solidFill>
                  <a:srgbClr val="131B3F"/>
                </a:solidFill>
              </a:endParaRPr>
            </a:p>
          </p:txBody>
        </p:sp>
        <p:grpSp>
          <p:nvGrpSpPr>
            <p:cNvPr id="157" name="Gruppo 156">
              <a:extLst>
                <a:ext uri="{FF2B5EF4-FFF2-40B4-BE49-F238E27FC236}">
                  <a16:creationId xmlns:a16="http://schemas.microsoft.com/office/drawing/2014/main" id="{7BB6D963-C477-04E5-D870-0CA721274D2D}"/>
                </a:ext>
              </a:extLst>
            </p:cNvPr>
            <p:cNvGrpSpPr/>
            <p:nvPr/>
          </p:nvGrpSpPr>
          <p:grpSpPr>
            <a:xfrm>
              <a:off x="1646251" y="4775157"/>
              <a:ext cx="5863159" cy="2047548"/>
              <a:chOff x="1646251" y="4775157"/>
              <a:chExt cx="5863159" cy="2047548"/>
            </a:xfrm>
          </p:grpSpPr>
          <p:pic>
            <p:nvPicPr>
              <p:cNvPr id="59" name="Elemento grafico 58">
                <a:extLst>
                  <a:ext uri="{FF2B5EF4-FFF2-40B4-BE49-F238E27FC236}">
                    <a16:creationId xmlns:a16="http://schemas.microsoft.com/office/drawing/2014/main" id="{E2E204CD-51F1-F436-C23C-AF5395220BD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6251" y="4803683"/>
                <a:ext cx="402048" cy="363214"/>
              </a:xfrm>
              <a:prstGeom prst="rect">
                <a:avLst/>
              </a:prstGeom>
            </p:spPr>
          </p:pic>
          <p:pic>
            <p:nvPicPr>
              <p:cNvPr id="97" name="Elemento grafico 96">
                <a:extLst>
                  <a:ext uri="{FF2B5EF4-FFF2-40B4-BE49-F238E27FC236}">
                    <a16:creationId xmlns:a16="http://schemas.microsoft.com/office/drawing/2014/main" id="{9F72FA91-FA56-1282-0916-624A1DC52B4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6251" y="5355619"/>
                <a:ext cx="402048" cy="363214"/>
              </a:xfrm>
              <a:prstGeom prst="rect">
                <a:avLst/>
              </a:prstGeom>
            </p:spPr>
          </p:pic>
          <p:pic>
            <p:nvPicPr>
              <p:cNvPr id="99" name="Elemento grafico 98">
                <a:extLst>
                  <a:ext uri="{FF2B5EF4-FFF2-40B4-BE49-F238E27FC236}">
                    <a16:creationId xmlns:a16="http://schemas.microsoft.com/office/drawing/2014/main" id="{60184284-25E2-42C2-5053-CEED5A1BC21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6251" y="5907555"/>
                <a:ext cx="402048" cy="363214"/>
              </a:xfrm>
              <a:prstGeom prst="rect">
                <a:avLst/>
              </a:prstGeom>
            </p:spPr>
          </p:pic>
          <p:pic>
            <p:nvPicPr>
              <p:cNvPr id="100" name="Elemento grafico 99">
                <a:extLst>
                  <a:ext uri="{FF2B5EF4-FFF2-40B4-BE49-F238E27FC236}">
                    <a16:creationId xmlns:a16="http://schemas.microsoft.com/office/drawing/2014/main" id="{FAE4589D-13FB-EC3E-7A06-893E4FA5892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6251" y="6459491"/>
                <a:ext cx="402048" cy="363214"/>
              </a:xfrm>
              <a:prstGeom prst="rect">
                <a:avLst/>
              </a:prstGeom>
            </p:spPr>
          </p:pic>
          <p:pic>
            <p:nvPicPr>
              <p:cNvPr id="101" name="Elemento grafico 100">
                <a:extLst>
                  <a:ext uri="{FF2B5EF4-FFF2-40B4-BE49-F238E27FC236}">
                    <a16:creationId xmlns:a16="http://schemas.microsoft.com/office/drawing/2014/main" id="{5AF79F34-33BA-BB1A-F5E7-173A2C3DCC4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07362" y="4775157"/>
                <a:ext cx="402048" cy="363214"/>
              </a:xfrm>
              <a:prstGeom prst="rect">
                <a:avLst/>
              </a:prstGeom>
            </p:spPr>
          </p:pic>
        </p:grpSp>
        <p:grpSp>
          <p:nvGrpSpPr>
            <p:cNvPr id="108" name="Gruppo 107">
              <a:extLst>
                <a:ext uri="{FF2B5EF4-FFF2-40B4-BE49-F238E27FC236}">
                  <a16:creationId xmlns:a16="http://schemas.microsoft.com/office/drawing/2014/main" id="{1D3B55FB-257B-93FD-452D-5EA41EFE72BF}"/>
                </a:ext>
              </a:extLst>
            </p:cNvPr>
            <p:cNvGrpSpPr/>
            <p:nvPr/>
          </p:nvGrpSpPr>
          <p:grpSpPr>
            <a:xfrm>
              <a:off x="7623599" y="5447909"/>
              <a:ext cx="4296731" cy="792161"/>
              <a:chOff x="7188146" y="5301502"/>
              <a:chExt cx="4296731" cy="792161"/>
            </a:xfrm>
          </p:grpSpPr>
          <p:sp>
            <p:nvSpPr>
              <p:cNvPr id="95" name="CasellaDiTesto 94">
                <a:extLst>
                  <a:ext uri="{FF2B5EF4-FFF2-40B4-BE49-F238E27FC236}">
                    <a16:creationId xmlns:a16="http://schemas.microsoft.com/office/drawing/2014/main" id="{04ABFFAC-0A05-C04A-EE1C-C1B6371C6F90}"/>
                  </a:ext>
                </a:extLst>
              </p:cNvPr>
              <p:cNvSpPr txBox="1"/>
              <p:nvPr/>
            </p:nvSpPr>
            <p:spPr>
              <a:xfrm>
                <a:off x="7188146" y="5301502"/>
                <a:ext cx="1636015" cy="265058"/>
              </a:xfrm>
              <a:prstGeom prst="rect">
                <a:avLst/>
              </a:prstGeom>
              <a:noFill/>
            </p:spPr>
            <p:txBody>
              <a:bodyPr wrap="square" lIns="0" tIns="0" rIns="0" bIns="0" rtlCol="0">
                <a:noAutofit/>
              </a:bodyPr>
              <a:lstStyle/>
              <a:p>
                <a:pPr>
                  <a:lnSpc>
                    <a:spcPct val="90000"/>
                  </a:lnSpc>
                </a:pPr>
                <a:r>
                  <a:rPr lang="it-IT" sz="1400" dirty="0">
                    <a:solidFill>
                      <a:srgbClr val="131B3F"/>
                    </a:solidFill>
                  </a:rPr>
                  <a:t>Go Live date</a:t>
                </a:r>
              </a:p>
            </p:txBody>
          </p:sp>
          <p:sp>
            <p:nvSpPr>
              <p:cNvPr id="96" name="CasellaDiTesto 95">
                <a:extLst>
                  <a:ext uri="{FF2B5EF4-FFF2-40B4-BE49-F238E27FC236}">
                    <a16:creationId xmlns:a16="http://schemas.microsoft.com/office/drawing/2014/main" id="{45ECA57B-7069-4A3B-94B2-B29D86359575}"/>
                  </a:ext>
                </a:extLst>
              </p:cNvPr>
              <p:cNvSpPr txBox="1"/>
              <p:nvPr/>
            </p:nvSpPr>
            <p:spPr>
              <a:xfrm>
                <a:off x="7188146" y="5828605"/>
                <a:ext cx="4296731" cy="265058"/>
              </a:xfrm>
              <a:prstGeom prst="rect">
                <a:avLst/>
              </a:prstGeom>
              <a:noFill/>
            </p:spPr>
            <p:txBody>
              <a:bodyPr wrap="square" lIns="0" tIns="0" rIns="0" bIns="0" rtlCol="0">
                <a:noAutofit/>
              </a:bodyPr>
              <a:lstStyle/>
              <a:p>
                <a:pPr>
                  <a:lnSpc>
                    <a:spcPct val="90000"/>
                  </a:lnSpc>
                </a:pPr>
                <a:r>
                  <a:rPr lang="it-IT" sz="1400" dirty="0">
                    <a:solidFill>
                      <a:srgbClr val="131B3F"/>
                    </a:solidFill>
                  </a:rPr>
                  <a:t>Schedule releases </a:t>
                </a:r>
                <a:r>
                  <a:rPr lang="it-IT" sz="1400" dirty="0" err="1">
                    <a:solidFill>
                      <a:srgbClr val="131B3F"/>
                    </a:solidFill>
                  </a:rPr>
                  <a:t>within</a:t>
                </a:r>
                <a:r>
                  <a:rPr lang="it-IT" sz="1400" dirty="0">
                    <a:solidFill>
                      <a:srgbClr val="131B3F"/>
                    </a:solidFill>
                  </a:rPr>
                  <a:t> the </a:t>
                </a:r>
                <a:r>
                  <a:rPr lang="it-IT" sz="1400" dirty="0" err="1">
                    <a:solidFill>
                      <a:srgbClr val="131B3F"/>
                    </a:solidFill>
                  </a:rPr>
                  <a:t>license</a:t>
                </a:r>
                <a:r>
                  <a:rPr lang="it-IT" sz="1400" dirty="0">
                    <a:solidFill>
                      <a:srgbClr val="131B3F"/>
                    </a:solidFill>
                  </a:rPr>
                  <a:t> </a:t>
                </a:r>
                <a:r>
                  <a:rPr lang="it-IT" sz="1400" dirty="0" err="1">
                    <a:solidFill>
                      <a:srgbClr val="131B3F"/>
                    </a:solidFill>
                  </a:rPr>
                  <a:t>expiration</a:t>
                </a:r>
                <a:r>
                  <a:rPr lang="it-IT" sz="1400" dirty="0">
                    <a:solidFill>
                      <a:srgbClr val="131B3F"/>
                    </a:solidFill>
                  </a:rPr>
                  <a:t> date</a:t>
                </a:r>
              </a:p>
            </p:txBody>
          </p:sp>
        </p:grpSp>
        <p:grpSp>
          <p:nvGrpSpPr>
            <p:cNvPr id="158" name="Gruppo 157">
              <a:extLst>
                <a:ext uri="{FF2B5EF4-FFF2-40B4-BE49-F238E27FC236}">
                  <a16:creationId xmlns:a16="http://schemas.microsoft.com/office/drawing/2014/main" id="{A5AD7C3E-B488-5F0E-A1B8-3F9D12A02D39}"/>
                </a:ext>
              </a:extLst>
            </p:cNvPr>
            <p:cNvGrpSpPr/>
            <p:nvPr/>
          </p:nvGrpSpPr>
          <p:grpSpPr>
            <a:xfrm>
              <a:off x="7107362" y="5384388"/>
              <a:ext cx="402048" cy="915151"/>
              <a:chOff x="1532062" y="5409788"/>
              <a:chExt cx="402048" cy="915151"/>
            </a:xfrm>
          </p:grpSpPr>
          <p:pic>
            <p:nvPicPr>
              <p:cNvPr id="162" name="Elemento grafico 161">
                <a:extLst>
                  <a:ext uri="{FF2B5EF4-FFF2-40B4-BE49-F238E27FC236}">
                    <a16:creationId xmlns:a16="http://schemas.microsoft.com/office/drawing/2014/main" id="{F96238FC-5D90-7B46-6E4B-E421D6C684A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32062" y="5409788"/>
                <a:ext cx="402048" cy="363214"/>
              </a:xfrm>
              <a:prstGeom prst="rect">
                <a:avLst/>
              </a:prstGeom>
            </p:spPr>
          </p:pic>
          <p:pic>
            <p:nvPicPr>
              <p:cNvPr id="163" name="Elemento grafico 162">
                <a:extLst>
                  <a:ext uri="{FF2B5EF4-FFF2-40B4-BE49-F238E27FC236}">
                    <a16:creationId xmlns:a16="http://schemas.microsoft.com/office/drawing/2014/main" id="{67223541-62C9-E88B-B85C-A2B6D9C8260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32062" y="5961725"/>
                <a:ext cx="402048" cy="363214"/>
              </a:xfrm>
              <a:prstGeom prst="rect">
                <a:avLst/>
              </a:prstGeom>
            </p:spPr>
          </p:pic>
        </p:grpSp>
      </p:grpSp>
      <p:sp>
        <p:nvSpPr>
          <p:cNvPr id="164" name="CasellaDiTesto 163">
            <a:extLst>
              <a:ext uri="{FF2B5EF4-FFF2-40B4-BE49-F238E27FC236}">
                <a16:creationId xmlns:a16="http://schemas.microsoft.com/office/drawing/2014/main" id="{7ED0A2C5-31C6-B00C-53D9-FC7E7C26F36F}"/>
              </a:ext>
            </a:extLst>
          </p:cNvPr>
          <p:cNvSpPr txBox="1"/>
          <p:nvPr/>
        </p:nvSpPr>
        <p:spPr>
          <a:xfrm>
            <a:off x="4368447" y="3496296"/>
            <a:ext cx="1046187" cy="307777"/>
          </a:xfrm>
          <a:prstGeom prst="rect">
            <a:avLst/>
          </a:prstGeom>
          <a:noFill/>
        </p:spPr>
        <p:txBody>
          <a:bodyPr wrap="square">
            <a:spAutoFit/>
          </a:bodyPr>
          <a:lstStyle/>
          <a:p>
            <a:pPr algn="ctr"/>
            <a:r>
              <a:rPr lang="it-IT" sz="1400" b="1" dirty="0">
                <a:solidFill>
                  <a:srgbClr val="FF9712"/>
                </a:solidFill>
              </a:rPr>
              <a:t>KICK-OFF</a:t>
            </a:r>
          </a:p>
        </p:txBody>
      </p:sp>
      <p:sp>
        <p:nvSpPr>
          <p:cNvPr id="165" name="Rombo 164">
            <a:extLst>
              <a:ext uri="{FF2B5EF4-FFF2-40B4-BE49-F238E27FC236}">
                <a16:creationId xmlns:a16="http://schemas.microsoft.com/office/drawing/2014/main" id="{657C301B-4792-6889-2A1D-F9AEE6485413}"/>
              </a:ext>
            </a:extLst>
          </p:cNvPr>
          <p:cNvSpPr>
            <a:spLocks noChangeAspect="1"/>
          </p:cNvSpPr>
          <p:nvPr/>
        </p:nvSpPr>
        <p:spPr>
          <a:xfrm>
            <a:off x="4707685" y="2990111"/>
            <a:ext cx="396000" cy="396371"/>
          </a:xfrm>
          <a:prstGeom prst="diamond">
            <a:avLst/>
          </a:prstGeom>
          <a:solidFill>
            <a:srgbClr val="FF9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6" name="Rombo 165">
            <a:extLst>
              <a:ext uri="{FF2B5EF4-FFF2-40B4-BE49-F238E27FC236}">
                <a16:creationId xmlns:a16="http://schemas.microsoft.com/office/drawing/2014/main" id="{3B134AEB-AE0F-7344-ABF0-235819B20C16}"/>
              </a:ext>
            </a:extLst>
          </p:cNvPr>
          <p:cNvSpPr>
            <a:spLocks noChangeAspect="1"/>
          </p:cNvSpPr>
          <p:nvPr/>
        </p:nvSpPr>
        <p:spPr>
          <a:xfrm>
            <a:off x="8104258" y="2990111"/>
            <a:ext cx="396000" cy="396371"/>
          </a:xfrm>
          <a:prstGeom prst="diamond">
            <a:avLst/>
          </a:prstGeom>
          <a:solidFill>
            <a:srgbClr val="5C5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5C51D0"/>
              </a:solidFill>
            </a:endParaRPr>
          </a:p>
        </p:txBody>
      </p:sp>
      <p:sp>
        <p:nvSpPr>
          <p:cNvPr id="167" name="Rombo 166">
            <a:extLst>
              <a:ext uri="{FF2B5EF4-FFF2-40B4-BE49-F238E27FC236}">
                <a16:creationId xmlns:a16="http://schemas.microsoft.com/office/drawing/2014/main" id="{F34AF227-5670-1DB8-BCCD-82D666EA49AD}"/>
              </a:ext>
            </a:extLst>
          </p:cNvPr>
          <p:cNvSpPr>
            <a:spLocks noChangeAspect="1"/>
          </p:cNvSpPr>
          <p:nvPr/>
        </p:nvSpPr>
        <p:spPr>
          <a:xfrm>
            <a:off x="10996611" y="2990111"/>
            <a:ext cx="396000" cy="396371"/>
          </a:xfrm>
          <a:prstGeom prst="diamond">
            <a:avLst/>
          </a:prstGeom>
          <a:solidFill>
            <a:srgbClr val="01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8" name="Rombo 167">
            <a:extLst>
              <a:ext uri="{FF2B5EF4-FFF2-40B4-BE49-F238E27FC236}">
                <a16:creationId xmlns:a16="http://schemas.microsoft.com/office/drawing/2014/main" id="{66D894FD-5190-36CA-0AF2-8C2C4FB93798}"/>
              </a:ext>
            </a:extLst>
          </p:cNvPr>
          <p:cNvSpPr>
            <a:spLocks noChangeAspect="1"/>
          </p:cNvSpPr>
          <p:nvPr/>
        </p:nvSpPr>
        <p:spPr>
          <a:xfrm>
            <a:off x="13467351" y="2990111"/>
            <a:ext cx="396000" cy="396371"/>
          </a:xfrm>
          <a:prstGeom prst="diamond">
            <a:avLst/>
          </a:prstGeom>
          <a:solidFill>
            <a:srgbClr val="56B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9" name="CasellaDiTesto 168">
            <a:extLst>
              <a:ext uri="{FF2B5EF4-FFF2-40B4-BE49-F238E27FC236}">
                <a16:creationId xmlns:a16="http://schemas.microsoft.com/office/drawing/2014/main" id="{C8BB2F58-5B9F-8E0B-D299-15B25FAA2E8A}"/>
              </a:ext>
            </a:extLst>
          </p:cNvPr>
          <p:cNvSpPr txBox="1"/>
          <p:nvPr/>
        </p:nvSpPr>
        <p:spPr>
          <a:xfrm>
            <a:off x="7472154" y="3496296"/>
            <a:ext cx="1684432" cy="307777"/>
          </a:xfrm>
          <a:prstGeom prst="rect">
            <a:avLst/>
          </a:prstGeom>
          <a:noFill/>
        </p:spPr>
        <p:txBody>
          <a:bodyPr wrap="square">
            <a:spAutoFit/>
          </a:bodyPr>
          <a:lstStyle/>
          <a:p>
            <a:pPr algn="ctr"/>
            <a:r>
              <a:rPr lang="it-IT" sz="1400" b="1" dirty="0">
                <a:solidFill>
                  <a:srgbClr val="5C51D0"/>
                </a:solidFill>
              </a:rPr>
              <a:t>USER LIST &amp; WL</a:t>
            </a:r>
          </a:p>
        </p:txBody>
      </p:sp>
      <p:sp>
        <p:nvSpPr>
          <p:cNvPr id="170" name="CasellaDiTesto 169">
            <a:extLst>
              <a:ext uri="{FF2B5EF4-FFF2-40B4-BE49-F238E27FC236}">
                <a16:creationId xmlns:a16="http://schemas.microsoft.com/office/drawing/2014/main" id="{3E2AA99C-0CDE-387C-F992-49872053DE73}"/>
              </a:ext>
            </a:extLst>
          </p:cNvPr>
          <p:cNvSpPr txBox="1"/>
          <p:nvPr/>
        </p:nvSpPr>
        <p:spPr>
          <a:xfrm>
            <a:off x="10481696" y="3496296"/>
            <a:ext cx="1438634" cy="307777"/>
          </a:xfrm>
          <a:prstGeom prst="rect">
            <a:avLst/>
          </a:prstGeom>
          <a:noFill/>
        </p:spPr>
        <p:txBody>
          <a:bodyPr wrap="square">
            <a:spAutoFit/>
          </a:bodyPr>
          <a:lstStyle/>
          <a:p>
            <a:pPr algn="ctr"/>
            <a:r>
              <a:rPr lang="it-IT" sz="1400" b="1" dirty="0">
                <a:solidFill>
                  <a:srgbClr val="017BFF"/>
                </a:solidFill>
              </a:rPr>
              <a:t>READY TO GO</a:t>
            </a:r>
          </a:p>
        </p:txBody>
      </p:sp>
      <p:sp>
        <p:nvSpPr>
          <p:cNvPr id="171" name="CasellaDiTesto 170">
            <a:extLst>
              <a:ext uri="{FF2B5EF4-FFF2-40B4-BE49-F238E27FC236}">
                <a16:creationId xmlns:a16="http://schemas.microsoft.com/office/drawing/2014/main" id="{2380BF52-4757-58A8-CC72-DD7FAFD67027}"/>
              </a:ext>
            </a:extLst>
          </p:cNvPr>
          <p:cNvSpPr txBox="1"/>
          <p:nvPr/>
        </p:nvSpPr>
        <p:spPr>
          <a:xfrm>
            <a:off x="13207922" y="3496296"/>
            <a:ext cx="915857" cy="307777"/>
          </a:xfrm>
          <a:prstGeom prst="rect">
            <a:avLst/>
          </a:prstGeom>
          <a:noFill/>
        </p:spPr>
        <p:txBody>
          <a:bodyPr wrap="square">
            <a:spAutoFit/>
          </a:bodyPr>
          <a:lstStyle/>
          <a:p>
            <a:pPr algn="ctr"/>
            <a:r>
              <a:rPr lang="it-IT" sz="1400" b="1" dirty="0">
                <a:solidFill>
                  <a:srgbClr val="56BF46"/>
                </a:solidFill>
              </a:rPr>
              <a:t>GO LIVE</a:t>
            </a:r>
          </a:p>
        </p:txBody>
      </p:sp>
      <p:sp>
        <p:nvSpPr>
          <p:cNvPr id="172" name="CasellaDiTesto 171">
            <a:extLst>
              <a:ext uri="{FF2B5EF4-FFF2-40B4-BE49-F238E27FC236}">
                <a16:creationId xmlns:a16="http://schemas.microsoft.com/office/drawing/2014/main" id="{C83F9C30-A46F-14CF-8E60-C614EB9329F3}"/>
              </a:ext>
            </a:extLst>
          </p:cNvPr>
          <p:cNvSpPr txBox="1"/>
          <p:nvPr/>
        </p:nvSpPr>
        <p:spPr>
          <a:xfrm>
            <a:off x="840090" y="3507411"/>
            <a:ext cx="3683854" cy="523220"/>
          </a:xfrm>
          <a:prstGeom prst="rect">
            <a:avLst/>
          </a:prstGeom>
          <a:noFill/>
        </p:spPr>
        <p:txBody>
          <a:bodyPr wrap="square">
            <a:spAutoFit/>
          </a:bodyPr>
          <a:lstStyle/>
          <a:p>
            <a:pPr algn="ctr"/>
            <a:r>
              <a:rPr lang="it-IT" sz="1400" b="1" dirty="0">
                <a:solidFill>
                  <a:srgbClr val="FF705E"/>
                </a:solidFill>
              </a:rPr>
              <a:t>SERVICE ACTIVATION</a:t>
            </a:r>
          </a:p>
          <a:p>
            <a:pPr algn="ctr"/>
            <a:r>
              <a:rPr lang="it-IT" sz="1400" b="1" dirty="0">
                <a:solidFill>
                  <a:srgbClr val="FF705E"/>
                </a:solidFill>
              </a:rPr>
              <a:t>ACCEPTANCE OF T&amp;C</a:t>
            </a:r>
          </a:p>
        </p:txBody>
      </p:sp>
      <p:sp>
        <p:nvSpPr>
          <p:cNvPr id="173" name="Rombo 172">
            <a:extLst>
              <a:ext uri="{FF2B5EF4-FFF2-40B4-BE49-F238E27FC236}">
                <a16:creationId xmlns:a16="http://schemas.microsoft.com/office/drawing/2014/main" id="{2CCB8D11-5AAD-B858-656F-F6077C1CD655}"/>
              </a:ext>
            </a:extLst>
          </p:cNvPr>
          <p:cNvSpPr>
            <a:spLocks noChangeAspect="1"/>
          </p:cNvSpPr>
          <p:nvPr/>
        </p:nvSpPr>
        <p:spPr>
          <a:xfrm>
            <a:off x="2484017" y="2990111"/>
            <a:ext cx="396000" cy="396371"/>
          </a:xfrm>
          <a:prstGeom prst="diamond">
            <a:avLst/>
          </a:prstGeom>
          <a:solidFill>
            <a:srgbClr val="FF7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DC400"/>
              </a:solidFill>
            </a:endParaRPr>
          </a:p>
        </p:txBody>
      </p:sp>
      <p:sp>
        <p:nvSpPr>
          <p:cNvPr id="4" name="Rounded Rectangle 18">
            <a:extLst>
              <a:ext uri="{FF2B5EF4-FFF2-40B4-BE49-F238E27FC236}">
                <a16:creationId xmlns:a16="http://schemas.microsoft.com/office/drawing/2014/main" id="{55A98652-B4F5-0089-2CE8-0BC593967AFA}"/>
              </a:ext>
            </a:extLst>
          </p:cNvPr>
          <p:cNvSpPr/>
          <p:nvPr/>
        </p:nvSpPr>
        <p:spPr>
          <a:xfrm>
            <a:off x="1258034" y="4810404"/>
            <a:ext cx="12418901" cy="2792734"/>
          </a:xfrm>
          <a:prstGeom prst="roundRect">
            <a:avLst>
              <a:gd name="adj" fmla="val 6845"/>
            </a:avLst>
          </a:prstGeom>
          <a:noFill/>
          <a:ln w="12700">
            <a:solidFill>
              <a:srgbClr val="979797"/>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3120"/>
          </a:p>
        </p:txBody>
      </p:sp>
      <p:sp>
        <p:nvSpPr>
          <p:cNvPr id="5" name="TextBox 78">
            <a:extLst>
              <a:ext uri="{FF2B5EF4-FFF2-40B4-BE49-F238E27FC236}">
                <a16:creationId xmlns:a16="http://schemas.microsoft.com/office/drawing/2014/main" id="{C5BD6637-4C01-7C32-BAB8-6E658525D2A3}"/>
              </a:ext>
            </a:extLst>
          </p:cNvPr>
          <p:cNvSpPr txBox="1"/>
          <p:nvPr/>
        </p:nvSpPr>
        <p:spPr>
          <a:xfrm>
            <a:off x="6124669" y="4270141"/>
            <a:ext cx="2031325" cy="461665"/>
          </a:xfrm>
          <a:prstGeom prst="rect">
            <a:avLst/>
          </a:prstGeom>
          <a:noFill/>
        </p:spPr>
        <p:txBody>
          <a:bodyPr wrap="none" rtlCol="0">
            <a:spAutoFit/>
          </a:bodyPr>
          <a:lstStyle/>
          <a:p>
            <a:r>
              <a:rPr lang="it-IT" sz="2400" b="1" dirty="0">
                <a:solidFill>
                  <a:srgbClr val="FF9712"/>
                </a:solidFill>
                <a:latin typeface="+mj-lt"/>
              </a:rPr>
              <a:t>CHECK LIST</a:t>
            </a:r>
            <a:endParaRPr lang="en-IT" sz="2400" b="1" dirty="0">
              <a:solidFill>
                <a:srgbClr val="FF9712"/>
              </a:solidFill>
              <a:latin typeface="+mj-lt"/>
            </a:endParaRPr>
          </a:p>
        </p:txBody>
      </p:sp>
      <p:grpSp>
        <p:nvGrpSpPr>
          <p:cNvPr id="3" name="Gruppo 2">
            <a:extLst>
              <a:ext uri="{FF2B5EF4-FFF2-40B4-BE49-F238E27FC236}">
                <a16:creationId xmlns:a16="http://schemas.microsoft.com/office/drawing/2014/main" id="{DF24B21B-9BEA-9ECB-EA71-6E8712EDCC90}"/>
              </a:ext>
            </a:extLst>
          </p:cNvPr>
          <p:cNvGrpSpPr/>
          <p:nvPr/>
        </p:nvGrpSpPr>
        <p:grpSpPr>
          <a:xfrm>
            <a:off x="4891542" y="3804072"/>
            <a:ext cx="1275101" cy="846358"/>
            <a:chOff x="4891542" y="3804072"/>
            <a:chExt cx="1275101" cy="846358"/>
          </a:xfrm>
        </p:grpSpPr>
        <p:cxnSp>
          <p:nvCxnSpPr>
            <p:cNvPr id="6" name="Connettore 4 5">
              <a:extLst>
                <a:ext uri="{FF2B5EF4-FFF2-40B4-BE49-F238E27FC236}">
                  <a16:creationId xmlns:a16="http://schemas.microsoft.com/office/drawing/2014/main" id="{A4C1031D-B719-4FB8-AC6C-C7AB6D131D39}"/>
                </a:ext>
              </a:extLst>
            </p:cNvPr>
            <p:cNvCxnSpPr>
              <a:cxnSpLocks/>
            </p:cNvCxnSpPr>
            <p:nvPr/>
          </p:nvCxnSpPr>
          <p:spPr>
            <a:xfrm rot="16200000" flipH="1">
              <a:off x="5159655" y="3535959"/>
              <a:ext cx="696901" cy="1233128"/>
            </a:xfrm>
            <a:prstGeom prst="bentConnector2">
              <a:avLst/>
            </a:prstGeom>
            <a:ln w="38100">
              <a:solidFill>
                <a:srgbClr val="FF9712"/>
              </a:solidFill>
              <a:miter lim="800000"/>
            </a:ln>
          </p:spPr>
          <p:style>
            <a:lnRef idx="1">
              <a:schemeClr val="accent1"/>
            </a:lnRef>
            <a:fillRef idx="0">
              <a:schemeClr val="accent1"/>
            </a:fillRef>
            <a:effectRef idx="0">
              <a:schemeClr val="accent1"/>
            </a:effectRef>
            <a:fontRef idx="minor">
              <a:schemeClr val="tx1"/>
            </a:fontRef>
          </p:style>
        </p:cxnSp>
        <p:sp>
          <p:nvSpPr>
            <p:cNvPr id="7" name="Elemento grafico 27" descr="Accento circonflesso verso sinistra con riempimento a tinta unita">
              <a:extLst>
                <a:ext uri="{FF2B5EF4-FFF2-40B4-BE49-F238E27FC236}">
                  <a16:creationId xmlns:a16="http://schemas.microsoft.com/office/drawing/2014/main" id="{7B49C6A4-D55A-2DC8-9E42-18518847CEED}"/>
                </a:ext>
              </a:extLst>
            </p:cNvPr>
            <p:cNvSpPr/>
            <p:nvPr/>
          </p:nvSpPr>
          <p:spPr>
            <a:xfrm rot="10800000">
              <a:off x="5990118" y="4343453"/>
              <a:ext cx="176525" cy="306977"/>
            </a:xfrm>
            <a:custGeom>
              <a:avLst/>
              <a:gdLst>
                <a:gd name="connsiteX0" fmla="*/ 130083 w 149625"/>
                <a:gd name="connsiteY0" fmla="*/ 260198 h 260198"/>
                <a:gd name="connsiteX1" fmla="*/ 0 w 149625"/>
                <a:gd name="connsiteY1" fmla="*/ 130088 h 260198"/>
                <a:gd name="connsiteX2" fmla="*/ 130083 w 149625"/>
                <a:gd name="connsiteY2" fmla="*/ 0 h 260198"/>
                <a:gd name="connsiteX3" fmla="*/ 149621 w 149625"/>
                <a:gd name="connsiteY3" fmla="*/ 19533 h 260198"/>
                <a:gd name="connsiteX4" fmla="*/ 39066 w 149625"/>
                <a:gd name="connsiteY4" fmla="*/ 130088 h 260198"/>
                <a:gd name="connsiteX5" fmla="*/ 149625 w 149625"/>
                <a:gd name="connsiteY5" fmla="*/ 240665 h 260198"/>
                <a:gd name="connsiteX6" fmla="*/ 130083 w 149625"/>
                <a:gd name="connsiteY6" fmla="*/ 260198 h 26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25" h="260198">
                  <a:moveTo>
                    <a:pt x="130083" y="260198"/>
                  </a:moveTo>
                  <a:lnTo>
                    <a:pt x="0" y="130088"/>
                  </a:lnTo>
                  <a:lnTo>
                    <a:pt x="130083" y="0"/>
                  </a:lnTo>
                  <a:lnTo>
                    <a:pt x="149621" y="19533"/>
                  </a:lnTo>
                  <a:lnTo>
                    <a:pt x="39066" y="130088"/>
                  </a:lnTo>
                  <a:lnTo>
                    <a:pt x="149625" y="240665"/>
                  </a:lnTo>
                  <a:lnTo>
                    <a:pt x="130083" y="260198"/>
                  </a:lnTo>
                  <a:close/>
                </a:path>
              </a:pathLst>
            </a:custGeom>
            <a:solidFill>
              <a:srgbClr val="FF9712"/>
            </a:solidFill>
            <a:ln w="4564" cap="flat">
              <a:noFill/>
              <a:prstDash val="solid"/>
              <a:miter/>
            </a:ln>
          </p:spPr>
          <p:txBody>
            <a:bodyPr rtlCol="0" anchor="ctr"/>
            <a:lstStyle/>
            <a:p>
              <a:endParaRPr lang="en-GB"/>
            </a:p>
          </p:txBody>
        </p:sp>
      </p:grpSp>
    </p:spTree>
    <p:extLst>
      <p:ext uri="{BB962C8B-B14F-4D97-AF65-F5344CB8AC3E}">
        <p14:creationId xmlns:p14="http://schemas.microsoft.com/office/powerpoint/2010/main" val="191682618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75B081-E7A3-4F0E-2554-291FDE61D05B}"/>
              </a:ext>
            </a:extLst>
          </p:cNvPr>
          <p:cNvSpPr>
            <a:spLocks noGrp="1"/>
          </p:cNvSpPr>
          <p:nvPr>
            <p:ph type="title"/>
          </p:nvPr>
        </p:nvSpPr>
        <p:spPr/>
        <p:txBody>
          <a:bodyPr/>
          <a:lstStyle/>
          <a:p>
            <a:r>
              <a:rPr lang="it-IT" dirty="0"/>
              <a:t>OnBoarding: settings and testing</a:t>
            </a:r>
          </a:p>
        </p:txBody>
      </p:sp>
      <p:grpSp>
        <p:nvGrpSpPr>
          <p:cNvPr id="118" name="Gruppo 117">
            <a:extLst>
              <a:ext uri="{FF2B5EF4-FFF2-40B4-BE49-F238E27FC236}">
                <a16:creationId xmlns:a16="http://schemas.microsoft.com/office/drawing/2014/main" id="{CDB35487-0EAE-16BF-F36A-08DAE1DBFF41}"/>
              </a:ext>
            </a:extLst>
          </p:cNvPr>
          <p:cNvGrpSpPr/>
          <p:nvPr/>
        </p:nvGrpSpPr>
        <p:grpSpPr>
          <a:xfrm rot="10800000">
            <a:off x="621086" y="1411208"/>
            <a:ext cx="13334942" cy="604894"/>
            <a:chOff x="5210313" y="7040019"/>
            <a:chExt cx="8094007" cy="269985"/>
          </a:xfrm>
        </p:grpSpPr>
        <p:cxnSp>
          <p:nvCxnSpPr>
            <p:cNvPr id="119" name="Connettore 1 118">
              <a:extLst>
                <a:ext uri="{FF2B5EF4-FFF2-40B4-BE49-F238E27FC236}">
                  <a16:creationId xmlns:a16="http://schemas.microsoft.com/office/drawing/2014/main" id="{BFF729DE-5B2E-F702-5BA4-B9D5D2E4F43B}"/>
                </a:ext>
              </a:extLst>
            </p:cNvPr>
            <p:cNvCxnSpPr>
              <a:cxnSpLocks/>
            </p:cNvCxnSpPr>
            <p:nvPr/>
          </p:nvCxnSpPr>
          <p:spPr>
            <a:xfrm>
              <a:off x="5244353" y="7306665"/>
              <a:ext cx="8059967" cy="0"/>
            </a:xfrm>
            <a:prstGeom prst="line">
              <a:avLst/>
            </a:prstGeom>
            <a:ln w="38100">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121" name="Connettore 1 120">
              <a:extLst>
                <a:ext uri="{FF2B5EF4-FFF2-40B4-BE49-F238E27FC236}">
                  <a16:creationId xmlns:a16="http://schemas.microsoft.com/office/drawing/2014/main" id="{2A7640E2-D9C7-CDEC-0492-F56D71D88847}"/>
                </a:ext>
              </a:extLst>
            </p:cNvPr>
            <p:cNvCxnSpPr>
              <a:cxnSpLocks/>
            </p:cNvCxnSpPr>
            <p:nvPr/>
          </p:nvCxnSpPr>
          <p:spPr>
            <a:xfrm>
              <a:off x="5210313" y="7040019"/>
              <a:ext cx="0" cy="269985"/>
            </a:xfrm>
            <a:prstGeom prst="line">
              <a:avLst/>
            </a:prstGeom>
            <a:ln w="38100">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122" name="Connettore 1 121">
              <a:extLst>
                <a:ext uri="{FF2B5EF4-FFF2-40B4-BE49-F238E27FC236}">
                  <a16:creationId xmlns:a16="http://schemas.microsoft.com/office/drawing/2014/main" id="{739CA5BE-1027-F0A2-BF4B-D42958CCB3FF}"/>
                </a:ext>
              </a:extLst>
            </p:cNvPr>
            <p:cNvCxnSpPr>
              <a:cxnSpLocks/>
            </p:cNvCxnSpPr>
            <p:nvPr/>
          </p:nvCxnSpPr>
          <p:spPr>
            <a:xfrm>
              <a:off x="13289894" y="7040019"/>
              <a:ext cx="0" cy="269985"/>
            </a:xfrm>
            <a:prstGeom prst="line">
              <a:avLst/>
            </a:prstGeom>
            <a:ln w="38100">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grpSp>
      <p:sp>
        <p:nvSpPr>
          <p:cNvPr id="123" name="CasellaDiTesto 122">
            <a:extLst>
              <a:ext uri="{FF2B5EF4-FFF2-40B4-BE49-F238E27FC236}">
                <a16:creationId xmlns:a16="http://schemas.microsoft.com/office/drawing/2014/main" id="{3096EB62-3C05-C6EB-EB77-735DA56B7961}"/>
              </a:ext>
            </a:extLst>
          </p:cNvPr>
          <p:cNvSpPr txBox="1"/>
          <p:nvPr/>
        </p:nvSpPr>
        <p:spPr>
          <a:xfrm>
            <a:off x="4368447" y="3496296"/>
            <a:ext cx="1046187" cy="307777"/>
          </a:xfrm>
          <a:prstGeom prst="rect">
            <a:avLst/>
          </a:prstGeom>
          <a:noFill/>
        </p:spPr>
        <p:txBody>
          <a:bodyPr wrap="square">
            <a:spAutoFit/>
          </a:bodyPr>
          <a:lstStyle/>
          <a:p>
            <a:pPr algn="ctr"/>
            <a:r>
              <a:rPr lang="it-IT" sz="1400" b="1" dirty="0">
                <a:solidFill>
                  <a:srgbClr val="FF9712"/>
                </a:solidFill>
              </a:rPr>
              <a:t>KICK-OFF</a:t>
            </a:r>
          </a:p>
        </p:txBody>
      </p:sp>
      <p:sp>
        <p:nvSpPr>
          <p:cNvPr id="124" name="Freccia a gallone 4">
            <a:extLst>
              <a:ext uri="{FF2B5EF4-FFF2-40B4-BE49-F238E27FC236}">
                <a16:creationId xmlns:a16="http://schemas.microsoft.com/office/drawing/2014/main" id="{5D14DA0D-706C-2CBD-CDAF-3D91A3993AF7}"/>
              </a:ext>
            </a:extLst>
          </p:cNvPr>
          <p:cNvSpPr/>
          <p:nvPr/>
        </p:nvSpPr>
        <p:spPr>
          <a:xfrm>
            <a:off x="2856997" y="2002715"/>
            <a:ext cx="2299908" cy="910132"/>
          </a:xfrm>
          <a:prstGeom prst="chevron">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KICK-OFF </a:t>
            </a:r>
            <a:r>
              <a:rPr lang="it-IT" sz="1400" b="1" dirty="0" err="1">
                <a:solidFill>
                  <a:schemeClr val="bg1"/>
                </a:solidFill>
              </a:rPr>
              <a:t>PREP</a:t>
            </a:r>
            <a:endParaRPr lang="it-IT" sz="1400" b="1" dirty="0">
              <a:solidFill>
                <a:schemeClr val="bg1"/>
              </a:solidFill>
            </a:endParaRPr>
          </a:p>
        </p:txBody>
      </p:sp>
      <p:sp>
        <p:nvSpPr>
          <p:cNvPr id="125" name="Rombo 124">
            <a:extLst>
              <a:ext uri="{FF2B5EF4-FFF2-40B4-BE49-F238E27FC236}">
                <a16:creationId xmlns:a16="http://schemas.microsoft.com/office/drawing/2014/main" id="{20A151A4-7AC4-931E-8785-EDE4F785E107}"/>
              </a:ext>
            </a:extLst>
          </p:cNvPr>
          <p:cNvSpPr>
            <a:spLocks noChangeAspect="1"/>
          </p:cNvSpPr>
          <p:nvPr/>
        </p:nvSpPr>
        <p:spPr>
          <a:xfrm>
            <a:off x="4707685" y="2990111"/>
            <a:ext cx="396000" cy="396371"/>
          </a:xfrm>
          <a:prstGeom prst="diamond">
            <a:avLst/>
          </a:prstGeom>
          <a:solidFill>
            <a:srgbClr val="FF9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6" name="TextBox 78">
            <a:extLst>
              <a:ext uri="{FF2B5EF4-FFF2-40B4-BE49-F238E27FC236}">
                <a16:creationId xmlns:a16="http://schemas.microsoft.com/office/drawing/2014/main" id="{66253C3B-751C-7C59-7E46-F1F9C30E7D9B}"/>
              </a:ext>
            </a:extLst>
          </p:cNvPr>
          <p:cNvSpPr txBox="1"/>
          <p:nvPr/>
        </p:nvSpPr>
        <p:spPr>
          <a:xfrm>
            <a:off x="6654100" y="1518018"/>
            <a:ext cx="1338828" cy="400110"/>
          </a:xfrm>
          <a:prstGeom prst="rect">
            <a:avLst/>
          </a:prstGeom>
          <a:noFill/>
        </p:spPr>
        <p:txBody>
          <a:bodyPr wrap="none" rtlCol="0">
            <a:spAutoFit/>
          </a:bodyPr>
          <a:lstStyle/>
          <a:p>
            <a:r>
              <a:rPr lang="it-IT" sz="2000" b="1" dirty="0">
                <a:solidFill>
                  <a:srgbClr val="001F60"/>
                </a:solidFill>
                <a:latin typeface="+mj-lt"/>
              </a:rPr>
              <a:t>1 MONTH</a:t>
            </a:r>
            <a:endParaRPr lang="en-IT" sz="2000" b="1" dirty="0">
              <a:solidFill>
                <a:srgbClr val="001F60"/>
              </a:solidFill>
              <a:latin typeface="+mj-lt"/>
            </a:endParaRPr>
          </a:p>
        </p:txBody>
      </p:sp>
      <p:sp>
        <p:nvSpPr>
          <p:cNvPr id="127" name="Freccia a gallone 4">
            <a:extLst>
              <a:ext uri="{FF2B5EF4-FFF2-40B4-BE49-F238E27FC236}">
                <a16:creationId xmlns:a16="http://schemas.microsoft.com/office/drawing/2014/main" id="{D032EBDC-EEF0-0516-5F96-38372AB3222B}"/>
              </a:ext>
            </a:extLst>
          </p:cNvPr>
          <p:cNvSpPr/>
          <p:nvPr/>
        </p:nvSpPr>
        <p:spPr>
          <a:xfrm>
            <a:off x="4940304" y="2002715"/>
            <a:ext cx="2477905" cy="910132"/>
          </a:xfrm>
          <a:prstGeom prst="chevron">
            <a:avLst/>
          </a:prstGeom>
          <a:solidFill>
            <a:srgbClr val="FF971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it-IT" sz="1400" b="1" dirty="0">
                <a:solidFill>
                  <a:schemeClr val="bg1"/>
                </a:solidFill>
              </a:rPr>
              <a:t>LOGOS &amp; CUST.</a:t>
            </a:r>
          </a:p>
        </p:txBody>
      </p:sp>
      <p:sp>
        <p:nvSpPr>
          <p:cNvPr id="128" name="Freccia a gallone 4">
            <a:extLst>
              <a:ext uri="{FF2B5EF4-FFF2-40B4-BE49-F238E27FC236}">
                <a16:creationId xmlns:a16="http://schemas.microsoft.com/office/drawing/2014/main" id="{C91F0C59-93E7-AB10-C7CE-EBFF4A2207B2}"/>
              </a:ext>
            </a:extLst>
          </p:cNvPr>
          <p:cNvSpPr/>
          <p:nvPr/>
        </p:nvSpPr>
        <p:spPr>
          <a:xfrm>
            <a:off x="7189475" y="2002715"/>
            <a:ext cx="2437126" cy="910132"/>
          </a:xfrm>
          <a:prstGeom prst="chevron">
            <a:avLst/>
          </a:prstGeom>
          <a:solidFill>
            <a:srgbClr val="FF9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USER LIST &amp; WHITE LIST</a:t>
            </a:r>
          </a:p>
        </p:txBody>
      </p:sp>
      <p:sp>
        <p:nvSpPr>
          <p:cNvPr id="129" name="Freccia a gallone 4">
            <a:extLst>
              <a:ext uri="{FF2B5EF4-FFF2-40B4-BE49-F238E27FC236}">
                <a16:creationId xmlns:a16="http://schemas.microsoft.com/office/drawing/2014/main" id="{0D518712-7E7D-3BD6-4077-68CF9F5F6F28}"/>
              </a:ext>
            </a:extLst>
          </p:cNvPr>
          <p:cNvSpPr/>
          <p:nvPr/>
        </p:nvSpPr>
        <p:spPr>
          <a:xfrm>
            <a:off x="9391181" y="2002715"/>
            <a:ext cx="2070838" cy="910132"/>
          </a:xfrm>
          <a:prstGeom prst="chevron">
            <a:avLst/>
          </a:prstGeom>
          <a:solidFill>
            <a:srgbClr val="FF9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PLATFORM TEST</a:t>
            </a:r>
          </a:p>
        </p:txBody>
      </p:sp>
      <p:sp>
        <p:nvSpPr>
          <p:cNvPr id="131" name="Freccia a gallone 4">
            <a:extLst>
              <a:ext uri="{FF2B5EF4-FFF2-40B4-BE49-F238E27FC236}">
                <a16:creationId xmlns:a16="http://schemas.microsoft.com/office/drawing/2014/main" id="{5A9660D8-5E28-6954-1AA8-45F3CE76CC52}"/>
              </a:ext>
            </a:extLst>
          </p:cNvPr>
          <p:cNvSpPr/>
          <p:nvPr/>
        </p:nvSpPr>
        <p:spPr>
          <a:xfrm>
            <a:off x="11277604" y="2002715"/>
            <a:ext cx="2678425" cy="910132"/>
          </a:xfrm>
          <a:prstGeom prst="chevron">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COMMUNICATION</a:t>
            </a:r>
          </a:p>
        </p:txBody>
      </p:sp>
      <p:sp>
        <p:nvSpPr>
          <p:cNvPr id="132" name="Rombo 131">
            <a:extLst>
              <a:ext uri="{FF2B5EF4-FFF2-40B4-BE49-F238E27FC236}">
                <a16:creationId xmlns:a16="http://schemas.microsoft.com/office/drawing/2014/main" id="{280C478D-D5C4-7183-1384-C6F6A9F540A7}"/>
              </a:ext>
            </a:extLst>
          </p:cNvPr>
          <p:cNvSpPr>
            <a:spLocks noChangeAspect="1"/>
          </p:cNvSpPr>
          <p:nvPr/>
        </p:nvSpPr>
        <p:spPr>
          <a:xfrm>
            <a:off x="8104258" y="2990111"/>
            <a:ext cx="396000" cy="396371"/>
          </a:xfrm>
          <a:prstGeom prst="diamond">
            <a:avLst/>
          </a:prstGeom>
          <a:solidFill>
            <a:srgbClr val="5C5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5C51D0"/>
              </a:solidFill>
            </a:endParaRPr>
          </a:p>
        </p:txBody>
      </p:sp>
      <p:sp>
        <p:nvSpPr>
          <p:cNvPr id="133" name="Rombo 132">
            <a:extLst>
              <a:ext uri="{FF2B5EF4-FFF2-40B4-BE49-F238E27FC236}">
                <a16:creationId xmlns:a16="http://schemas.microsoft.com/office/drawing/2014/main" id="{C9469695-D2E0-216F-E32A-3B22B65AC81E}"/>
              </a:ext>
            </a:extLst>
          </p:cNvPr>
          <p:cNvSpPr>
            <a:spLocks noChangeAspect="1"/>
          </p:cNvSpPr>
          <p:nvPr/>
        </p:nvSpPr>
        <p:spPr>
          <a:xfrm>
            <a:off x="10996611" y="2990111"/>
            <a:ext cx="396000" cy="396371"/>
          </a:xfrm>
          <a:prstGeom prst="diamond">
            <a:avLst/>
          </a:prstGeom>
          <a:solidFill>
            <a:srgbClr val="01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4" name="Rombo 133">
            <a:extLst>
              <a:ext uri="{FF2B5EF4-FFF2-40B4-BE49-F238E27FC236}">
                <a16:creationId xmlns:a16="http://schemas.microsoft.com/office/drawing/2014/main" id="{EB8F7AA5-2873-AF5E-2594-39062925C6FD}"/>
              </a:ext>
            </a:extLst>
          </p:cNvPr>
          <p:cNvSpPr>
            <a:spLocks noChangeAspect="1"/>
          </p:cNvSpPr>
          <p:nvPr/>
        </p:nvSpPr>
        <p:spPr>
          <a:xfrm>
            <a:off x="13467351" y="2990111"/>
            <a:ext cx="396000" cy="396371"/>
          </a:xfrm>
          <a:prstGeom prst="diamond">
            <a:avLst/>
          </a:prstGeom>
          <a:solidFill>
            <a:srgbClr val="56B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5" name="CasellaDiTesto 134">
            <a:extLst>
              <a:ext uri="{FF2B5EF4-FFF2-40B4-BE49-F238E27FC236}">
                <a16:creationId xmlns:a16="http://schemas.microsoft.com/office/drawing/2014/main" id="{3406870B-BCB5-16C7-BA45-90EEB8A7602C}"/>
              </a:ext>
            </a:extLst>
          </p:cNvPr>
          <p:cNvSpPr txBox="1"/>
          <p:nvPr/>
        </p:nvSpPr>
        <p:spPr>
          <a:xfrm>
            <a:off x="7472154" y="3496296"/>
            <a:ext cx="1684432" cy="307777"/>
          </a:xfrm>
          <a:prstGeom prst="rect">
            <a:avLst/>
          </a:prstGeom>
          <a:noFill/>
        </p:spPr>
        <p:txBody>
          <a:bodyPr wrap="square">
            <a:spAutoFit/>
          </a:bodyPr>
          <a:lstStyle/>
          <a:p>
            <a:pPr algn="ctr"/>
            <a:r>
              <a:rPr lang="it-IT" sz="1400" b="1" dirty="0">
                <a:solidFill>
                  <a:srgbClr val="5C51D0"/>
                </a:solidFill>
              </a:rPr>
              <a:t>USER LIST &amp; WL</a:t>
            </a:r>
          </a:p>
        </p:txBody>
      </p:sp>
      <p:sp>
        <p:nvSpPr>
          <p:cNvPr id="136" name="CasellaDiTesto 135">
            <a:extLst>
              <a:ext uri="{FF2B5EF4-FFF2-40B4-BE49-F238E27FC236}">
                <a16:creationId xmlns:a16="http://schemas.microsoft.com/office/drawing/2014/main" id="{C0C29170-BB3B-AC0E-36D4-41E449C00F34}"/>
              </a:ext>
            </a:extLst>
          </p:cNvPr>
          <p:cNvSpPr txBox="1"/>
          <p:nvPr/>
        </p:nvSpPr>
        <p:spPr>
          <a:xfrm>
            <a:off x="10481696" y="3496296"/>
            <a:ext cx="1438634" cy="307777"/>
          </a:xfrm>
          <a:prstGeom prst="rect">
            <a:avLst/>
          </a:prstGeom>
          <a:noFill/>
        </p:spPr>
        <p:txBody>
          <a:bodyPr wrap="square">
            <a:spAutoFit/>
          </a:bodyPr>
          <a:lstStyle/>
          <a:p>
            <a:pPr algn="ctr"/>
            <a:r>
              <a:rPr lang="it-IT" sz="1400" b="1" dirty="0">
                <a:solidFill>
                  <a:srgbClr val="017BFF"/>
                </a:solidFill>
              </a:rPr>
              <a:t>READY TO GO</a:t>
            </a:r>
          </a:p>
        </p:txBody>
      </p:sp>
      <p:sp>
        <p:nvSpPr>
          <p:cNvPr id="137" name="CasellaDiTesto 136">
            <a:extLst>
              <a:ext uri="{FF2B5EF4-FFF2-40B4-BE49-F238E27FC236}">
                <a16:creationId xmlns:a16="http://schemas.microsoft.com/office/drawing/2014/main" id="{296CA4EC-3F00-66F5-E0C7-72AAE770064A}"/>
              </a:ext>
            </a:extLst>
          </p:cNvPr>
          <p:cNvSpPr txBox="1"/>
          <p:nvPr/>
        </p:nvSpPr>
        <p:spPr>
          <a:xfrm>
            <a:off x="13207922" y="3496296"/>
            <a:ext cx="915857" cy="307777"/>
          </a:xfrm>
          <a:prstGeom prst="rect">
            <a:avLst/>
          </a:prstGeom>
          <a:noFill/>
        </p:spPr>
        <p:txBody>
          <a:bodyPr wrap="square">
            <a:spAutoFit/>
          </a:bodyPr>
          <a:lstStyle/>
          <a:p>
            <a:pPr algn="ctr"/>
            <a:r>
              <a:rPr lang="it-IT" sz="1400" b="1" dirty="0">
                <a:solidFill>
                  <a:srgbClr val="56BF46"/>
                </a:solidFill>
              </a:rPr>
              <a:t>GO LIVE</a:t>
            </a:r>
          </a:p>
        </p:txBody>
      </p:sp>
      <p:sp>
        <p:nvSpPr>
          <p:cNvPr id="138" name="Freccia a gallone 4">
            <a:extLst>
              <a:ext uri="{FF2B5EF4-FFF2-40B4-BE49-F238E27FC236}">
                <a16:creationId xmlns:a16="http://schemas.microsoft.com/office/drawing/2014/main" id="{B1290486-6F68-B7F7-E9E0-EA6EED0077C4}"/>
              </a:ext>
            </a:extLst>
          </p:cNvPr>
          <p:cNvSpPr/>
          <p:nvPr/>
        </p:nvSpPr>
        <p:spPr>
          <a:xfrm>
            <a:off x="595693" y="2002715"/>
            <a:ext cx="2477904" cy="910132"/>
          </a:xfrm>
          <a:prstGeom prst="chevron">
            <a:avLst/>
          </a:prstGeom>
          <a:solidFill>
            <a:srgbClr val="032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ACTIVATION</a:t>
            </a:r>
          </a:p>
        </p:txBody>
      </p:sp>
      <p:sp>
        <p:nvSpPr>
          <p:cNvPr id="139" name="CasellaDiTesto 138">
            <a:extLst>
              <a:ext uri="{FF2B5EF4-FFF2-40B4-BE49-F238E27FC236}">
                <a16:creationId xmlns:a16="http://schemas.microsoft.com/office/drawing/2014/main" id="{AD4AF2E6-1A7C-8168-003A-152682D5B2E2}"/>
              </a:ext>
            </a:extLst>
          </p:cNvPr>
          <p:cNvSpPr txBox="1"/>
          <p:nvPr/>
        </p:nvSpPr>
        <p:spPr>
          <a:xfrm>
            <a:off x="840090" y="3507411"/>
            <a:ext cx="3683854" cy="523220"/>
          </a:xfrm>
          <a:prstGeom prst="rect">
            <a:avLst/>
          </a:prstGeom>
          <a:noFill/>
        </p:spPr>
        <p:txBody>
          <a:bodyPr wrap="square">
            <a:spAutoFit/>
          </a:bodyPr>
          <a:lstStyle/>
          <a:p>
            <a:pPr algn="ctr"/>
            <a:r>
              <a:rPr lang="it-IT" sz="1400" b="1" dirty="0">
                <a:solidFill>
                  <a:srgbClr val="FF705E"/>
                </a:solidFill>
              </a:rPr>
              <a:t>SERVICE ACTIVATION</a:t>
            </a:r>
          </a:p>
          <a:p>
            <a:pPr algn="ctr"/>
            <a:r>
              <a:rPr lang="it-IT" sz="1400" b="1" dirty="0">
                <a:solidFill>
                  <a:srgbClr val="FF705E"/>
                </a:solidFill>
              </a:rPr>
              <a:t>ACCEPTANCE OF T&amp;C</a:t>
            </a:r>
          </a:p>
        </p:txBody>
      </p:sp>
      <p:sp>
        <p:nvSpPr>
          <p:cNvPr id="141" name="Rombo 140">
            <a:extLst>
              <a:ext uri="{FF2B5EF4-FFF2-40B4-BE49-F238E27FC236}">
                <a16:creationId xmlns:a16="http://schemas.microsoft.com/office/drawing/2014/main" id="{86AD3C84-6C8A-AD4A-860C-9CD022795D59}"/>
              </a:ext>
            </a:extLst>
          </p:cNvPr>
          <p:cNvSpPr>
            <a:spLocks noChangeAspect="1"/>
          </p:cNvSpPr>
          <p:nvPr/>
        </p:nvSpPr>
        <p:spPr>
          <a:xfrm>
            <a:off x="2484017" y="2990111"/>
            <a:ext cx="396000" cy="396371"/>
          </a:xfrm>
          <a:prstGeom prst="diamond">
            <a:avLst/>
          </a:prstGeom>
          <a:solidFill>
            <a:srgbClr val="FF7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DC400"/>
              </a:solidFill>
            </a:endParaRPr>
          </a:p>
        </p:txBody>
      </p:sp>
      <p:grpSp>
        <p:nvGrpSpPr>
          <p:cNvPr id="4" name="Gruppo 3">
            <a:extLst>
              <a:ext uri="{FF2B5EF4-FFF2-40B4-BE49-F238E27FC236}">
                <a16:creationId xmlns:a16="http://schemas.microsoft.com/office/drawing/2014/main" id="{8BEB9DFD-004C-765C-723C-D94A6C37AD90}"/>
              </a:ext>
            </a:extLst>
          </p:cNvPr>
          <p:cNvGrpSpPr/>
          <p:nvPr/>
        </p:nvGrpSpPr>
        <p:grpSpPr>
          <a:xfrm>
            <a:off x="4940303" y="3829500"/>
            <a:ext cx="6337301" cy="213431"/>
            <a:chOff x="5210313" y="7040019"/>
            <a:chExt cx="8094007" cy="269985"/>
          </a:xfrm>
        </p:grpSpPr>
        <p:cxnSp>
          <p:nvCxnSpPr>
            <p:cNvPr id="5" name="Connettore 1 4">
              <a:extLst>
                <a:ext uri="{FF2B5EF4-FFF2-40B4-BE49-F238E27FC236}">
                  <a16:creationId xmlns:a16="http://schemas.microsoft.com/office/drawing/2014/main" id="{696BFF7C-0F22-9FDD-B45F-E0B5A19B0C18}"/>
                </a:ext>
              </a:extLst>
            </p:cNvPr>
            <p:cNvCxnSpPr>
              <a:cxnSpLocks/>
            </p:cNvCxnSpPr>
            <p:nvPr/>
          </p:nvCxnSpPr>
          <p:spPr>
            <a:xfrm>
              <a:off x="5244353" y="7306665"/>
              <a:ext cx="8059967" cy="0"/>
            </a:xfrm>
            <a:prstGeom prst="line">
              <a:avLst/>
            </a:prstGeom>
            <a:ln w="38100">
              <a:solidFill>
                <a:srgbClr val="FF9712"/>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6" name="Connettore 1 5">
              <a:extLst>
                <a:ext uri="{FF2B5EF4-FFF2-40B4-BE49-F238E27FC236}">
                  <a16:creationId xmlns:a16="http://schemas.microsoft.com/office/drawing/2014/main" id="{F89A7DAF-4C0D-C5C3-3EE5-14CF36593180}"/>
                </a:ext>
              </a:extLst>
            </p:cNvPr>
            <p:cNvCxnSpPr>
              <a:cxnSpLocks/>
            </p:cNvCxnSpPr>
            <p:nvPr/>
          </p:nvCxnSpPr>
          <p:spPr>
            <a:xfrm>
              <a:off x="5210313" y="7040019"/>
              <a:ext cx="0" cy="269985"/>
            </a:xfrm>
            <a:prstGeom prst="line">
              <a:avLst/>
            </a:prstGeom>
            <a:ln w="38100">
              <a:solidFill>
                <a:srgbClr val="FF9712"/>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7" name="Connettore 1 6">
              <a:extLst>
                <a:ext uri="{FF2B5EF4-FFF2-40B4-BE49-F238E27FC236}">
                  <a16:creationId xmlns:a16="http://schemas.microsoft.com/office/drawing/2014/main" id="{A5A09C15-31C2-9BF3-B48C-2815C2A00D4E}"/>
                </a:ext>
              </a:extLst>
            </p:cNvPr>
            <p:cNvCxnSpPr>
              <a:cxnSpLocks/>
            </p:cNvCxnSpPr>
            <p:nvPr/>
          </p:nvCxnSpPr>
          <p:spPr>
            <a:xfrm>
              <a:off x="13289894" y="7040019"/>
              <a:ext cx="0" cy="269985"/>
            </a:xfrm>
            <a:prstGeom prst="line">
              <a:avLst/>
            </a:prstGeom>
            <a:ln w="38100">
              <a:solidFill>
                <a:srgbClr val="FF9712"/>
              </a:solidFill>
              <a:prstDash val="solid"/>
              <a:miter lim="800000"/>
            </a:ln>
          </p:spPr>
          <p:style>
            <a:lnRef idx="1">
              <a:schemeClr val="accent1"/>
            </a:lnRef>
            <a:fillRef idx="0">
              <a:schemeClr val="accent1"/>
            </a:fillRef>
            <a:effectRef idx="0">
              <a:schemeClr val="accent1"/>
            </a:effectRef>
            <a:fontRef idx="minor">
              <a:schemeClr val="tx1"/>
            </a:fontRef>
          </p:style>
        </p:cxnSp>
      </p:grpSp>
      <p:sp>
        <p:nvSpPr>
          <p:cNvPr id="52" name="CasellaDiTesto 51">
            <a:extLst>
              <a:ext uri="{FF2B5EF4-FFF2-40B4-BE49-F238E27FC236}">
                <a16:creationId xmlns:a16="http://schemas.microsoft.com/office/drawing/2014/main" id="{94588DA6-3176-8FDA-942B-67E2B0271CEE}"/>
              </a:ext>
            </a:extLst>
          </p:cNvPr>
          <p:cNvSpPr txBox="1"/>
          <p:nvPr/>
        </p:nvSpPr>
        <p:spPr>
          <a:xfrm>
            <a:off x="2224715" y="5404105"/>
            <a:ext cx="2964228" cy="228663"/>
          </a:xfrm>
          <a:prstGeom prst="rect">
            <a:avLst/>
          </a:prstGeom>
          <a:noFill/>
        </p:spPr>
        <p:txBody>
          <a:bodyPr wrap="square" lIns="0" tIns="0" rIns="0" bIns="0" rtlCol="0">
            <a:noAutofit/>
          </a:bodyPr>
          <a:lstStyle/>
          <a:p>
            <a:pPr>
              <a:lnSpc>
                <a:spcPct val="90000"/>
              </a:lnSpc>
            </a:pPr>
            <a:r>
              <a:rPr lang="it-IT" sz="2000" b="1" dirty="0" err="1">
                <a:solidFill>
                  <a:srgbClr val="131B3F"/>
                </a:solidFill>
              </a:rPr>
              <a:t>Provide</a:t>
            </a:r>
            <a:r>
              <a:rPr lang="it-IT" sz="2000" b="1" dirty="0">
                <a:solidFill>
                  <a:srgbClr val="131B3F"/>
                </a:solidFill>
              </a:rPr>
              <a:t> logos</a:t>
            </a:r>
            <a:endParaRPr lang="it-IT" sz="2000" dirty="0">
              <a:solidFill>
                <a:srgbClr val="131B3F"/>
              </a:solidFill>
            </a:endParaRPr>
          </a:p>
        </p:txBody>
      </p:sp>
      <p:sp>
        <p:nvSpPr>
          <p:cNvPr id="79" name="CasellaDiTesto 78">
            <a:extLst>
              <a:ext uri="{FF2B5EF4-FFF2-40B4-BE49-F238E27FC236}">
                <a16:creationId xmlns:a16="http://schemas.microsoft.com/office/drawing/2014/main" id="{1E967BEE-B7F9-63F2-C595-568B1818D3A8}"/>
              </a:ext>
            </a:extLst>
          </p:cNvPr>
          <p:cNvSpPr txBox="1"/>
          <p:nvPr/>
        </p:nvSpPr>
        <p:spPr>
          <a:xfrm>
            <a:off x="2224715" y="5903333"/>
            <a:ext cx="4283378" cy="228663"/>
          </a:xfrm>
          <a:prstGeom prst="rect">
            <a:avLst/>
          </a:prstGeom>
          <a:noFill/>
        </p:spPr>
        <p:txBody>
          <a:bodyPr wrap="square" lIns="0" tIns="0" rIns="0" bIns="0" rtlCol="0">
            <a:noAutofit/>
          </a:bodyPr>
          <a:lstStyle/>
          <a:p>
            <a:pPr>
              <a:lnSpc>
                <a:spcPct val="90000"/>
              </a:lnSpc>
            </a:pPr>
            <a:r>
              <a:rPr lang="it-IT" sz="2000" b="1" dirty="0" err="1">
                <a:solidFill>
                  <a:srgbClr val="131B3F"/>
                </a:solidFill>
              </a:rPr>
              <a:t>Whitelisting</a:t>
            </a:r>
            <a:r>
              <a:rPr lang="it-IT" sz="2000" b="1" dirty="0">
                <a:solidFill>
                  <a:srgbClr val="131B3F"/>
                </a:solidFill>
              </a:rPr>
              <a:t> </a:t>
            </a:r>
            <a:r>
              <a:rPr lang="it-IT" sz="2000" b="1" dirty="0" err="1">
                <a:solidFill>
                  <a:srgbClr val="131B3F"/>
                </a:solidFill>
              </a:rPr>
              <a:t>Configuration</a:t>
            </a:r>
            <a:r>
              <a:rPr lang="it-IT" sz="2000" b="1" dirty="0">
                <a:solidFill>
                  <a:srgbClr val="131B3F"/>
                </a:solidFill>
              </a:rPr>
              <a:t> </a:t>
            </a:r>
            <a:endParaRPr lang="it-IT" sz="2000" dirty="0">
              <a:solidFill>
                <a:srgbClr val="131B3F"/>
              </a:solidFill>
            </a:endParaRPr>
          </a:p>
        </p:txBody>
      </p:sp>
      <p:sp>
        <p:nvSpPr>
          <p:cNvPr id="81" name="CasellaDiTesto 80">
            <a:extLst>
              <a:ext uri="{FF2B5EF4-FFF2-40B4-BE49-F238E27FC236}">
                <a16:creationId xmlns:a16="http://schemas.microsoft.com/office/drawing/2014/main" id="{76359B1E-0522-9CBE-D6FE-5D847EDD4DFB}"/>
              </a:ext>
            </a:extLst>
          </p:cNvPr>
          <p:cNvSpPr txBox="1"/>
          <p:nvPr/>
        </p:nvSpPr>
        <p:spPr>
          <a:xfrm>
            <a:off x="2178994" y="6334466"/>
            <a:ext cx="4852031" cy="523742"/>
          </a:xfrm>
          <a:prstGeom prst="rect">
            <a:avLst/>
          </a:prstGeom>
          <a:noFill/>
        </p:spPr>
        <p:txBody>
          <a:bodyPr wrap="square" lIns="0" tIns="0" rIns="0" bIns="0" rtlCol="0">
            <a:noAutofit/>
          </a:bodyPr>
          <a:lstStyle/>
          <a:p>
            <a:pPr>
              <a:lnSpc>
                <a:spcPct val="90000"/>
              </a:lnSpc>
            </a:pPr>
            <a:r>
              <a:rPr lang="it-IT" sz="2000" b="1" dirty="0" err="1">
                <a:solidFill>
                  <a:srgbClr val="131B3F"/>
                </a:solidFill>
              </a:rPr>
              <a:t>Provide</a:t>
            </a:r>
            <a:r>
              <a:rPr lang="it-IT" sz="2000" b="1" dirty="0">
                <a:solidFill>
                  <a:srgbClr val="131B3F"/>
                </a:solidFill>
              </a:rPr>
              <a:t> User List </a:t>
            </a:r>
            <a:r>
              <a:rPr lang="it-IT" sz="2000" dirty="0">
                <a:solidFill>
                  <a:srgbClr val="131B3F"/>
                </a:solidFill>
              </a:rPr>
              <a:t>(Max 5 days </a:t>
            </a:r>
            <a:r>
              <a:rPr lang="it-IT" sz="2000" dirty="0" err="1">
                <a:solidFill>
                  <a:srgbClr val="131B3F"/>
                </a:solidFill>
              </a:rPr>
              <a:t>before</a:t>
            </a:r>
            <a:r>
              <a:rPr lang="it-IT" sz="2000" dirty="0">
                <a:solidFill>
                  <a:srgbClr val="131B3F"/>
                </a:solidFill>
              </a:rPr>
              <a:t> Go Live)</a:t>
            </a:r>
          </a:p>
        </p:txBody>
      </p:sp>
      <p:sp>
        <p:nvSpPr>
          <p:cNvPr id="85" name="CasellaDiTesto 84">
            <a:extLst>
              <a:ext uri="{FF2B5EF4-FFF2-40B4-BE49-F238E27FC236}">
                <a16:creationId xmlns:a16="http://schemas.microsoft.com/office/drawing/2014/main" id="{BF6A8861-F481-BD37-AD5F-F3A7A7CFCD16}"/>
              </a:ext>
            </a:extLst>
          </p:cNvPr>
          <p:cNvSpPr txBox="1"/>
          <p:nvPr/>
        </p:nvSpPr>
        <p:spPr>
          <a:xfrm>
            <a:off x="2206427" y="7031467"/>
            <a:ext cx="4883628" cy="226153"/>
          </a:xfrm>
          <a:prstGeom prst="rect">
            <a:avLst/>
          </a:prstGeom>
          <a:noFill/>
        </p:spPr>
        <p:txBody>
          <a:bodyPr wrap="square" lIns="0" tIns="0" rIns="0" bIns="0" rtlCol="0">
            <a:noAutofit/>
          </a:bodyPr>
          <a:lstStyle/>
          <a:p>
            <a:pPr>
              <a:lnSpc>
                <a:spcPct val="90000"/>
              </a:lnSpc>
            </a:pPr>
            <a:r>
              <a:rPr lang="it-IT" sz="2000" b="1" dirty="0">
                <a:solidFill>
                  <a:srgbClr val="131B3F"/>
                </a:solidFill>
              </a:rPr>
              <a:t>Platform testing support</a:t>
            </a:r>
            <a:endParaRPr lang="it-IT" sz="2000" dirty="0">
              <a:solidFill>
                <a:srgbClr val="131B3F"/>
              </a:solidFill>
            </a:endParaRPr>
          </a:p>
        </p:txBody>
      </p:sp>
      <p:grpSp>
        <p:nvGrpSpPr>
          <p:cNvPr id="157" name="Gruppo 156">
            <a:extLst>
              <a:ext uri="{FF2B5EF4-FFF2-40B4-BE49-F238E27FC236}">
                <a16:creationId xmlns:a16="http://schemas.microsoft.com/office/drawing/2014/main" id="{7BB6D963-C477-04E5-D870-0CA721274D2D}"/>
              </a:ext>
            </a:extLst>
          </p:cNvPr>
          <p:cNvGrpSpPr/>
          <p:nvPr/>
        </p:nvGrpSpPr>
        <p:grpSpPr>
          <a:xfrm>
            <a:off x="1727753" y="5392950"/>
            <a:ext cx="352192" cy="1873752"/>
            <a:chOff x="1646251" y="4731693"/>
            <a:chExt cx="402048" cy="2139002"/>
          </a:xfrm>
        </p:grpSpPr>
        <p:pic>
          <p:nvPicPr>
            <p:cNvPr id="59" name="Elemento grafico 58">
              <a:extLst>
                <a:ext uri="{FF2B5EF4-FFF2-40B4-BE49-F238E27FC236}">
                  <a16:creationId xmlns:a16="http://schemas.microsoft.com/office/drawing/2014/main" id="{E2E204CD-51F1-F436-C23C-AF5395220BD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46251" y="4731693"/>
              <a:ext cx="402048" cy="363215"/>
            </a:xfrm>
            <a:prstGeom prst="rect">
              <a:avLst/>
            </a:prstGeom>
          </p:spPr>
        </p:pic>
        <p:pic>
          <p:nvPicPr>
            <p:cNvPr id="97" name="Elemento grafico 96">
              <a:extLst>
                <a:ext uri="{FF2B5EF4-FFF2-40B4-BE49-F238E27FC236}">
                  <a16:creationId xmlns:a16="http://schemas.microsoft.com/office/drawing/2014/main" id="{9F72FA91-FA56-1282-0916-624A1DC52B4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46251" y="5323624"/>
              <a:ext cx="402048" cy="363213"/>
            </a:xfrm>
            <a:prstGeom prst="rect">
              <a:avLst/>
            </a:prstGeom>
          </p:spPr>
        </p:pic>
        <p:pic>
          <p:nvPicPr>
            <p:cNvPr id="99" name="Elemento grafico 98">
              <a:extLst>
                <a:ext uri="{FF2B5EF4-FFF2-40B4-BE49-F238E27FC236}">
                  <a16:creationId xmlns:a16="http://schemas.microsoft.com/office/drawing/2014/main" id="{60184284-25E2-42C2-5053-CEED5A1BC21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46251" y="5915553"/>
              <a:ext cx="402048" cy="363213"/>
            </a:xfrm>
            <a:prstGeom prst="rect">
              <a:avLst/>
            </a:prstGeom>
          </p:spPr>
        </p:pic>
        <p:pic>
          <p:nvPicPr>
            <p:cNvPr id="100" name="Elemento grafico 99">
              <a:extLst>
                <a:ext uri="{FF2B5EF4-FFF2-40B4-BE49-F238E27FC236}">
                  <a16:creationId xmlns:a16="http://schemas.microsoft.com/office/drawing/2014/main" id="{FAE4589D-13FB-EC3E-7A06-893E4FA5892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46251" y="6507481"/>
              <a:ext cx="402048" cy="363214"/>
            </a:xfrm>
            <a:prstGeom prst="rect">
              <a:avLst/>
            </a:prstGeom>
          </p:spPr>
        </p:pic>
      </p:grpSp>
      <p:sp>
        <p:nvSpPr>
          <p:cNvPr id="113" name="Rounded Rectangle 18">
            <a:extLst>
              <a:ext uri="{FF2B5EF4-FFF2-40B4-BE49-F238E27FC236}">
                <a16:creationId xmlns:a16="http://schemas.microsoft.com/office/drawing/2014/main" id="{BC204324-28C7-6DBA-AC3D-EA8B541EEC78}"/>
              </a:ext>
            </a:extLst>
          </p:cNvPr>
          <p:cNvSpPr/>
          <p:nvPr/>
        </p:nvSpPr>
        <p:spPr>
          <a:xfrm>
            <a:off x="1494646" y="4820678"/>
            <a:ext cx="5738254" cy="2692021"/>
          </a:xfrm>
          <a:prstGeom prst="roundRect">
            <a:avLst>
              <a:gd name="adj" fmla="val 6845"/>
            </a:avLst>
          </a:prstGeom>
          <a:noFill/>
          <a:ln w="12700">
            <a:solidFill>
              <a:srgbClr val="979797"/>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3120"/>
          </a:p>
        </p:txBody>
      </p:sp>
      <p:sp>
        <p:nvSpPr>
          <p:cNvPr id="9" name="TextBox 78">
            <a:extLst>
              <a:ext uri="{FF2B5EF4-FFF2-40B4-BE49-F238E27FC236}">
                <a16:creationId xmlns:a16="http://schemas.microsoft.com/office/drawing/2014/main" id="{BBB40071-2BE8-A3F4-5CBC-7750685B523C}"/>
              </a:ext>
            </a:extLst>
          </p:cNvPr>
          <p:cNvSpPr txBox="1"/>
          <p:nvPr/>
        </p:nvSpPr>
        <p:spPr>
          <a:xfrm>
            <a:off x="3353527" y="4833537"/>
            <a:ext cx="2185085" cy="430887"/>
          </a:xfrm>
          <a:prstGeom prst="rect">
            <a:avLst/>
          </a:prstGeom>
          <a:noFill/>
        </p:spPr>
        <p:txBody>
          <a:bodyPr wrap="none" rtlCol="0">
            <a:spAutoFit/>
          </a:bodyPr>
          <a:lstStyle/>
          <a:p>
            <a:r>
              <a:rPr lang="it-IT" sz="2200" b="1" dirty="0">
                <a:solidFill>
                  <a:srgbClr val="001F60"/>
                </a:solidFill>
                <a:latin typeface="+mj-lt"/>
              </a:rPr>
              <a:t>CLIENT </a:t>
            </a:r>
            <a:r>
              <a:rPr lang="it-IT" sz="2200" dirty="0">
                <a:solidFill>
                  <a:srgbClr val="001F60"/>
                </a:solidFill>
                <a:latin typeface="+mj-lt"/>
              </a:rPr>
              <a:t>TASKS</a:t>
            </a:r>
            <a:endParaRPr lang="en-IT" sz="2200" dirty="0">
              <a:solidFill>
                <a:srgbClr val="001F60"/>
              </a:solidFill>
              <a:latin typeface="+mj-lt"/>
            </a:endParaRPr>
          </a:p>
        </p:txBody>
      </p:sp>
      <p:sp>
        <p:nvSpPr>
          <p:cNvPr id="23" name="CasellaDiTesto 22">
            <a:extLst>
              <a:ext uri="{FF2B5EF4-FFF2-40B4-BE49-F238E27FC236}">
                <a16:creationId xmlns:a16="http://schemas.microsoft.com/office/drawing/2014/main" id="{8F1F9489-A40E-C586-6127-9522AB203ADC}"/>
              </a:ext>
            </a:extLst>
          </p:cNvPr>
          <p:cNvSpPr txBox="1"/>
          <p:nvPr/>
        </p:nvSpPr>
        <p:spPr>
          <a:xfrm>
            <a:off x="8380449" y="5404105"/>
            <a:ext cx="4622118" cy="340994"/>
          </a:xfrm>
          <a:prstGeom prst="rect">
            <a:avLst/>
          </a:prstGeom>
          <a:noFill/>
        </p:spPr>
        <p:txBody>
          <a:bodyPr wrap="square" lIns="0" tIns="0" rIns="0" bIns="0" rtlCol="0">
            <a:noAutofit/>
          </a:bodyPr>
          <a:lstStyle/>
          <a:p>
            <a:pPr>
              <a:lnSpc>
                <a:spcPct val="90000"/>
              </a:lnSpc>
            </a:pPr>
            <a:r>
              <a:rPr lang="it-IT" sz="2000" b="1" dirty="0" err="1">
                <a:solidFill>
                  <a:srgbClr val="131B3F"/>
                </a:solidFill>
              </a:rPr>
              <a:t>Provide</a:t>
            </a:r>
            <a:r>
              <a:rPr lang="it-IT" sz="2000" b="1" dirty="0">
                <a:solidFill>
                  <a:srgbClr val="131B3F"/>
                </a:solidFill>
              </a:rPr>
              <a:t> </a:t>
            </a:r>
            <a:r>
              <a:rPr lang="it-IT" sz="2000" b="1" dirty="0" err="1">
                <a:solidFill>
                  <a:srgbClr val="131B3F"/>
                </a:solidFill>
              </a:rPr>
              <a:t>Whitelist</a:t>
            </a:r>
            <a:r>
              <a:rPr lang="it-IT" sz="2000" b="1" dirty="0">
                <a:solidFill>
                  <a:srgbClr val="131B3F"/>
                </a:solidFill>
              </a:rPr>
              <a:t> Doc </a:t>
            </a:r>
            <a:r>
              <a:rPr lang="it-IT" sz="2000" dirty="0">
                <a:solidFill>
                  <a:srgbClr val="131B3F"/>
                </a:solidFill>
              </a:rPr>
              <a:t>(Repository)</a:t>
            </a:r>
          </a:p>
        </p:txBody>
      </p:sp>
      <p:sp>
        <p:nvSpPr>
          <p:cNvPr id="24" name="CasellaDiTesto 23">
            <a:extLst>
              <a:ext uri="{FF2B5EF4-FFF2-40B4-BE49-F238E27FC236}">
                <a16:creationId xmlns:a16="http://schemas.microsoft.com/office/drawing/2014/main" id="{93569568-A1FC-CE32-8430-ADBC4CBB7907}"/>
              </a:ext>
            </a:extLst>
          </p:cNvPr>
          <p:cNvSpPr txBox="1"/>
          <p:nvPr/>
        </p:nvSpPr>
        <p:spPr>
          <a:xfrm>
            <a:off x="8374197" y="5925117"/>
            <a:ext cx="5093154" cy="290901"/>
          </a:xfrm>
          <a:prstGeom prst="rect">
            <a:avLst/>
          </a:prstGeom>
          <a:noFill/>
        </p:spPr>
        <p:txBody>
          <a:bodyPr wrap="square" lIns="0" tIns="0" rIns="0" bIns="0" rtlCol="0">
            <a:noAutofit/>
          </a:bodyPr>
          <a:lstStyle/>
          <a:p>
            <a:pPr>
              <a:lnSpc>
                <a:spcPct val="90000"/>
              </a:lnSpc>
            </a:pPr>
            <a:r>
              <a:rPr lang="it-IT" sz="2000" b="1" dirty="0" err="1">
                <a:solidFill>
                  <a:srgbClr val="131B3F"/>
                </a:solidFill>
              </a:rPr>
              <a:t>Provide</a:t>
            </a:r>
            <a:r>
              <a:rPr lang="it-IT" sz="2000" b="1" dirty="0">
                <a:solidFill>
                  <a:srgbClr val="131B3F"/>
                </a:solidFill>
              </a:rPr>
              <a:t> User List Template </a:t>
            </a:r>
            <a:r>
              <a:rPr lang="it-IT" sz="2000" dirty="0">
                <a:solidFill>
                  <a:srgbClr val="131B3F"/>
                </a:solidFill>
              </a:rPr>
              <a:t>(Repository)</a:t>
            </a:r>
          </a:p>
        </p:txBody>
      </p:sp>
      <p:sp>
        <p:nvSpPr>
          <p:cNvPr id="25" name="CasellaDiTesto 24">
            <a:extLst>
              <a:ext uri="{FF2B5EF4-FFF2-40B4-BE49-F238E27FC236}">
                <a16:creationId xmlns:a16="http://schemas.microsoft.com/office/drawing/2014/main" id="{A83C3108-6E7D-9132-9525-A2356A1529D4}"/>
              </a:ext>
            </a:extLst>
          </p:cNvPr>
          <p:cNvSpPr txBox="1"/>
          <p:nvPr/>
        </p:nvSpPr>
        <p:spPr>
          <a:xfrm>
            <a:off x="8374197" y="6443644"/>
            <a:ext cx="3488703" cy="290901"/>
          </a:xfrm>
          <a:prstGeom prst="rect">
            <a:avLst/>
          </a:prstGeom>
          <a:noFill/>
        </p:spPr>
        <p:txBody>
          <a:bodyPr wrap="square" lIns="0" tIns="0" rIns="0" bIns="0" rtlCol="0">
            <a:noAutofit/>
          </a:bodyPr>
          <a:lstStyle/>
          <a:p>
            <a:pPr>
              <a:lnSpc>
                <a:spcPct val="90000"/>
              </a:lnSpc>
            </a:pPr>
            <a:r>
              <a:rPr lang="it-IT" sz="2000" b="1" dirty="0" err="1">
                <a:solidFill>
                  <a:srgbClr val="131B3F"/>
                </a:solidFill>
              </a:rPr>
              <a:t>Dedicated</a:t>
            </a:r>
            <a:r>
              <a:rPr lang="it-IT" sz="2000" b="1" dirty="0">
                <a:solidFill>
                  <a:srgbClr val="131B3F"/>
                </a:solidFill>
              </a:rPr>
              <a:t> </a:t>
            </a:r>
            <a:r>
              <a:rPr lang="it-IT" sz="2000" b="1" dirty="0" err="1">
                <a:solidFill>
                  <a:srgbClr val="131B3F"/>
                </a:solidFill>
              </a:rPr>
              <a:t>Tenant</a:t>
            </a:r>
            <a:r>
              <a:rPr lang="it-IT" sz="2000" b="1" dirty="0">
                <a:solidFill>
                  <a:srgbClr val="131B3F"/>
                </a:solidFill>
              </a:rPr>
              <a:t> Settings</a:t>
            </a:r>
            <a:endParaRPr lang="it-IT" sz="2000" dirty="0">
              <a:solidFill>
                <a:srgbClr val="131B3F"/>
              </a:solidFill>
            </a:endParaRPr>
          </a:p>
        </p:txBody>
      </p:sp>
      <p:sp>
        <p:nvSpPr>
          <p:cNvPr id="26" name="CasellaDiTesto 25">
            <a:extLst>
              <a:ext uri="{FF2B5EF4-FFF2-40B4-BE49-F238E27FC236}">
                <a16:creationId xmlns:a16="http://schemas.microsoft.com/office/drawing/2014/main" id="{33EF45E3-D5C3-7773-9709-E435FBA5BCD9}"/>
              </a:ext>
            </a:extLst>
          </p:cNvPr>
          <p:cNvSpPr txBox="1"/>
          <p:nvPr/>
        </p:nvSpPr>
        <p:spPr>
          <a:xfrm>
            <a:off x="8374198" y="7031467"/>
            <a:ext cx="3020462" cy="245063"/>
          </a:xfrm>
          <a:prstGeom prst="rect">
            <a:avLst/>
          </a:prstGeom>
          <a:noFill/>
        </p:spPr>
        <p:txBody>
          <a:bodyPr wrap="square" lIns="0" tIns="0" rIns="0" bIns="0" rtlCol="0">
            <a:noAutofit/>
          </a:bodyPr>
          <a:lstStyle/>
          <a:p>
            <a:pPr>
              <a:lnSpc>
                <a:spcPct val="90000"/>
              </a:lnSpc>
            </a:pPr>
            <a:r>
              <a:rPr lang="it-IT" sz="2000" b="1" dirty="0">
                <a:solidFill>
                  <a:srgbClr val="131B3F"/>
                </a:solidFill>
              </a:rPr>
              <a:t>Platform testing</a:t>
            </a:r>
            <a:endParaRPr lang="it-IT" sz="2000" dirty="0">
              <a:solidFill>
                <a:srgbClr val="131B3F"/>
              </a:solidFill>
            </a:endParaRPr>
          </a:p>
        </p:txBody>
      </p:sp>
      <p:sp>
        <p:nvSpPr>
          <p:cNvPr id="28" name="Rounded Rectangle 18">
            <a:extLst>
              <a:ext uri="{FF2B5EF4-FFF2-40B4-BE49-F238E27FC236}">
                <a16:creationId xmlns:a16="http://schemas.microsoft.com/office/drawing/2014/main" id="{87516977-157F-28E4-A7A9-AC80DADA1DD9}"/>
              </a:ext>
            </a:extLst>
          </p:cNvPr>
          <p:cNvSpPr/>
          <p:nvPr/>
        </p:nvSpPr>
        <p:spPr>
          <a:xfrm>
            <a:off x="7648095" y="4820678"/>
            <a:ext cx="5819227" cy="2776410"/>
          </a:xfrm>
          <a:prstGeom prst="roundRect">
            <a:avLst>
              <a:gd name="adj" fmla="val 6845"/>
            </a:avLst>
          </a:prstGeom>
          <a:noFill/>
          <a:ln w="12700">
            <a:solidFill>
              <a:srgbClr val="979797"/>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3120"/>
          </a:p>
        </p:txBody>
      </p:sp>
      <p:sp>
        <p:nvSpPr>
          <p:cNvPr id="29" name="TextBox 78">
            <a:extLst>
              <a:ext uri="{FF2B5EF4-FFF2-40B4-BE49-F238E27FC236}">
                <a16:creationId xmlns:a16="http://schemas.microsoft.com/office/drawing/2014/main" id="{AB132199-5EF0-DC92-1E48-820D1613AEEC}"/>
              </a:ext>
            </a:extLst>
          </p:cNvPr>
          <p:cNvSpPr txBox="1"/>
          <p:nvPr/>
        </p:nvSpPr>
        <p:spPr>
          <a:xfrm>
            <a:off x="9121321" y="4833537"/>
            <a:ext cx="3060325" cy="430887"/>
          </a:xfrm>
          <a:prstGeom prst="rect">
            <a:avLst/>
          </a:prstGeom>
          <a:noFill/>
        </p:spPr>
        <p:txBody>
          <a:bodyPr wrap="none" rtlCol="0">
            <a:spAutoFit/>
          </a:bodyPr>
          <a:lstStyle/>
          <a:p>
            <a:r>
              <a:rPr lang="it-IT" sz="2200" b="1" dirty="0">
                <a:solidFill>
                  <a:srgbClr val="001F60"/>
                </a:solidFill>
                <a:latin typeface="+mj-lt"/>
              </a:rPr>
              <a:t>CYBER GURU </a:t>
            </a:r>
            <a:r>
              <a:rPr lang="it-IT" sz="2200" dirty="0">
                <a:solidFill>
                  <a:srgbClr val="001F60"/>
                </a:solidFill>
                <a:latin typeface="+mj-lt"/>
              </a:rPr>
              <a:t>TASKS</a:t>
            </a:r>
            <a:endParaRPr lang="en-IT" sz="2200" dirty="0">
              <a:solidFill>
                <a:srgbClr val="001F60"/>
              </a:solidFill>
              <a:latin typeface="+mj-lt"/>
            </a:endParaRPr>
          </a:p>
        </p:txBody>
      </p:sp>
      <p:cxnSp>
        <p:nvCxnSpPr>
          <p:cNvPr id="36" name="Connettore a gomito 55">
            <a:extLst>
              <a:ext uri="{FF2B5EF4-FFF2-40B4-BE49-F238E27FC236}">
                <a16:creationId xmlns:a16="http://schemas.microsoft.com/office/drawing/2014/main" id="{7DFF8675-462F-6EE6-94F4-A15FDF06F92D}"/>
              </a:ext>
            </a:extLst>
          </p:cNvPr>
          <p:cNvCxnSpPr>
            <a:cxnSpLocks/>
          </p:cNvCxnSpPr>
          <p:nvPr/>
        </p:nvCxnSpPr>
        <p:spPr>
          <a:xfrm rot="10800000" flipV="1">
            <a:off x="6027705" y="5564793"/>
            <a:ext cx="1806418" cy="505774"/>
          </a:xfrm>
          <a:prstGeom prst="bentConnector3">
            <a:avLst>
              <a:gd name="adj1" fmla="val 50000"/>
            </a:avLst>
          </a:prstGeom>
          <a:ln>
            <a:solidFill>
              <a:srgbClr val="001F6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ttore a gomito 56">
            <a:extLst>
              <a:ext uri="{FF2B5EF4-FFF2-40B4-BE49-F238E27FC236}">
                <a16:creationId xmlns:a16="http://schemas.microsoft.com/office/drawing/2014/main" id="{FEE53A50-23DF-8DF4-DAC1-5CEABB3D9F90}"/>
              </a:ext>
            </a:extLst>
          </p:cNvPr>
          <p:cNvCxnSpPr>
            <a:cxnSpLocks/>
          </p:cNvCxnSpPr>
          <p:nvPr/>
        </p:nvCxnSpPr>
        <p:spPr>
          <a:xfrm rot="10800000" flipV="1">
            <a:off x="6954450" y="6103134"/>
            <a:ext cx="894119" cy="340510"/>
          </a:xfrm>
          <a:prstGeom prst="bentConnector3">
            <a:avLst>
              <a:gd name="adj1" fmla="val 59297"/>
            </a:avLst>
          </a:prstGeom>
          <a:ln>
            <a:solidFill>
              <a:srgbClr val="001F60"/>
            </a:solidFill>
            <a:tailEnd type="triangle"/>
          </a:ln>
        </p:spPr>
        <p:style>
          <a:lnRef idx="1">
            <a:schemeClr val="accent1"/>
          </a:lnRef>
          <a:fillRef idx="0">
            <a:schemeClr val="accent1"/>
          </a:fillRef>
          <a:effectRef idx="0">
            <a:schemeClr val="accent1"/>
          </a:effectRef>
          <a:fontRef idx="minor">
            <a:schemeClr val="tx1"/>
          </a:fontRef>
        </p:style>
      </p:cxnSp>
      <p:grpSp>
        <p:nvGrpSpPr>
          <p:cNvPr id="50" name="Gruppo 49">
            <a:extLst>
              <a:ext uri="{FF2B5EF4-FFF2-40B4-BE49-F238E27FC236}">
                <a16:creationId xmlns:a16="http://schemas.microsoft.com/office/drawing/2014/main" id="{389C8D59-1487-0E18-8307-332F858BC9C0}"/>
              </a:ext>
            </a:extLst>
          </p:cNvPr>
          <p:cNvGrpSpPr/>
          <p:nvPr/>
        </p:nvGrpSpPr>
        <p:grpSpPr>
          <a:xfrm>
            <a:off x="7895493" y="5392950"/>
            <a:ext cx="352192" cy="1873752"/>
            <a:chOff x="1646251" y="4731693"/>
            <a:chExt cx="402048" cy="2139002"/>
          </a:xfrm>
        </p:grpSpPr>
        <p:pic>
          <p:nvPicPr>
            <p:cNvPr id="51" name="Elemento grafico 50">
              <a:extLst>
                <a:ext uri="{FF2B5EF4-FFF2-40B4-BE49-F238E27FC236}">
                  <a16:creationId xmlns:a16="http://schemas.microsoft.com/office/drawing/2014/main" id="{557CC208-7EA2-6E35-73AC-75B614E9467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46251" y="4731693"/>
              <a:ext cx="402048" cy="363215"/>
            </a:xfrm>
            <a:prstGeom prst="rect">
              <a:avLst/>
            </a:prstGeom>
          </p:spPr>
        </p:pic>
        <p:pic>
          <p:nvPicPr>
            <p:cNvPr id="53" name="Elemento grafico 52">
              <a:extLst>
                <a:ext uri="{FF2B5EF4-FFF2-40B4-BE49-F238E27FC236}">
                  <a16:creationId xmlns:a16="http://schemas.microsoft.com/office/drawing/2014/main" id="{70D10BAD-3A9B-504C-D97B-A782BB000AB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46251" y="5323624"/>
              <a:ext cx="402048" cy="363213"/>
            </a:xfrm>
            <a:prstGeom prst="rect">
              <a:avLst/>
            </a:prstGeom>
          </p:spPr>
        </p:pic>
        <p:pic>
          <p:nvPicPr>
            <p:cNvPr id="54" name="Elemento grafico 53">
              <a:extLst>
                <a:ext uri="{FF2B5EF4-FFF2-40B4-BE49-F238E27FC236}">
                  <a16:creationId xmlns:a16="http://schemas.microsoft.com/office/drawing/2014/main" id="{9C034B4B-4F03-54F3-D253-5E73721A666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46251" y="5915553"/>
              <a:ext cx="402048" cy="363213"/>
            </a:xfrm>
            <a:prstGeom prst="rect">
              <a:avLst/>
            </a:prstGeom>
          </p:spPr>
        </p:pic>
        <p:pic>
          <p:nvPicPr>
            <p:cNvPr id="55" name="Elemento grafico 54">
              <a:extLst>
                <a:ext uri="{FF2B5EF4-FFF2-40B4-BE49-F238E27FC236}">
                  <a16:creationId xmlns:a16="http://schemas.microsoft.com/office/drawing/2014/main" id="{4FFF2FA7-F505-6EAD-22B7-E0DDA7DA4EC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46251" y="6507481"/>
              <a:ext cx="402048" cy="363214"/>
            </a:xfrm>
            <a:prstGeom prst="rect">
              <a:avLst/>
            </a:prstGeom>
          </p:spPr>
        </p:pic>
      </p:grpSp>
      <p:sp>
        <p:nvSpPr>
          <p:cNvPr id="8" name="TextBox 78">
            <a:extLst>
              <a:ext uri="{FF2B5EF4-FFF2-40B4-BE49-F238E27FC236}">
                <a16:creationId xmlns:a16="http://schemas.microsoft.com/office/drawing/2014/main" id="{F396D297-8B3C-0580-710A-A4AF4646D7CE}"/>
              </a:ext>
            </a:extLst>
          </p:cNvPr>
          <p:cNvSpPr txBox="1"/>
          <p:nvPr/>
        </p:nvSpPr>
        <p:spPr>
          <a:xfrm>
            <a:off x="5310853" y="4270141"/>
            <a:ext cx="3446777" cy="461665"/>
          </a:xfrm>
          <a:prstGeom prst="rect">
            <a:avLst/>
          </a:prstGeom>
          <a:noFill/>
        </p:spPr>
        <p:txBody>
          <a:bodyPr wrap="none" rtlCol="0">
            <a:spAutoFit/>
          </a:bodyPr>
          <a:lstStyle/>
          <a:p>
            <a:r>
              <a:rPr lang="it-IT" sz="2400" b="1" dirty="0">
                <a:solidFill>
                  <a:srgbClr val="FF9712"/>
                </a:solidFill>
                <a:latin typeface="+mj-lt"/>
              </a:rPr>
              <a:t>SETTINGS &amp; TESTING</a:t>
            </a:r>
            <a:endParaRPr lang="en-IT" sz="2400" b="1" dirty="0">
              <a:solidFill>
                <a:srgbClr val="FF9712"/>
              </a:solidFill>
              <a:latin typeface="+mj-lt"/>
            </a:endParaRPr>
          </a:p>
        </p:txBody>
      </p:sp>
      <p:grpSp>
        <p:nvGrpSpPr>
          <p:cNvPr id="3" name="Gruppo 2">
            <a:extLst>
              <a:ext uri="{FF2B5EF4-FFF2-40B4-BE49-F238E27FC236}">
                <a16:creationId xmlns:a16="http://schemas.microsoft.com/office/drawing/2014/main" id="{7BCA45E5-C92D-32D0-6CC3-45E9A832F61F}"/>
              </a:ext>
            </a:extLst>
          </p:cNvPr>
          <p:cNvGrpSpPr/>
          <p:nvPr/>
        </p:nvGrpSpPr>
        <p:grpSpPr>
          <a:xfrm>
            <a:off x="8799318" y="4040567"/>
            <a:ext cx="1627282" cy="638710"/>
            <a:chOff x="8799318" y="4040567"/>
            <a:chExt cx="1627282" cy="638710"/>
          </a:xfrm>
        </p:grpSpPr>
        <p:sp>
          <p:nvSpPr>
            <p:cNvPr id="10" name="Elemento grafico 27" descr="Accento circonflesso verso sinistra con riempimento a tinta unita">
              <a:extLst>
                <a:ext uri="{FF2B5EF4-FFF2-40B4-BE49-F238E27FC236}">
                  <a16:creationId xmlns:a16="http://schemas.microsoft.com/office/drawing/2014/main" id="{92F4ABEB-10F3-B826-9A6D-11CC104A216F}"/>
                </a:ext>
              </a:extLst>
            </p:cNvPr>
            <p:cNvSpPr/>
            <p:nvPr/>
          </p:nvSpPr>
          <p:spPr>
            <a:xfrm>
              <a:off x="8799318" y="4372300"/>
              <a:ext cx="176525" cy="306977"/>
            </a:xfrm>
            <a:custGeom>
              <a:avLst/>
              <a:gdLst>
                <a:gd name="connsiteX0" fmla="*/ 130083 w 149625"/>
                <a:gd name="connsiteY0" fmla="*/ 260198 h 260198"/>
                <a:gd name="connsiteX1" fmla="*/ 0 w 149625"/>
                <a:gd name="connsiteY1" fmla="*/ 130088 h 260198"/>
                <a:gd name="connsiteX2" fmla="*/ 130083 w 149625"/>
                <a:gd name="connsiteY2" fmla="*/ 0 h 260198"/>
                <a:gd name="connsiteX3" fmla="*/ 149621 w 149625"/>
                <a:gd name="connsiteY3" fmla="*/ 19533 h 260198"/>
                <a:gd name="connsiteX4" fmla="*/ 39066 w 149625"/>
                <a:gd name="connsiteY4" fmla="*/ 130088 h 260198"/>
                <a:gd name="connsiteX5" fmla="*/ 149625 w 149625"/>
                <a:gd name="connsiteY5" fmla="*/ 240665 h 260198"/>
                <a:gd name="connsiteX6" fmla="*/ 130083 w 149625"/>
                <a:gd name="connsiteY6" fmla="*/ 260198 h 26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25" h="260198">
                  <a:moveTo>
                    <a:pt x="130083" y="260198"/>
                  </a:moveTo>
                  <a:lnTo>
                    <a:pt x="0" y="130088"/>
                  </a:lnTo>
                  <a:lnTo>
                    <a:pt x="130083" y="0"/>
                  </a:lnTo>
                  <a:lnTo>
                    <a:pt x="149621" y="19533"/>
                  </a:lnTo>
                  <a:lnTo>
                    <a:pt x="39066" y="130088"/>
                  </a:lnTo>
                  <a:lnTo>
                    <a:pt x="149625" y="240665"/>
                  </a:lnTo>
                  <a:lnTo>
                    <a:pt x="130083" y="260198"/>
                  </a:lnTo>
                  <a:close/>
                </a:path>
              </a:pathLst>
            </a:custGeom>
            <a:solidFill>
              <a:srgbClr val="FF9712"/>
            </a:solidFill>
            <a:ln w="4564" cap="flat">
              <a:noFill/>
              <a:prstDash val="solid"/>
              <a:miter/>
            </a:ln>
          </p:spPr>
          <p:txBody>
            <a:bodyPr rtlCol="0" anchor="ctr"/>
            <a:lstStyle/>
            <a:p>
              <a:endParaRPr lang="en-GB"/>
            </a:p>
          </p:txBody>
        </p:sp>
        <p:cxnSp>
          <p:nvCxnSpPr>
            <p:cNvPr id="11" name="Connettore 4 10">
              <a:extLst>
                <a:ext uri="{FF2B5EF4-FFF2-40B4-BE49-F238E27FC236}">
                  <a16:creationId xmlns:a16="http://schemas.microsoft.com/office/drawing/2014/main" id="{87DF8E5C-870A-F125-7362-5408584EE84F}"/>
                </a:ext>
              </a:extLst>
            </p:cNvPr>
            <p:cNvCxnSpPr>
              <a:cxnSpLocks/>
            </p:cNvCxnSpPr>
            <p:nvPr/>
          </p:nvCxnSpPr>
          <p:spPr>
            <a:xfrm flipV="1">
              <a:off x="8810629" y="4040567"/>
              <a:ext cx="1615971" cy="485483"/>
            </a:xfrm>
            <a:prstGeom prst="bentConnector3">
              <a:avLst>
                <a:gd name="adj1" fmla="val 73637"/>
              </a:avLst>
            </a:prstGeom>
            <a:ln w="38100">
              <a:solidFill>
                <a:srgbClr val="FF9712"/>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569670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75B081-E7A3-4F0E-2554-291FDE61D05B}"/>
              </a:ext>
            </a:extLst>
          </p:cNvPr>
          <p:cNvSpPr>
            <a:spLocks noGrp="1"/>
          </p:cNvSpPr>
          <p:nvPr>
            <p:ph type="title"/>
          </p:nvPr>
        </p:nvSpPr>
        <p:spPr/>
        <p:txBody>
          <a:bodyPr/>
          <a:lstStyle/>
          <a:p>
            <a:r>
              <a:rPr lang="it-IT" dirty="0"/>
              <a:t>OnBoarding: GO LIVE</a:t>
            </a:r>
          </a:p>
        </p:txBody>
      </p:sp>
      <p:grpSp>
        <p:nvGrpSpPr>
          <p:cNvPr id="118" name="Gruppo 117">
            <a:extLst>
              <a:ext uri="{FF2B5EF4-FFF2-40B4-BE49-F238E27FC236}">
                <a16:creationId xmlns:a16="http://schemas.microsoft.com/office/drawing/2014/main" id="{CDB35487-0EAE-16BF-F36A-08DAE1DBFF41}"/>
              </a:ext>
            </a:extLst>
          </p:cNvPr>
          <p:cNvGrpSpPr/>
          <p:nvPr/>
        </p:nvGrpSpPr>
        <p:grpSpPr>
          <a:xfrm rot="10800000">
            <a:off x="621086" y="1411208"/>
            <a:ext cx="13334942" cy="604894"/>
            <a:chOff x="5210313" y="7040019"/>
            <a:chExt cx="8094007" cy="269985"/>
          </a:xfrm>
        </p:grpSpPr>
        <p:cxnSp>
          <p:nvCxnSpPr>
            <p:cNvPr id="119" name="Connettore 1 118">
              <a:extLst>
                <a:ext uri="{FF2B5EF4-FFF2-40B4-BE49-F238E27FC236}">
                  <a16:creationId xmlns:a16="http://schemas.microsoft.com/office/drawing/2014/main" id="{BFF729DE-5B2E-F702-5BA4-B9D5D2E4F43B}"/>
                </a:ext>
              </a:extLst>
            </p:cNvPr>
            <p:cNvCxnSpPr>
              <a:cxnSpLocks/>
            </p:cNvCxnSpPr>
            <p:nvPr/>
          </p:nvCxnSpPr>
          <p:spPr>
            <a:xfrm>
              <a:off x="5244353" y="7306665"/>
              <a:ext cx="8059967" cy="0"/>
            </a:xfrm>
            <a:prstGeom prst="line">
              <a:avLst/>
            </a:prstGeom>
            <a:ln w="28575">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121" name="Connettore 1 120">
              <a:extLst>
                <a:ext uri="{FF2B5EF4-FFF2-40B4-BE49-F238E27FC236}">
                  <a16:creationId xmlns:a16="http://schemas.microsoft.com/office/drawing/2014/main" id="{2A7640E2-D9C7-CDEC-0492-F56D71D88847}"/>
                </a:ext>
              </a:extLst>
            </p:cNvPr>
            <p:cNvCxnSpPr>
              <a:cxnSpLocks/>
            </p:cNvCxnSpPr>
            <p:nvPr/>
          </p:nvCxnSpPr>
          <p:spPr>
            <a:xfrm>
              <a:off x="5210313" y="7040019"/>
              <a:ext cx="0" cy="269985"/>
            </a:xfrm>
            <a:prstGeom prst="line">
              <a:avLst/>
            </a:prstGeom>
            <a:ln w="28575">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122" name="Connettore 1 121">
              <a:extLst>
                <a:ext uri="{FF2B5EF4-FFF2-40B4-BE49-F238E27FC236}">
                  <a16:creationId xmlns:a16="http://schemas.microsoft.com/office/drawing/2014/main" id="{739CA5BE-1027-F0A2-BF4B-D42958CCB3FF}"/>
                </a:ext>
              </a:extLst>
            </p:cNvPr>
            <p:cNvCxnSpPr>
              <a:cxnSpLocks/>
            </p:cNvCxnSpPr>
            <p:nvPr/>
          </p:nvCxnSpPr>
          <p:spPr>
            <a:xfrm>
              <a:off x="13289894" y="7040019"/>
              <a:ext cx="0" cy="269985"/>
            </a:xfrm>
            <a:prstGeom prst="line">
              <a:avLst/>
            </a:prstGeom>
            <a:ln w="28575">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grpSp>
      <p:sp>
        <p:nvSpPr>
          <p:cNvPr id="124" name="Freccia a gallone 4">
            <a:extLst>
              <a:ext uri="{FF2B5EF4-FFF2-40B4-BE49-F238E27FC236}">
                <a16:creationId xmlns:a16="http://schemas.microsoft.com/office/drawing/2014/main" id="{5D14DA0D-706C-2CBD-CDAF-3D91A3993AF7}"/>
              </a:ext>
            </a:extLst>
          </p:cNvPr>
          <p:cNvSpPr/>
          <p:nvPr/>
        </p:nvSpPr>
        <p:spPr>
          <a:xfrm>
            <a:off x="2856997" y="2002715"/>
            <a:ext cx="2299908" cy="910132"/>
          </a:xfrm>
          <a:prstGeom prst="chevron">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KICK-OFF </a:t>
            </a:r>
            <a:r>
              <a:rPr lang="it-IT" sz="1400" b="1" dirty="0" err="1">
                <a:solidFill>
                  <a:schemeClr val="bg1"/>
                </a:solidFill>
              </a:rPr>
              <a:t>PREP</a:t>
            </a:r>
            <a:endParaRPr lang="it-IT" sz="1400" b="1" dirty="0">
              <a:solidFill>
                <a:schemeClr val="bg1"/>
              </a:solidFill>
            </a:endParaRPr>
          </a:p>
        </p:txBody>
      </p:sp>
      <p:sp>
        <p:nvSpPr>
          <p:cNvPr id="126" name="TextBox 78">
            <a:extLst>
              <a:ext uri="{FF2B5EF4-FFF2-40B4-BE49-F238E27FC236}">
                <a16:creationId xmlns:a16="http://schemas.microsoft.com/office/drawing/2014/main" id="{66253C3B-751C-7C59-7E46-F1F9C30E7D9B}"/>
              </a:ext>
            </a:extLst>
          </p:cNvPr>
          <p:cNvSpPr txBox="1"/>
          <p:nvPr/>
        </p:nvSpPr>
        <p:spPr>
          <a:xfrm>
            <a:off x="6654100" y="1518018"/>
            <a:ext cx="1338828" cy="400110"/>
          </a:xfrm>
          <a:prstGeom prst="rect">
            <a:avLst/>
          </a:prstGeom>
          <a:noFill/>
        </p:spPr>
        <p:txBody>
          <a:bodyPr wrap="none" rtlCol="0">
            <a:spAutoFit/>
          </a:bodyPr>
          <a:lstStyle/>
          <a:p>
            <a:r>
              <a:rPr lang="it-IT" sz="2000" b="1" dirty="0">
                <a:solidFill>
                  <a:srgbClr val="001F60"/>
                </a:solidFill>
                <a:latin typeface="+mj-lt"/>
              </a:rPr>
              <a:t>1 MONTH</a:t>
            </a:r>
            <a:endParaRPr lang="en-IT" sz="2000" b="1" dirty="0">
              <a:solidFill>
                <a:srgbClr val="001F60"/>
              </a:solidFill>
              <a:latin typeface="+mj-lt"/>
            </a:endParaRPr>
          </a:p>
        </p:txBody>
      </p:sp>
      <p:sp>
        <p:nvSpPr>
          <p:cNvPr id="127" name="Freccia a gallone 4">
            <a:extLst>
              <a:ext uri="{FF2B5EF4-FFF2-40B4-BE49-F238E27FC236}">
                <a16:creationId xmlns:a16="http://schemas.microsoft.com/office/drawing/2014/main" id="{D032EBDC-EEF0-0516-5F96-38372AB3222B}"/>
              </a:ext>
            </a:extLst>
          </p:cNvPr>
          <p:cNvSpPr/>
          <p:nvPr/>
        </p:nvSpPr>
        <p:spPr>
          <a:xfrm>
            <a:off x="4940304" y="2002715"/>
            <a:ext cx="2477905" cy="910132"/>
          </a:xfrm>
          <a:prstGeom prst="chevron">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it-IT" sz="1400" b="1" dirty="0">
                <a:solidFill>
                  <a:schemeClr val="bg1"/>
                </a:solidFill>
              </a:rPr>
              <a:t>LOGOS &amp; CUST.</a:t>
            </a:r>
          </a:p>
        </p:txBody>
      </p:sp>
      <p:sp>
        <p:nvSpPr>
          <p:cNvPr id="128" name="Freccia a gallone 4">
            <a:extLst>
              <a:ext uri="{FF2B5EF4-FFF2-40B4-BE49-F238E27FC236}">
                <a16:creationId xmlns:a16="http://schemas.microsoft.com/office/drawing/2014/main" id="{C91F0C59-93E7-AB10-C7CE-EBFF4A2207B2}"/>
              </a:ext>
            </a:extLst>
          </p:cNvPr>
          <p:cNvSpPr/>
          <p:nvPr/>
        </p:nvSpPr>
        <p:spPr>
          <a:xfrm>
            <a:off x="7189475" y="2002715"/>
            <a:ext cx="2437126" cy="910132"/>
          </a:xfrm>
          <a:prstGeom prst="chevron">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USER LIST &amp; WHITE LIST</a:t>
            </a:r>
          </a:p>
        </p:txBody>
      </p:sp>
      <p:sp>
        <p:nvSpPr>
          <p:cNvPr id="129" name="Freccia a gallone 4">
            <a:extLst>
              <a:ext uri="{FF2B5EF4-FFF2-40B4-BE49-F238E27FC236}">
                <a16:creationId xmlns:a16="http://schemas.microsoft.com/office/drawing/2014/main" id="{0D518712-7E7D-3BD6-4077-68CF9F5F6F28}"/>
              </a:ext>
            </a:extLst>
          </p:cNvPr>
          <p:cNvSpPr/>
          <p:nvPr/>
        </p:nvSpPr>
        <p:spPr>
          <a:xfrm>
            <a:off x="9391181" y="2002715"/>
            <a:ext cx="2070838" cy="910132"/>
          </a:xfrm>
          <a:prstGeom prst="chevron">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PLATFORM TEST</a:t>
            </a:r>
          </a:p>
        </p:txBody>
      </p:sp>
      <p:sp>
        <p:nvSpPr>
          <p:cNvPr id="131" name="Freccia a gallone 4">
            <a:extLst>
              <a:ext uri="{FF2B5EF4-FFF2-40B4-BE49-F238E27FC236}">
                <a16:creationId xmlns:a16="http://schemas.microsoft.com/office/drawing/2014/main" id="{5A9660D8-5E28-6954-1AA8-45F3CE76CC52}"/>
              </a:ext>
            </a:extLst>
          </p:cNvPr>
          <p:cNvSpPr/>
          <p:nvPr/>
        </p:nvSpPr>
        <p:spPr>
          <a:xfrm>
            <a:off x="11277604" y="2002715"/>
            <a:ext cx="2678425" cy="910132"/>
          </a:xfrm>
          <a:prstGeom prst="chevron">
            <a:avLst/>
          </a:prstGeom>
          <a:solidFill>
            <a:srgbClr val="FF9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bg1"/>
                </a:solidFill>
              </a:rPr>
              <a:t>COMMUNICATION</a:t>
            </a:r>
          </a:p>
        </p:txBody>
      </p:sp>
      <p:sp>
        <p:nvSpPr>
          <p:cNvPr id="138" name="Freccia a gallone 4">
            <a:extLst>
              <a:ext uri="{FF2B5EF4-FFF2-40B4-BE49-F238E27FC236}">
                <a16:creationId xmlns:a16="http://schemas.microsoft.com/office/drawing/2014/main" id="{B1290486-6F68-B7F7-E9E0-EA6EED0077C4}"/>
              </a:ext>
            </a:extLst>
          </p:cNvPr>
          <p:cNvSpPr/>
          <p:nvPr/>
        </p:nvSpPr>
        <p:spPr>
          <a:xfrm>
            <a:off x="595693" y="2002715"/>
            <a:ext cx="2477904" cy="910132"/>
          </a:xfrm>
          <a:prstGeom prst="chevron">
            <a:avLst/>
          </a:prstGeom>
          <a:solidFill>
            <a:srgbClr val="032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b="1" dirty="0">
              <a:solidFill>
                <a:schemeClr val="bg1"/>
              </a:solidFill>
            </a:endParaRPr>
          </a:p>
          <a:p>
            <a:pPr algn="ctr"/>
            <a:r>
              <a:rPr lang="it-IT" sz="1400" b="1" dirty="0">
                <a:solidFill>
                  <a:schemeClr val="bg1"/>
                </a:solidFill>
              </a:rPr>
              <a:t>ACTIVATION</a:t>
            </a:r>
          </a:p>
          <a:p>
            <a:pPr algn="ctr"/>
            <a:endParaRPr lang="it-IT" sz="1400" b="1" dirty="0">
              <a:solidFill>
                <a:schemeClr val="bg1"/>
              </a:solidFill>
            </a:endParaRPr>
          </a:p>
        </p:txBody>
      </p:sp>
      <p:grpSp>
        <p:nvGrpSpPr>
          <p:cNvPr id="4" name="Gruppo 3">
            <a:extLst>
              <a:ext uri="{FF2B5EF4-FFF2-40B4-BE49-F238E27FC236}">
                <a16:creationId xmlns:a16="http://schemas.microsoft.com/office/drawing/2014/main" id="{8BEB9DFD-004C-765C-723C-D94A6C37AD90}"/>
              </a:ext>
            </a:extLst>
          </p:cNvPr>
          <p:cNvGrpSpPr/>
          <p:nvPr/>
        </p:nvGrpSpPr>
        <p:grpSpPr>
          <a:xfrm>
            <a:off x="11277604" y="3829500"/>
            <a:ext cx="2512706" cy="229003"/>
            <a:chOff x="5210313" y="7040019"/>
            <a:chExt cx="8094007" cy="269985"/>
          </a:xfrm>
        </p:grpSpPr>
        <p:cxnSp>
          <p:nvCxnSpPr>
            <p:cNvPr id="5" name="Connettore 1 4">
              <a:extLst>
                <a:ext uri="{FF2B5EF4-FFF2-40B4-BE49-F238E27FC236}">
                  <a16:creationId xmlns:a16="http://schemas.microsoft.com/office/drawing/2014/main" id="{696BFF7C-0F22-9FDD-B45F-E0B5A19B0C18}"/>
                </a:ext>
              </a:extLst>
            </p:cNvPr>
            <p:cNvCxnSpPr>
              <a:cxnSpLocks/>
            </p:cNvCxnSpPr>
            <p:nvPr/>
          </p:nvCxnSpPr>
          <p:spPr>
            <a:xfrm>
              <a:off x="5244353" y="7306665"/>
              <a:ext cx="8059967" cy="0"/>
            </a:xfrm>
            <a:prstGeom prst="line">
              <a:avLst/>
            </a:prstGeom>
            <a:ln w="38100">
              <a:solidFill>
                <a:srgbClr val="FF9712"/>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6" name="Connettore 1 5">
              <a:extLst>
                <a:ext uri="{FF2B5EF4-FFF2-40B4-BE49-F238E27FC236}">
                  <a16:creationId xmlns:a16="http://schemas.microsoft.com/office/drawing/2014/main" id="{F89A7DAF-4C0D-C5C3-3EE5-14CF36593180}"/>
                </a:ext>
              </a:extLst>
            </p:cNvPr>
            <p:cNvCxnSpPr>
              <a:cxnSpLocks/>
            </p:cNvCxnSpPr>
            <p:nvPr/>
          </p:nvCxnSpPr>
          <p:spPr>
            <a:xfrm>
              <a:off x="5210313" y="7040019"/>
              <a:ext cx="0" cy="269985"/>
            </a:xfrm>
            <a:prstGeom prst="line">
              <a:avLst/>
            </a:prstGeom>
            <a:ln w="38100">
              <a:solidFill>
                <a:srgbClr val="FF9712"/>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7" name="Connettore 1 6">
              <a:extLst>
                <a:ext uri="{FF2B5EF4-FFF2-40B4-BE49-F238E27FC236}">
                  <a16:creationId xmlns:a16="http://schemas.microsoft.com/office/drawing/2014/main" id="{A5A09C15-31C2-9BF3-B48C-2815C2A00D4E}"/>
                </a:ext>
              </a:extLst>
            </p:cNvPr>
            <p:cNvCxnSpPr>
              <a:cxnSpLocks/>
            </p:cNvCxnSpPr>
            <p:nvPr/>
          </p:nvCxnSpPr>
          <p:spPr>
            <a:xfrm>
              <a:off x="13289894" y="7040019"/>
              <a:ext cx="0" cy="269985"/>
            </a:xfrm>
            <a:prstGeom prst="line">
              <a:avLst/>
            </a:prstGeom>
            <a:ln w="38100">
              <a:solidFill>
                <a:srgbClr val="FF9712"/>
              </a:solidFill>
              <a:prstDash val="solid"/>
              <a:miter lim="800000"/>
            </a:ln>
          </p:spPr>
          <p:style>
            <a:lnRef idx="1">
              <a:schemeClr val="accent1"/>
            </a:lnRef>
            <a:fillRef idx="0">
              <a:schemeClr val="accent1"/>
            </a:fillRef>
            <a:effectRef idx="0">
              <a:schemeClr val="accent1"/>
            </a:effectRef>
            <a:fontRef idx="minor">
              <a:schemeClr val="tx1"/>
            </a:fontRef>
          </p:style>
        </p:cxnSp>
      </p:grpSp>
      <p:sp>
        <p:nvSpPr>
          <p:cNvPr id="52" name="CasellaDiTesto 51">
            <a:extLst>
              <a:ext uri="{FF2B5EF4-FFF2-40B4-BE49-F238E27FC236}">
                <a16:creationId xmlns:a16="http://schemas.microsoft.com/office/drawing/2014/main" id="{94588DA6-3176-8FDA-942B-67E2B0271CEE}"/>
              </a:ext>
            </a:extLst>
          </p:cNvPr>
          <p:cNvSpPr txBox="1"/>
          <p:nvPr/>
        </p:nvSpPr>
        <p:spPr>
          <a:xfrm>
            <a:off x="3237788" y="5847981"/>
            <a:ext cx="3416312" cy="552820"/>
          </a:xfrm>
          <a:prstGeom prst="rect">
            <a:avLst/>
          </a:prstGeom>
          <a:noFill/>
        </p:spPr>
        <p:txBody>
          <a:bodyPr wrap="square" lIns="0" tIns="0" rIns="0" bIns="0" rtlCol="0">
            <a:noAutofit/>
          </a:bodyPr>
          <a:lstStyle/>
          <a:p>
            <a:pPr>
              <a:lnSpc>
                <a:spcPct val="90000"/>
              </a:lnSpc>
            </a:pPr>
            <a:r>
              <a:rPr lang="en-GB" sz="2000" b="1" dirty="0">
                <a:solidFill>
                  <a:srgbClr val="001F60"/>
                </a:solidFill>
              </a:rPr>
              <a:t>Approval of Baseline campaigns</a:t>
            </a:r>
            <a:endParaRPr lang="en-GB" sz="2000" dirty="0">
              <a:solidFill>
                <a:srgbClr val="001F60"/>
              </a:solidFill>
            </a:endParaRPr>
          </a:p>
        </p:txBody>
      </p:sp>
      <p:pic>
        <p:nvPicPr>
          <p:cNvPr id="59" name="Elemento grafico 58">
            <a:extLst>
              <a:ext uri="{FF2B5EF4-FFF2-40B4-BE49-F238E27FC236}">
                <a16:creationId xmlns:a16="http://schemas.microsoft.com/office/drawing/2014/main" id="{E2E204CD-51F1-F436-C23C-AF5395220BD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67500" y="5847981"/>
            <a:ext cx="352192" cy="318174"/>
          </a:xfrm>
          <a:prstGeom prst="rect">
            <a:avLst/>
          </a:prstGeom>
        </p:spPr>
      </p:pic>
      <p:sp>
        <p:nvSpPr>
          <p:cNvPr id="113" name="Rounded Rectangle 18">
            <a:extLst>
              <a:ext uri="{FF2B5EF4-FFF2-40B4-BE49-F238E27FC236}">
                <a16:creationId xmlns:a16="http://schemas.microsoft.com/office/drawing/2014/main" id="{BC204324-28C7-6DBA-AC3D-EA8B541EEC78}"/>
              </a:ext>
            </a:extLst>
          </p:cNvPr>
          <p:cNvSpPr/>
          <p:nvPr/>
        </p:nvSpPr>
        <p:spPr>
          <a:xfrm>
            <a:off x="2500910" y="5129042"/>
            <a:ext cx="4547514" cy="2126781"/>
          </a:xfrm>
          <a:prstGeom prst="roundRect">
            <a:avLst>
              <a:gd name="adj" fmla="val 6845"/>
            </a:avLst>
          </a:prstGeom>
          <a:noFill/>
          <a:ln w="12700">
            <a:solidFill>
              <a:srgbClr val="979797"/>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3120"/>
          </a:p>
        </p:txBody>
      </p:sp>
      <p:sp>
        <p:nvSpPr>
          <p:cNvPr id="9" name="TextBox 78">
            <a:extLst>
              <a:ext uri="{FF2B5EF4-FFF2-40B4-BE49-F238E27FC236}">
                <a16:creationId xmlns:a16="http://schemas.microsoft.com/office/drawing/2014/main" id="{BBB40071-2BE8-A3F4-5CBC-7750685B523C}"/>
              </a:ext>
            </a:extLst>
          </p:cNvPr>
          <p:cNvSpPr txBox="1"/>
          <p:nvPr/>
        </p:nvSpPr>
        <p:spPr>
          <a:xfrm>
            <a:off x="3666095" y="5251168"/>
            <a:ext cx="2217145" cy="430887"/>
          </a:xfrm>
          <a:prstGeom prst="rect">
            <a:avLst/>
          </a:prstGeom>
          <a:noFill/>
        </p:spPr>
        <p:txBody>
          <a:bodyPr wrap="none" rtlCol="0">
            <a:spAutoFit/>
          </a:bodyPr>
          <a:lstStyle/>
          <a:p>
            <a:r>
              <a:rPr lang="it-IT" sz="2200" b="1" dirty="0">
                <a:solidFill>
                  <a:srgbClr val="001F60"/>
                </a:solidFill>
                <a:latin typeface="+mj-lt"/>
              </a:rPr>
              <a:t>CLIENT TASKS</a:t>
            </a:r>
            <a:endParaRPr lang="en-IT" sz="2200" b="1" dirty="0">
              <a:solidFill>
                <a:srgbClr val="001F60"/>
              </a:solidFill>
              <a:latin typeface="+mj-lt"/>
            </a:endParaRPr>
          </a:p>
        </p:txBody>
      </p:sp>
      <p:sp>
        <p:nvSpPr>
          <p:cNvPr id="23" name="CasellaDiTesto 22">
            <a:extLst>
              <a:ext uri="{FF2B5EF4-FFF2-40B4-BE49-F238E27FC236}">
                <a16:creationId xmlns:a16="http://schemas.microsoft.com/office/drawing/2014/main" id="{8F1F9489-A40E-C586-6127-9522AB203ADC}"/>
              </a:ext>
            </a:extLst>
          </p:cNvPr>
          <p:cNvSpPr txBox="1"/>
          <p:nvPr/>
        </p:nvSpPr>
        <p:spPr>
          <a:xfrm>
            <a:off x="8314331" y="5823827"/>
            <a:ext cx="3078280" cy="486783"/>
          </a:xfrm>
          <a:prstGeom prst="rect">
            <a:avLst/>
          </a:prstGeom>
          <a:noFill/>
        </p:spPr>
        <p:txBody>
          <a:bodyPr wrap="square" lIns="0" tIns="0" rIns="0" bIns="0" rtlCol="0">
            <a:noAutofit/>
          </a:bodyPr>
          <a:lstStyle/>
          <a:p>
            <a:pPr>
              <a:lnSpc>
                <a:spcPct val="90000"/>
              </a:lnSpc>
            </a:pPr>
            <a:r>
              <a:rPr lang="en-GB" sz="2000" dirty="0">
                <a:solidFill>
                  <a:srgbClr val="001F60"/>
                </a:solidFill>
              </a:rPr>
              <a:t>Upload </a:t>
            </a:r>
            <a:r>
              <a:rPr lang="en-GB" sz="2000" b="1" dirty="0">
                <a:solidFill>
                  <a:srgbClr val="001F60"/>
                </a:solidFill>
              </a:rPr>
              <a:t>User List </a:t>
            </a:r>
            <a:r>
              <a:rPr lang="en-GB" sz="2000" dirty="0">
                <a:solidFill>
                  <a:srgbClr val="001F60"/>
                </a:solidFill>
              </a:rPr>
              <a:t>to</a:t>
            </a:r>
            <a:r>
              <a:rPr lang="en-GB" sz="2000" b="1" dirty="0">
                <a:solidFill>
                  <a:srgbClr val="001F60"/>
                </a:solidFill>
              </a:rPr>
              <a:t> platform</a:t>
            </a:r>
          </a:p>
        </p:txBody>
      </p:sp>
      <p:sp>
        <p:nvSpPr>
          <p:cNvPr id="24" name="CasellaDiTesto 23">
            <a:extLst>
              <a:ext uri="{FF2B5EF4-FFF2-40B4-BE49-F238E27FC236}">
                <a16:creationId xmlns:a16="http://schemas.microsoft.com/office/drawing/2014/main" id="{93569568-A1FC-CE32-8430-ADBC4CBB7907}"/>
              </a:ext>
            </a:extLst>
          </p:cNvPr>
          <p:cNvSpPr txBox="1"/>
          <p:nvPr/>
        </p:nvSpPr>
        <p:spPr>
          <a:xfrm>
            <a:off x="8308079" y="6650350"/>
            <a:ext cx="3755293" cy="271433"/>
          </a:xfrm>
          <a:prstGeom prst="rect">
            <a:avLst/>
          </a:prstGeom>
          <a:noFill/>
        </p:spPr>
        <p:txBody>
          <a:bodyPr wrap="square" lIns="0" tIns="0" rIns="0" bIns="0" rtlCol="0">
            <a:noAutofit/>
          </a:bodyPr>
          <a:lstStyle/>
          <a:p>
            <a:pPr>
              <a:lnSpc>
                <a:spcPct val="90000"/>
              </a:lnSpc>
            </a:pPr>
            <a:r>
              <a:rPr lang="en-GB" sz="2000" b="1">
                <a:solidFill>
                  <a:srgbClr val="001F60"/>
                </a:solidFill>
              </a:rPr>
              <a:t>Go Live</a:t>
            </a:r>
          </a:p>
        </p:txBody>
      </p:sp>
      <p:pic>
        <p:nvPicPr>
          <p:cNvPr id="30" name="Elemento grafico 29">
            <a:extLst>
              <a:ext uri="{FF2B5EF4-FFF2-40B4-BE49-F238E27FC236}">
                <a16:creationId xmlns:a16="http://schemas.microsoft.com/office/drawing/2014/main" id="{AACE9F20-750A-BCE5-033F-295BB1CB202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48568" y="5823827"/>
            <a:ext cx="352192" cy="318174"/>
          </a:xfrm>
          <a:prstGeom prst="rect">
            <a:avLst/>
          </a:prstGeom>
        </p:spPr>
      </p:pic>
      <p:pic>
        <p:nvPicPr>
          <p:cNvPr id="31" name="Elemento grafico 30">
            <a:extLst>
              <a:ext uri="{FF2B5EF4-FFF2-40B4-BE49-F238E27FC236}">
                <a16:creationId xmlns:a16="http://schemas.microsoft.com/office/drawing/2014/main" id="{73FF46CA-48BA-803E-FF74-6470F99666A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48568" y="6613766"/>
            <a:ext cx="352192" cy="318172"/>
          </a:xfrm>
          <a:prstGeom prst="rect">
            <a:avLst/>
          </a:prstGeom>
        </p:spPr>
      </p:pic>
      <p:sp>
        <p:nvSpPr>
          <p:cNvPr id="28" name="Rounded Rectangle 18">
            <a:extLst>
              <a:ext uri="{FF2B5EF4-FFF2-40B4-BE49-F238E27FC236}">
                <a16:creationId xmlns:a16="http://schemas.microsoft.com/office/drawing/2014/main" id="{87516977-157F-28E4-A7A9-AC80DADA1DD9}"/>
              </a:ext>
            </a:extLst>
          </p:cNvPr>
          <p:cNvSpPr/>
          <p:nvPr/>
        </p:nvSpPr>
        <p:spPr>
          <a:xfrm>
            <a:off x="7581978" y="5129041"/>
            <a:ext cx="4547514" cy="2126781"/>
          </a:xfrm>
          <a:prstGeom prst="roundRect">
            <a:avLst>
              <a:gd name="adj" fmla="val 6845"/>
            </a:avLst>
          </a:prstGeom>
          <a:noFill/>
          <a:ln w="12700">
            <a:solidFill>
              <a:srgbClr val="979797"/>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3120"/>
          </a:p>
        </p:txBody>
      </p:sp>
      <p:sp>
        <p:nvSpPr>
          <p:cNvPr id="29" name="TextBox 78">
            <a:extLst>
              <a:ext uri="{FF2B5EF4-FFF2-40B4-BE49-F238E27FC236}">
                <a16:creationId xmlns:a16="http://schemas.microsoft.com/office/drawing/2014/main" id="{AB132199-5EF0-DC92-1E48-820D1613AEEC}"/>
              </a:ext>
            </a:extLst>
          </p:cNvPr>
          <p:cNvSpPr txBox="1"/>
          <p:nvPr/>
        </p:nvSpPr>
        <p:spPr>
          <a:xfrm>
            <a:off x="8403318" y="5251167"/>
            <a:ext cx="3092385" cy="430887"/>
          </a:xfrm>
          <a:prstGeom prst="rect">
            <a:avLst/>
          </a:prstGeom>
          <a:noFill/>
        </p:spPr>
        <p:txBody>
          <a:bodyPr wrap="none" rtlCol="0">
            <a:spAutoFit/>
          </a:bodyPr>
          <a:lstStyle/>
          <a:p>
            <a:r>
              <a:rPr lang="it-IT" sz="2200" b="1" dirty="0">
                <a:solidFill>
                  <a:srgbClr val="001F60"/>
                </a:solidFill>
                <a:latin typeface="+mj-lt"/>
              </a:rPr>
              <a:t>CYBER GURU TASKS</a:t>
            </a:r>
            <a:endParaRPr lang="en-IT" sz="2200" b="1" dirty="0">
              <a:solidFill>
                <a:srgbClr val="001F60"/>
              </a:solidFill>
              <a:latin typeface="+mj-lt"/>
            </a:endParaRPr>
          </a:p>
        </p:txBody>
      </p:sp>
      <p:sp>
        <p:nvSpPr>
          <p:cNvPr id="3" name="CasellaDiTesto 2">
            <a:extLst>
              <a:ext uri="{FF2B5EF4-FFF2-40B4-BE49-F238E27FC236}">
                <a16:creationId xmlns:a16="http://schemas.microsoft.com/office/drawing/2014/main" id="{D9092E05-A7D0-09A2-D6C8-79517B6058DB}"/>
              </a:ext>
            </a:extLst>
          </p:cNvPr>
          <p:cNvSpPr txBox="1"/>
          <p:nvPr/>
        </p:nvSpPr>
        <p:spPr>
          <a:xfrm>
            <a:off x="4368447" y="3496296"/>
            <a:ext cx="1046187" cy="307777"/>
          </a:xfrm>
          <a:prstGeom prst="rect">
            <a:avLst/>
          </a:prstGeom>
          <a:noFill/>
        </p:spPr>
        <p:txBody>
          <a:bodyPr wrap="square">
            <a:spAutoFit/>
          </a:bodyPr>
          <a:lstStyle/>
          <a:p>
            <a:pPr algn="ctr"/>
            <a:r>
              <a:rPr lang="it-IT" sz="1400" b="1" dirty="0">
                <a:solidFill>
                  <a:srgbClr val="FF9712"/>
                </a:solidFill>
              </a:rPr>
              <a:t>KICK-OFF</a:t>
            </a:r>
          </a:p>
        </p:txBody>
      </p:sp>
      <p:sp>
        <p:nvSpPr>
          <p:cNvPr id="8" name="Rombo 7">
            <a:extLst>
              <a:ext uri="{FF2B5EF4-FFF2-40B4-BE49-F238E27FC236}">
                <a16:creationId xmlns:a16="http://schemas.microsoft.com/office/drawing/2014/main" id="{D9A2E198-A9B7-0F1B-04D5-D0E4AA7399C3}"/>
              </a:ext>
            </a:extLst>
          </p:cNvPr>
          <p:cNvSpPr>
            <a:spLocks noChangeAspect="1"/>
          </p:cNvSpPr>
          <p:nvPr/>
        </p:nvSpPr>
        <p:spPr>
          <a:xfrm>
            <a:off x="4707685" y="2990111"/>
            <a:ext cx="396000" cy="396371"/>
          </a:xfrm>
          <a:prstGeom prst="diamond">
            <a:avLst/>
          </a:prstGeom>
          <a:solidFill>
            <a:srgbClr val="FF9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ombo 9">
            <a:extLst>
              <a:ext uri="{FF2B5EF4-FFF2-40B4-BE49-F238E27FC236}">
                <a16:creationId xmlns:a16="http://schemas.microsoft.com/office/drawing/2014/main" id="{FACA6EB0-3F88-0054-77AD-BCBCDE0DD52C}"/>
              </a:ext>
            </a:extLst>
          </p:cNvPr>
          <p:cNvSpPr>
            <a:spLocks noChangeAspect="1"/>
          </p:cNvSpPr>
          <p:nvPr/>
        </p:nvSpPr>
        <p:spPr>
          <a:xfrm>
            <a:off x="8104258" y="2990111"/>
            <a:ext cx="396000" cy="396371"/>
          </a:xfrm>
          <a:prstGeom prst="diamond">
            <a:avLst/>
          </a:prstGeom>
          <a:solidFill>
            <a:srgbClr val="5C5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5C51D0"/>
              </a:solidFill>
            </a:endParaRPr>
          </a:p>
        </p:txBody>
      </p:sp>
      <p:sp>
        <p:nvSpPr>
          <p:cNvPr id="11" name="Rombo 10">
            <a:extLst>
              <a:ext uri="{FF2B5EF4-FFF2-40B4-BE49-F238E27FC236}">
                <a16:creationId xmlns:a16="http://schemas.microsoft.com/office/drawing/2014/main" id="{9CF8A588-7C5A-AFD0-D3E4-D45AFEF7E770}"/>
              </a:ext>
            </a:extLst>
          </p:cNvPr>
          <p:cNvSpPr>
            <a:spLocks noChangeAspect="1"/>
          </p:cNvSpPr>
          <p:nvPr/>
        </p:nvSpPr>
        <p:spPr>
          <a:xfrm>
            <a:off x="10996611" y="2990111"/>
            <a:ext cx="396000" cy="396371"/>
          </a:xfrm>
          <a:prstGeom prst="diamond">
            <a:avLst/>
          </a:prstGeom>
          <a:solidFill>
            <a:srgbClr val="01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ombo 11">
            <a:extLst>
              <a:ext uri="{FF2B5EF4-FFF2-40B4-BE49-F238E27FC236}">
                <a16:creationId xmlns:a16="http://schemas.microsoft.com/office/drawing/2014/main" id="{639E44B4-F056-3427-B31A-19EBC4E85183}"/>
              </a:ext>
            </a:extLst>
          </p:cNvPr>
          <p:cNvSpPr>
            <a:spLocks noChangeAspect="1"/>
          </p:cNvSpPr>
          <p:nvPr/>
        </p:nvSpPr>
        <p:spPr>
          <a:xfrm>
            <a:off x="13467351" y="2990111"/>
            <a:ext cx="396000" cy="396371"/>
          </a:xfrm>
          <a:prstGeom prst="diamond">
            <a:avLst/>
          </a:prstGeom>
          <a:solidFill>
            <a:srgbClr val="56B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9DC8D244-EDD1-5133-FF3E-168DF9D3EBDE}"/>
              </a:ext>
            </a:extLst>
          </p:cNvPr>
          <p:cNvSpPr txBox="1"/>
          <p:nvPr/>
        </p:nvSpPr>
        <p:spPr>
          <a:xfrm>
            <a:off x="7472154" y="3496296"/>
            <a:ext cx="1684432" cy="307777"/>
          </a:xfrm>
          <a:prstGeom prst="rect">
            <a:avLst/>
          </a:prstGeom>
          <a:noFill/>
        </p:spPr>
        <p:txBody>
          <a:bodyPr wrap="square">
            <a:spAutoFit/>
          </a:bodyPr>
          <a:lstStyle/>
          <a:p>
            <a:pPr algn="ctr"/>
            <a:r>
              <a:rPr lang="it-IT" sz="1400" b="1" dirty="0">
                <a:solidFill>
                  <a:srgbClr val="5C51D0"/>
                </a:solidFill>
              </a:rPr>
              <a:t>USER LIST &amp; WL</a:t>
            </a:r>
          </a:p>
        </p:txBody>
      </p:sp>
      <p:sp>
        <p:nvSpPr>
          <p:cNvPr id="14" name="CasellaDiTesto 13">
            <a:extLst>
              <a:ext uri="{FF2B5EF4-FFF2-40B4-BE49-F238E27FC236}">
                <a16:creationId xmlns:a16="http://schemas.microsoft.com/office/drawing/2014/main" id="{F3A617CE-48B9-89DC-55CB-9ABD8913823A}"/>
              </a:ext>
            </a:extLst>
          </p:cNvPr>
          <p:cNvSpPr txBox="1"/>
          <p:nvPr/>
        </p:nvSpPr>
        <p:spPr>
          <a:xfrm>
            <a:off x="10481696" y="3496296"/>
            <a:ext cx="1438634" cy="307777"/>
          </a:xfrm>
          <a:prstGeom prst="rect">
            <a:avLst/>
          </a:prstGeom>
          <a:noFill/>
        </p:spPr>
        <p:txBody>
          <a:bodyPr wrap="square">
            <a:spAutoFit/>
          </a:bodyPr>
          <a:lstStyle/>
          <a:p>
            <a:pPr algn="ctr"/>
            <a:r>
              <a:rPr lang="it-IT" sz="1400" b="1" dirty="0">
                <a:solidFill>
                  <a:srgbClr val="017BFF"/>
                </a:solidFill>
              </a:rPr>
              <a:t>READY TO GO</a:t>
            </a:r>
          </a:p>
        </p:txBody>
      </p:sp>
      <p:sp>
        <p:nvSpPr>
          <p:cNvPr id="15" name="CasellaDiTesto 14">
            <a:extLst>
              <a:ext uri="{FF2B5EF4-FFF2-40B4-BE49-F238E27FC236}">
                <a16:creationId xmlns:a16="http://schemas.microsoft.com/office/drawing/2014/main" id="{8F7E1ADF-7338-48AC-821A-E37D7C252450}"/>
              </a:ext>
            </a:extLst>
          </p:cNvPr>
          <p:cNvSpPr txBox="1"/>
          <p:nvPr/>
        </p:nvSpPr>
        <p:spPr>
          <a:xfrm>
            <a:off x="13207922" y="3496296"/>
            <a:ext cx="915857" cy="307777"/>
          </a:xfrm>
          <a:prstGeom prst="rect">
            <a:avLst/>
          </a:prstGeom>
          <a:noFill/>
        </p:spPr>
        <p:txBody>
          <a:bodyPr wrap="square">
            <a:spAutoFit/>
          </a:bodyPr>
          <a:lstStyle/>
          <a:p>
            <a:pPr algn="ctr"/>
            <a:r>
              <a:rPr lang="it-IT" sz="1400" b="1" dirty="0">
                <a:solidFill>
                  <a:srgbClr val="56BF46"/>
                </a:solidFill>
              </a:rPr>
              <a:t>GO LIVE</a:t>
            </a:r>
          </a:p>
        </p:txBody>
      </p:sp>
      <p:sp>
        <p:nvSpPr>
          <p:cNvPr id="16" name="CasellaDiTesto 15">
            <a:extLst>
              <a:ext uri="{FF2B5EF4-FFF2-40B4-BE49-F238E27FC236}">
                <a16:creationId xmlns:a16="http://schemas.microsoft.com/office/drawing/2014/main" id="{0F62F8FA-A8D1-0A50-9B07-EDE83B130927}"/>
              </a:ext>
            </a:extLst>
          </p:cNvPr>
          <p:cNvSpPr txBox="1"/>
          <p:nvPr/>
        </p:nvSpPr>
        <p:spPr>
          <a:xfrm>
            <a:off x="840090" y="3507411"/>
            <a:ext cx="3683854" cy="523220"/>
          </a:xfrm>
          <a:prstGeom prst="rect">
            <a:avLst/>
          </a:prstGeom>
          <a:noFill/>
        </p:spPr>
        <p:txBody>
          <a:bodyPr wrap="square">
            <a:spAutoFit/>
          </a:bodyPr>
          <a:lstStyle/>
          <a:p>
            <a:pPr algn="ctr"/>
            <a:r>
              <a:rPr lang="it-IT" sz="1400" b="1" dirty="0">
                <a:solidFill>
                  <a:srgbClr val="FF705E"/>
                </a:solidFill>
              </a:rPr>
              <a:t>SERVICE ACTIVATION</a:t>
            </a:r>
          </a:p>
          <a:p>
            <a:pPr algn="ctr"/>
            <a:r>
              <a:rPr lang="it-IT" sz="1400" b="1" dirty="0">
                <a:solidFill>
                  <a:srgbClr val="FF705E"/>
                </a:solidFill>
              </a:rPr>
              <a:t>ACCEPTANCE OF T&amp;C</a:t>
            </a:r>
          </a:p>
        </p:txBody>
      </p:sp>
      <p:sp>
        <p:nvSpPr>
          <p:cNvPr id="17" name="Rombo 16">
            <a:extLst>
              <a:ext uri="{FF2B5EF4-FFF2-40B4-BE49-F238E27FC236}">
                <a16:creationId xmlns:a16="http://schemas.microsoft.com/office/drawing/2014/main" id="{E344A0A6-BB10-5469-E167-78A12723A535}"/>
              </a:ext>
            </a:extLst>
          </p:cNvPr>
          <p:cNvSpPr>
            <a:spLocks noChangeAspect="1"/>
          </p:cNvSpPr>
          <p:nvPr/>
        </p:nvSpPr>
        <p:spPr>
          <a:xfrm>
            <a:off x="2484017" y="2990111"/>
            <a:ext cx="396000" cy="396371"/>
          </a:xfrm>
          <a:prstGeom prst="diamond">
            <a:avLst/>
          </a:prstGeom>
          <a:solidFill>
            <a:srgbClr val="FF7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DC400"/>
              </a:solidFill>
            </a:endParaRPr>
          </a:p>
        </p:txBody>
      </p:sp>
      <p:cxnSp>
        <p:nvCxnSpPr>
          <p:cNvPr id="18" name="Connettore 4 17">
            <a:extLst>
              <a:ext uri="{FF2B5EF4-FFF2-40B4-BE49-F238E27FC236}">
                <a16:creationId xmlns:a16="http://schemas.microsoft.com/office/drawing/2014/main" id="{6D786AA0-CF3F-93F0-16A9-CBF13ED9979D}"/>
              </a:ext>
            </a:extLst>
          </p:cNvPr>
          <p:cNvCxnSpPr>
            <a:cxnSpLocks/>
          </p:cNvCxnSpPr>
          <p:nvPr/>
        </p:nvCxnSpPr>
        <p:spPr>
          <a:xfrm flipV="1">
            <a:off x="9391181" y="4083171"/>
            <a:ext cx="3225635" cy="461120"/>
          </a:xfrm>
          <a:prstGeom prst="bentConnector3">
            <a:avLst>
              <a:gd name="adj1" fmla="val 99394"/>
            </a:avLst>
          </a:prstGeom>
          <a:ln w="38100">
            <a:solidFill>
              <a:srgbClr val="FF9712"/>
            </a:solidFill>
            <a:miter lim="800000"/>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D2ED522F-3801-7A0E-9B17-C73282AB887C}"/>
              </a:ext>
            </a:extLst>
          </p:cNvPr>
          <p:cNvSpPr txBox="1"/>
          <p:nvPr/>
        </p:nvSpPr>
        <p:spPr>
          <a:xfrm>
            <a:off x="3657600" y="4310390"/>
            <a:ext cx="7315200" cy="461665"/>
          </a:xfrm>
          <a:prstGeom prst="rect">
            <a:avLst/>
          </a:prstGeom>
          <a:noFill/>
        </p:spPr>
        <p:txBody>
          <a:bodyPr wrap="square">
            <a:spAutoFit/>
          </a:bodyPr>
          <a:lstStyle/>
          <a:p>
            <a:pPr algn="ctr"/>
            <a:r>
              <a:rPr lang="it-IT" sz="2400" b="1" dirty="0">
                <a:solidFill>
                  <a:srgbClr val="FF9712"/>
                </a:solidFill>
              </a:rPr>
              <a:t>APPROVAL &amp; GO LIVE</a:t>
            </a:r>
            <a:endParaRPr lang="en-IT" sz="2400" b="1" dirty="0">
              <a:solidFill>
                <a:srgbClr val="FF9712"/>
              </a:solidFill>
            </a:endParaRPr>
          </a:p>
        </p:txBody>
      </p:sp>
      <p:sp>
        <p:nvSpPr>
          <p:cNvPr id="25" name="Elemento grafico 27" descr="Accento circonflesso verso sinistra con riempimento a tinta unita">
            <a:extLst>
              <a:ext uri="{FF2B5EF4-FFF2-40B4-BE49-F238E27FC236}">
                <a16:creationId xmlns:a16="http://schemas.microsoft.com/office/drawing/2014/main" id="{DEC43D66-F829-94A5-9AF7-A8D0F3E65FE8}"/>
              </a:ext>
            </a:extLst>
          </p:cNvPr>
          <p:cNvSpPr/>
          <p:nvPr/>
        </p:nvSpPr>
        <p:spPr>
          <a:xfrm>
            <a:off x="9368724" y="4394488"/>
            <a:ext cx="176525" cy="306977"/>
          </a:xfrm>
          <a:custGeom>
            <a:avLst/>
            <a:gdLst>
              <a:gd name="connsiteX0" fmla="*/ 130083 w 149625"/>
              <a:gd name="connsiteY0" fmla="*/ 260198 h 260198"/>
              <a:gd name="connsiteX1" fmla="*/ 0 w 149625"/>
              <a:gd name="connsiteY1" fmla="*/ 130088 h 260198"/>
              <a:gd name="connsiteX2" fmla="*/ 130083 w 149625"/>
              <a:gd name="connsiteY2" fmla="*/ 0 h 260198"/>
              <a:gd name="connsiteX3" fmla="*/ 149621 w 149625"/>
              <a:gd name="connsiteY3" fmla="*/ 19533 h 260198"/>
              <a:gd name="connsiteX4" fmla="*/ 39066 w 149625"/>
              <a:gd name="connsiteY4" fmla="*/ 130088 h 260198"/>
              <a:gd name="connsiteX5" fmla="*/ 149625 w 149625"/>
              <a:gd name="connsiteY5" fmla="*/ 240665 h 260198"/>
              <a:gd name="connsiteX6" fmla="*/ 130083 w 149625"/>
              <a:gd name="connsiteY6" fmla="*/ 260198 h 26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25" h="260198">
                <a:moveTo>
                  <a:pt x="130083" y="260198"/>
                </a:moveTo>
                <a:lnTo>
                  <a:pt x="0" y="130088"/>
                </a:lnTo>
                <a:lnTo>
                  <a:pt x="130083" y="0"/>
                </a:lnTo>
                <a:lnTo>
                  <a:pt x="149621" y="19533"/>
                </a:lnTo>
                <a:lnTo>
                  <a:pt x="39066" y="130088"/>
                </a:lnTo>
                <a:lnTo>
                  <a:pt x="149625" y="240665"/>
                </a:lnTo>
                <a:lnTo>
                  <a:pt x="130083" y="260198"/>
                </a:lnTo>
                <a:close/>
              </a:path>
            </a:pathLst>
          </a:custGeom>
          <a:solidFill>
            <a:srgbClr val="FF9712"/>
          </a:solidFill>
          <a:ln w="4564" cap="flat">
            <a:noFill/>
            <a:prstDash val="solid"/>
            <a:miter/>
          </a:ln>
        </p:spPr>
        <p:txBody>
          <a:bodyPr rtlCol="0" anchor="ctr"/>
          <a:lstStyle/>
          <a:p>
            <a:endParaRPr lang="en-GB"/>
          </a:p>
        </p:txBody>
      </p:sp>
    </p:spTree>
    <p:extLst>
      <p:ext uri="{BB962C8B-B14F-4D97-AF65-F5344CB8AC3E}">
        <p14:creationId xmlns:p14="http://schemas.microsoft.com/office/powerpoint/2010/main" val="318390608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75B081-E7A3-4F0E-2554-291FDE61D05B}"/>
              </a:ext>
            </a:extLst>
          </p:cNvPr>
          <p:cNvSpPr>
            <a:spLocks noGrp="1"/>
          </p:cNvSpPr>
          <p:nvPr>
            <p:ph type="title"/>
          </p:nvPr>
        </p:nvSpPr>
        <p:spPr>
          <a:xfrm>
            <a:off x="731520" y="521657"/>
            <a:ext cx="11416980" cy="687211"/>
          </a:xfrm>
        </p:spPr>
        <p:txBody>
          <a:bodyPr/>
          <a:lstStyle/>
          <a:p>
            <a:r>
              <a:rPr lang="it-IT" sz="5400" dirty="0"/>
              <a:t>Delivery of phishing </a:t>
            </a:r>
            <a:r>
              <a:rPr lang="it-IT" sz="5400" dirty="0" err="1"/>
              <a:t>campaign</a:t>
            </a:r>
            <a:endParaRPr lang="it-IT" sz="5400" dirty="0"/>
          </a:p>
        </p:txBody>
      </p:sp>
      <p:sp>
        <p:nvSpPr>
          <p:cNvPr id="40" name="CasellaDiTesto 39">
            <a:extLst>
              <a:ext uri="{FF2B5EF4-FFF2-40B4-BE49-F238E27FC236}">
                <a16:creationId xmlns:a16="http://schemas.microsoft.com/office/drawing/2014/main" id="{B2D67BB2-DBDD-8D23-42DD-05572B761975}"/>
              </a:ext>
            </a:extLst>
          </p:cNvPr>
          <p:cNvSpPr txBox="1"/>
          <p:nvPr/>
        </p:nvSpPr>
        <p:spPr>
          <a:xfrm>
            <a:off x="3002577" y="4462956"/>
            <a:ext cx="3668046" cy="345877"/>
          </a:xfrm>
          <a:prstGeom prst="rect">
            <a:avLst/>
          </a:prstGeom>
          <a:noFill/>
        </p:spPr>
        <p:txBody>
          <a:bodyPr wrap="square" lIns="0" tIns="0" rIns="0" bIns="0" rtlCol="0">
            <a:noAutofit/>
          </a:bodyPr>
          <a:lstStyle/>
          <a:p>
            <a:pPr>
              <a:lnSpc>
                <a:spcPct val="90000"/>
              </a:lnSpc>
            </a:pPr>
            <a:r>
              <a:rPr lang="it-IT" sz="2000" b="1" dirty="0">
                <a:solidFill>
                  <a:srgbClr val="131B3F"/>
                </a:solidFill>
              </a:rPr>
              <a:t>HELP DESK FOR USERS</a:t>
            </a:r>
            <a:endParaRPr lang="it-IT" sz="2000" dirty="0">
              <a:solidFill>
                <a:srgbClr val="131B3F"/>
              </a:solidFill>
            </a:endParaRPr>
          </a:p>
        </p:txBody>
      </p:sp>
      <p:sp>
        <p:nvSpPr>
          <p:cNvPr id="41" name="CasellaDiTesto 40">
            <a:extLst>
              <a:ext uri="{FF2B5EF4-FFF2-40B4-BE49-F238E27FC236}">
                <a16:creationId xmlns:a16="http://schemas.microsoft.com/office/drawing/2014/main" id="{918B1D50-D22E-D7C0-6F4B-50E151F27392}"/>
              </a:ext>
            </a:extLst>
          </p:cNvPr>
          <p:cNvSpPr txBox="1"/>
          <p:nvPr/>
        </p:nvSpPr>
        <p:spPr>
          <a:xfrm>
            <a:off x="3002576" y="4667925"/>
            <a:ext cx="3124423" cy="345877"/>
          </a:xfrm>
          <a:prstGeom prst="rect">
            <a:avLst/>
          </a:prstGeom>
          <a:noFill/>
        </p:spPr>
        <p:txBody>
          <a:bodyPr wrap="square" lIns="0" tIns="0" rIns="0" bIns="0" rtlCol="0">
            <a:noAutofit/>
          </a:bodyPr>
          <a:lstStyle/>
          <a:p>
            <a:pPr>
              <a:lnSpc>
                <a:spcPts val="2120"/>
              </a:lnSpc>
            </a:pPr>
            <a:r>
              <a:rPr lang="it-IT" sz="1800">
                <a:solidFill>
                  <a:srgbClr val="0070C0"/>
                </a:solidFill>
                <a:hlinkClick r:id="rId3">
                  <a:extLst>
                    <a:ext uri="{A12FA001-AC4F-418D-AE19-62706E023703}">
                      <ahyp:hlinkClr xmlns:ahyp="http://schemas.microsoft.com/office/drawing/2018/hyperlinkcolor" val="tx"/>
                    </a:ext>
                  </a:extLst>
                </a:hlinkClick>
              </a:rPr>
              <a:t>support@cyberguru.eu</a:t>
            </a:r>
            <a:endParaRPr lang="it-IT" sz="1800">
              <a:solidFill>
                <a:srgbClr val="0070C0"/>
              </a:solidFill>
            </a:endParaRPr>
          </a:p>
        </p:txBody>
      </p:sp>
      <p:sp>
        <p:nvSpPr>
          <p:cNvPr id="42" name="CasellaDiTesto 41">
            <a:extLst>
              <a:ext uri="{FF2B5EF4-FFF2-40B4-BE49-F238E27FC236}">
                <a16:creationId xmlns:a16="http://schemas.microsoft.com/office/drawing/2014/main" id="{386A1206-E100-C789-2DE5-A1F85BC8D5B7}"/>
              </a:ext>
            </a:extLst>
          </p:cNvPr>
          <p:cNvSpPr txBox="1"/>
          <p:nvPr/>
        </p:nvSpPr>
        <p:spPr>
          <a:xfrm>
            <a:off x="3002576" y="5459508"/>
            <a:ext cx="4003647" cy="427037"/>
          </a:xfrm>
          <a:prstGeom prst="rect">
            <a:avLst/>
          </a:prstGeom>
          <a:noFill/>
        </p:spPr>
        <p:txBody>
          <a:bodyPr wrap="square" lIns="0" rtlCol="0">
            <a:noAutofit/>
          </a:bodyPr>
          <a:lstStyle/>
          <a:p>
            <a:pPr>
              <a:lnSpc>
                <a:spcPct val="90000"/>
              </a:lnSpc>
            </a:pPr>
            <a:r>
              <a:rPr lang="it-IT" sz="2000" b="1" dirty="0">
                <a:solidFill>
                  <a:srgbClr val="131B3F"/>
                </a:solidFill>
              </a:rPr>
              <a:t>USER LIST UPDATES</a:t>
            </a:r>
            <a:endParaRPr lang="it-IT" sz="2000" dirty="0">
              <a:solidFill>
                <a:srgbClr val="131B3F"/>
              </a:solidFill>
            </a:endParaRPr>
          </a:p>
        </p:txBody>
      </p:sp>
      <p:sp>
        <p:nvSpPr>
          <p:cNvPr id="43" name="CasellaDiTesto 42">
            <a:extLst>
              <a:ext uri="{FF2B5EF4-FFF2-40B4-BE49-F238E27FC236}">
                <a16:creationId xmlns:a16="http://schemas.microsoft.com/office/drawing/2014/main" id="{5C5E4D7E-778D-B539-2075-3ABFD301721E}"/>
              </a:ext>
            </a:extLst>
          </p:cNvPr>
          <p:cNvSpPr txBox="1"/>
          <p:nvPr/>
        </p:nvSpPr>
        <p:spPr>
          <a:xfrm>
            <a:off x="3002576" y="5719687"/>
            <a:ext cx="5109674" cy="476362"/>
          </a:xfrm>
          <a:prstGeom prst="rect">
            <a:avLst/>
          </a:prstGeom>
          <a:noFill/>
        </p:spPr>
        <p:txBody>
          <a:bodyPr wrap="square" lIns="0" rtlCol="0">
            <a:noAutofit/>
          </a:bodyPr>
          <a:lstStyle/>
          <a:p>
            <a:pPr>
              <a:lnSpc>
                <a:spcPct val="90000"/>
              </a:lnSpc>
            </a:pPr>
            <a:r>
              <a:rPr lang="it-IT" sz="1800" dirty="0">
                <a:solidFill>
                  <a:srgbClr val="131B3F"/>
                </a:solidFill>
              </a:rPr>
              <a:t>To be </a:t>
            </a:r>
            <a:r>
              <a:rPr lang="it-IT" sz="1800" dirty="0" err="1">
                <a:solidFill>
                  <a:srgbClr val="131B3F"/>
                </a:solidFill>
              </a:rPr>
              <a:t>provided</a:t>
            </a:r>
            <a:r>
              <a:rPr lang="it-IT" sz="1800" dirty="0">
                <a:solidFill>
                  <a:srgbClr val="131B3F"/>
                </a:solidFill>
              </a:rPr>
              <a:t> </a:t>
            </a:r>
            <a:r>
              <a:rPr lang="it-IT" sz="1800" dirty="0" err="1">
                <a:solidFill>
                  <a:srgbClr val="131B3F"/>
                </a:solidFill>
              </a:rPr>
              <a:t>within</a:t>
            </a:r>
            <a:r>
              <a:rPr lang="it-IT" sz="1800" dirty="0">
                <a:solidFill>
                  <a:srgbClr val="131B3F"/>
                </a:solidFill>
              </a:rPr>
              <a:t> the 15</a:t>
            </a:r>
            <a:r>
              <a:rPr lang="it-IT" sz="1800" baseline="30000" dirty="0">
                <a:solidFill>
                  <a:srgbClr val="131B3F"/>
                </a:solidFill>
              </a:rPr>
              <a:t>th</a:t>
            </a:r>
            <a:r>
              <a:rPr lang="it-IT" sz="1800" dirty="0">
                <a:solidFill>
                  <a:srgbClr val="131B3F"/>
                </a:solidFill>
              </a:rPr>
              <a:t> of the </a:t>
            </a:r>
            <a:r>
              <a:rPr lang="it-IT" sz="1800" dirty="0" err="1">
                <a:solidFill>
                  <a:srgbClr val="131B3F"/>
                </a:solidFill>
              </a:rPr>
              <a:t>month</a:t>
            </a:r>
            <a:r>
              <a:rPr lang="it-IT" sz="1800" dirty="0">
                <a:solidFill>
                  <a:srgbClr val="131B3F"/>
                </a:solidFill>
              </a:rPr>
              <a:t>, lead time updates 10 working days</a:t>
            </a:r>
          </a:p>
        </p:txBody>
      </p:sp>
      <p:sp>
        <p:nvSpPr>
          <p:cNvPr id="46" name="CasellaDiTesto 45">
            <a:extLst>
              <a:ext uri="{FF2B5EF4-FFF2-40B4-BE49-F238E27FC236}">
                <a16:creationId xmlns:a16="http://schemas.microsoft.com/office/drawing/2014/main" id="{6DCED471-D97C-FF8E-60CE-D2983FADF6CA}"/>
              </a:ext>
            </a:extLst>
          </p:cNvPr>
          <p:cNvSpPr txBox="1"/>
          <p:nvPr/>
        </p:nvSpPr>
        <p:spPr>
          <a:xfrm>
            <a:off x="3002575" y="6509485"/>
            <a:ext cx="1697701" cy="436364"/>
          </a:xfrm>
          <a:prstGeom prst="rect">
            <a:avLst/>
          </a:prstGeom>
          <a:noFill/>
        </p:spPr>
        <p:txBody>
          <a:bodyPr wrap="square" lIns="0" rtlCol="0">
            <a:noAutofit/>
          </a:bodyPr>
          <a:lstStyle/>
          <a:p>
            <a:pPr>
              <a:lnSpc>
                <a:spcPct val="90000"/>
              </a:lnSpc>
            </a:pPr>
            <a:r>
              <a:rPr lang="it-IT" sz="2000" b="1" dirty="0">
                <a:solidFill>
                  <a:srgbClr val="131B3F"/>
                </a:solidFill>
              </a:rPr>
              <a:t>CAMPAIGNS</a:t>
            </a:r>
            <a:endParaRPr lang="it-IT" sz="2000" dirty="0">
              <a:solidFill>
                <a:srgbClr val="131B3F"/>
              </a:solidFill>
            </a:endParaRPr>
          </a:p>
        </p:txBody>
      </p:sp>
      <p:sp>
        <p:nvSpPr>
          <p:cNvPr id="47" name="CasellaDiTesto 46">
            <a:extLst>
              <a:ext uri="{FF2B5EF4-FFF2-40B4-BE49-F238E27FC236}">
                <a16:creationId xmlns:a16="http://schemas.microsoft.com/office/drawing/2014/main" id="{DB22DAE6-3AAB-BDCD-3A5F-2CF68C5D742F}"/>
              </a:ext>
            </a:extLst>
          </p:cNvPr>
          <p:cNvSpPr txBox="1"/>
          <p:nvPr/>
        </p:nvSpPr>
        <p:spPr>
          <a:xfrm>
            <a:off x="3002576" y="6771929"/>
            <a:ext cx="5109674" cy="601947"/>
          </a:xfrm>
          <a:prstGeom prst="rect">
            <a:avLst/>
          </a:prstGeom>
          <a:noFill/>
        </p:spPr>
        <p:txBody>
          <a:bodyPr wrap="square" lIns="0" rtlCol="0">
            <a:noAutofit/>
          </a:bodyPr>
          <a:lstStyle/>
          <a:p>
            <a:pPr>
              <a:lnSpc>
                <a:spcPct val="90000"/>
              </a:lnSpc>
            </a:pPr>
            <a:r>
              <a:rPr lang="it-IT" sz="1800" dirty="0">
                <a:solidFill>
                  <a:srgbClr val="131B3F"/>
                </a:solidFill>
              </a:rPr>
              <a:t>Active </a:t>
            </a:r>
            <a:r>
              <a:rPr lang="it-IT" sz="1800" dirty="0" err="1">
                <a:solidFill>
                  <a:srgbClr val="131B3F"/>
                </a:solidFill>
              </a:rPr>
              <a:t>campaigns</a:t>
            </a:r>
            <a:r>
              <a:rPr lang="it-IT" sz="1800" dirty="0">
                <a:solidFill>
                  <a:srgbClr val="131B3F"/>
                </a:solidFill>
              </a:rPr>
              <a:t> </a:t>
            </a:r>
            <a:r>
              <a:rPr lang="it-IT" sz="1800" dirty="0" err="1">
                <a:solidFill>
                  <a:srgbClr val="131B3F"/>
                </a:solidFill>
              </a:rPr>
              <a:t>cannot</a:t>
            </a:r>
            <a:r>
              <a:rPr lang="it-IT" sz="1800" dirty="0">
                <a:solidFill>
                  <a:srgbClr val="131B3F"/>
                </a:solidFill>
              </a:rPr>
              <a:t> be </a:t>
            </a:r>
            <a:r>
              <a:rPr lang="it-IT" sz="1800" dirty="0" err="1">
                <a:solidFill>
                  <a:srgbClr val="131B3F"/>
                </a:solidFill>
              </a:rPr>
              <a:t>changed</a:t>
            </a:r>
            <a:r>
              <a:rPr lang="it-IT" sz="1800" dirty="0">
                <a:solidFill>
                  <a:srgbClr val="131B3F"/>
                </a:solidFill>
              </a:rPr>
              <a:t> after </a:t>
            </a:r>
            <a:r>
              <a:rPr lang="it-IT" sz="1800" dirty="0" err="1">
                <a:solidFill>
                  <a:srgbClr val="131B3F"/>
                </a:solidFill>
              </a:rPr>
              <a:t>their</a:t>
            </a:r>
            <a:r>
              <a:rPr lang="it-IT" sz="1800" dirty="0">
                <a:solidFill>
                  <a:srgbClr val="131B3F"/>
                </a:solidFill>
              </a:rPr>
              <a:t> </a:t>
            </a:r>
            <a:r>
              <a:rPr lang="it-IT" sz="1800" dirty="0" err="1">
                <a:solidFill>
                  <a:srgbClr val="131B3F"/>
                </a:solidFill>
              </a:rPr>
              <a:t>approval</a:t>
            </a:r>
            <a:endParaRPr lang="it-IT" sz="1800" dirty="0">
              <a:solidFill>
                <a:srgbClr val="131B3F"/>
              </a:solidFill>
            </a:endParaRPr>
          </a:p>
        </p:txBody>
      </p:sp>
      <p:sp>
        <p:nvSpPr>
          <p:cNvPr id="48" name="CasellaDiTesto 47">
            <a:extLst>
              <a:ext uri="{FF2B5EF4-FFF2-40B4-BE49-F238E27FC236}">
                <a16:creationId xmlns:a16="http://schemas.microsoft.com/office/drawing/2014/main" id="{0A36D880-AD58-BD6B-441B-524CFE6D6C7D}"/>
              </a:ext>
            </a:extLst>
          </p:cNvPr>
          <p:cNvSpPr txBox="1"/>
          <p:nvPr/>
        </p:nvSpPr>
        <p:spPr>
          <a:xfrm>
            <a:off x="9279465" y="4689572"/>
            <a:ext cx="3779690" cy="234224"/>
          </a:xfrm>
          <a:prstGeom prst="rect">
            <a:avLst/>
          </a:prstGeom>
          <a:noFill/>
        </p:spPr>
        <p:txBody>
          <a:bodyPr wrap="square" lIns="0" rtlCol="0">
            <a:noAutofit/>
          </a:bodyPr>
          <a:lstStyle/>
          <a:p>
            <a:pPr>
              <a:lnSpc>
                <a:spcPct val="90000"/>
              </a:lnSpc>
            </a:pPr>
            <a:r>
              <a:rPr lang="it-IT" sz="1800" dirty="0">
                <a:solidFill>
                  <a:srgbClr val="131B3F"/>
                </a:solidFill>
              </a:rPr>
              <a:t>Reporting </a:t>
            </a:r>
            <a:r>
              <a:rPr lang="it-IT" sz="1800" dirty="0" err="1">
                <a:solidFill>
                  <a:srgbClr val="131B3F"/>
                </a:solidFill>
              </a:rPr>
              <a:t>is</a:t>
            </a:r>
            <a:r>
              <a:rPr lang="it-IT" sz="1800" dirty="0">
                <a:solidFill>
                  <a:srgbClr val="131B3F"/>
                </a:solidFill>
              </a:rPr>
              <a:t> standard </a:t>
            </a:r>
            <a:r>
              <a:rPr lang="it-IT" sz="1800" dirty="0" err="1">
                <a:solidFill>
                  <a:srgbClr val="131B3F"/>
                </a:solidFill>
              </a:rPr>
              <a:t>pursuant</a:t>
            </a:r>
            <a:r>
              <a:rPr lang="it-IT" sz="1800" dirty="0">
                <a:solidFill>
                  <a:srgbClr val="131B3F"/>
                </a:solidFill>
              </a:rPr>
              <a:t> to </a:t>
            </a:r>
            <a:r>
              <a:rPr lang="it-IT" sz="1800" dirty="0" err="1">
                <a:solidFill>
                  <a:srgbClr val="131B3F"/>
                </a:solidFill>
              </a:rPr>
              <a:t>platform</a:t>
            </a:r>
            <a:endParaRPr lang="it-IT" sz="1800" dirty="0">
              <a:solidFill>
                <a:srgbClr val="131B3F"/>
              </a:solidFill>
            </a:endParaRPr>
          </a:p>
        </p:txBody>
      </p:sp>
      <p:sp>
        <p:nvSpPr>
          <p:cNvPr id="49" name="CasellaDiTesto 48">
            <a:extLst>
              <a:ext uri="{FF2B5EF4-FFF2-40B4-BE49-F238E27FC236}">
                <a16:creationId xmlns:a16="http://schemas.microsoft.com/office/drawing/2014/main" id="{CAE7B9C4-A8BD-6D47-FA62-079C281C5449}"/>
              </a:ext>
            </a:extLst>
          </p:cNvPr>
          <p:cNvSpPr txBox="1"/>
          <p:nvPr/>
        </p:nvSpPr>
        <p:spPr>
          <a:xfrm>
            <a:off x="9279464" y="4462955"/>
            <a:ext cx="2539582" cy="345885"/>
          </a:xfrm>
          <a:prstGeom prst="rect">
            <a:avLst/>
          </a:prstGeom>
          <a:noFill/>
        </p:spPr>
        <p:txBody>
          <a:bodyPr wrap="square" lIns="0" tIns="0" rIns="108000" bIns="0" rtlCol="0">
            <a:noAutofit/>
          </a:bodyPr>
          <a:lstStyle/>
          <a:p>
            <a:pPr>
              <a:lnSpc>
                <a:spcPct val="90000"/>
              </a:lnSpc>
            </a:pPr>
            <a:r>
              <a:rPr lang="it-IT" sz="2000" b="1" dirty="0">
                <a:solidFill>
                  <a:srgbClr val="131B3F"/>
                </a:solidFill>
              </a:rPr>
              <a:t>REPORTING</a:t>
            </a:r>
            <a:endParaRPr lang="it-IT" sz="2000" dirty="0">
              <a:solidFill>
                <a:srgbClr val="131B3F"/>
              </a:solidFill>
            </a:endParaRPr>
          </a:p>
        </p:txBody>
      </p:sp>
      <p:sp>
        <p:nvSpPr>
          <p:cNvPr id="50" name="CasellaDiTesto 49">
            <a:extLst>
              <a:ext uri="{FF2B5EF4-FFF2-40B4-BE49-F238E27FC236}">
                <a16:creationId xmlns:a16="http://schemas.microsoft.com/office/drawing/2014/main" id="{6882AEE8-F002-7FDB-74E7-0E36DE80A1B3}"/>
              </a:ext>
            </a:extLst>
          </p:cNvPr>
          <p:cNvSpPr txBox="1"/>
          <p:nvPr/>
        </p:nvSpPr>
        <p:spPr>
          <a:xfrm>
            <a:off x="9279464" y="5452409"/>
            <a:ext cx="2113836" cy="467004"/>
          </a:xfrm>
          <a:prstGeom prst="rect">
            <a:avLst/>
          </a:prstGeom>
          <a:noFill/>
        </p:spPr>
        <p:txBody>
          <a:bodyPr wrap="square" lIns="0" rtlCol="0">
            <a:noAutofit/>
          </a:bodyPr>
          <a:lstStyle/>
          <a:p>
            <a:pPr>
              <a:lnSpc>
                <a:spcPct val="90000"/>
              </a:lnSpc>
            </a:pPr>
            <a:r>
              <a:rPr lang="it-IT" sz="2000" b="1">
                <a:solidFill>
                  <a:srgbClr val="131B3F"/>
                </a:solidFill>
              </a:rPr>
              <a:t>FOLLOW UP</a:t>
            </a:r>
            <a:endParaRPr lang="it-IT" sz="2000">
              <a:solidFill>
                <a:srgbClr val="131B3F"/>
              </a:solidFill>
            </a:endParaRPr>
          </a:p>
        </p:txBody>
      </p:sp>
      <p:sp>
        <p:nvSpPr>
          <p:cNvPr id="51" name="CasellaDiTesto 50">
            <a:extLst>
              <a:ext uri="{FF2B5EF4-FFF2-40B4-BE49-F238E27FC236}">
                <a16:creationId xmlns:a16="http://schemas.microsoft.com/office/drawing/2014/main" id="{12F17A7C-506F-5F68-BB0D-8430FDD309FB}"/>
              </a:ext>
            </a:extLst>
          </p:cNvPr>
          <p:cNvSpPr txBox="1"/>
          <p:nvPr/>
        </p:nvSpPr>
        <p:spPr>
          <a:xfrm>
            <a:off x="9279464" y="5710895"/>
            <a:ext cx="3845499" cy="261351"/>
          </a:xfrm>
          <a:prstGeom prst="rect">
            <a:avLst/>
          </a:prstGeom>
          <a:noFill/>
        </p:spPr>
        <p:txBody>
          <a:bodyPr wrap="square" lIns="0" rtlCol="0">
            <a:noAutofit/>
          </a:bodyPr>
          <a:lstStyle/>
          <a:p>
            <a:pPr>
              <a:lnSpc>
                <a:spcPct val="90000"/>
              </a:lnSpc>
            </a:pPr>
            <a:r>
              <a:rPr lang="it-IT" sz="1800" dirty="0">
                <a:solidFill>
                  <a:srgbClr val="131B3F"/>
                </a:solidFill>
              </a:rPr>
              <a:t>Follow up meeting</a:t>
            </a:r>
          </a:p>
        </p:txBody>
      </p:sp>
      <p:pic>
        <p:nvPicPr>
          <p:cNvPr id="52" name="Elemento grafico 51">
            <a:extLst>
              <a:ext uri="{FF2B5EF4-FFF2-40B4-BE49-F238E27FC236}">
                <a16:creationId xmlns:a16="http://schemas.microsoft.com/office/drawing/2014/main" id="{175F6E29-91E4-B6E7-E504-9811F2B0BFD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77237" y="6431720"/>
            <a:ext cx="663273" cy="621818"/>
          </a:xfrm>
          <a:prstGeom prst="rect">
            <a:avLst/>
          </a:prstGeom>
        </p:spPr>
      </p:pic>
      <p:grpSp>
        <p:nvGrpSpPr>
          <p:cNvPr id="53" name="Gruppo 52">
            <a:extLst>
              <a:ext uri="{FF2B5EF4-FFF2-40B4-BE49-F238E27FC236}">
                <a16:creationId xmlns:a16="http://schemas.microsoft.com/office/drawing/2014/main" id="{B5A1A38C-7193-4FD8-F42D-BFDCD4B075BE}"/>
              </a:ext>
            </a:extLst>
          </p:cNvPr>
          <p:cNvGrpSpPr>
            <a:grpSpLocks noChangeAspect="1"/>
          </p:cNvGrpSpPr>
          <p:nvPr/>
        </p:nvGrpSpPr>
        <p:grpSpPr>
          <a:xfrm>
            <a:off x="2210067" y="5377799"/>
            <a:ext cx="628533" cy="565289"/>
            <a:chOff x="939144" y="4692304"/>
            <a:chExt cx="960147" cy="863540"/>
          </a:xfrm>
          <a:solidFill>
            <a:srgbClr val="FF9712"/>
          </a:solidFill>
        </p:grpSpPr>
        <p:pic>
          <p:nvPicPr>
            <p:cNvPr id="54" name="Elemento grafico 53">
              <a:extLst>
                <a:ext uri="{FF2B5EF4-FFF2-40B4-BE49-F238E27FC236}">
                  <a16:creationId xmlns:a16="http://schemas.microsoft.com/office/drawing/2014/main" id="{B71F2423-436B-0196-B47B-51752997C1F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287816" y="5107280"/>
              <a:ext cx="268862" cy="336078"/>
            </a:xfrm>
            <a:prstGeom prst="rect">
              <a:avLst/>
            </a:prstGeom>
          </p:spPr>
        </p:pic>
        <p:pic>
          <p:nvPicPr>
            <p:cNvPr id="55" name="Elemento grafico 54">
              <a:extLst>
                <a:ext uri="{FF2B5EF4-FFF2-40B4-BE49-F238E27FC236}">
                  <a16:creationId xmlns:a16="http://schemas.microsoft.com/office/drawing/2014/main" id="{28FE3F01-0EA3-E088-D8FE-F9126252B5B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287816" y="4692304"/>
              <a:ext cx="268862" cy="336078"/>
            </a:xfrm>
            <a:prstGeom prst="rect">
              <a:avLst/>
            </a:prstGeom>
          </p:spPr>
        </p:pic>
        <p:pic>
          <p:nvPicPr>
            <p:cNvPr id="56" name="Elemento grafico 55">
              <a:extLst>
                <a:ext uri="{FF2B5EF4-FFF2-40B4-BE49-F238E27FC236}">
                  <a16:creationId xmlns:a16="http://schemas.microsoft.com/office/drawing/2014/main" id="{EB5D724F-DCC7-DB70-C67B-FC45589B894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30429" y="5219766"/>
              <a:ext cx="268862" cy="336078"/>
            </a:xfrm>
            <a:prstGeom prst="rect">
              <a:avLst/>
            </a:prstGeom>
          </p:spPr>
        </p:pic>
        <p:pic>
          <p:nvPicPr>
            <p:cNvPr id="57" name="Elemento grafico 56">
              <a:extLst>
                <a:ext uri="{FF2B5EF4-FFF2-40B4-BE49-F238E27FC236}">
                  <a16:creationId xmlns:a16="http://schemas.microsoft.com/office/drawing/2014/main" id="{6A53FD40-C2BF-CD72-FE22-1D534F091B7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30429" y="4804790"/>
              <a:ext cx="268862" cy="336078"/>
            </a:xfrm>
            <a:prstGeom prst="rect">
              <a:avLst/>
            </a:prstGeom>
          </p:spPr>
        </p:pic>
        <p:pic>
          <p:nvPicPr>
            <p:cNvPr id="58" name="Elemento grafico 57">
              <a:extLst>
                <a:ext uri="{FF2B5EF4-FFF2-40B4-BE49-F238E27FC236}">
                  <a16:creationId xmlns:a16="http://schemas.microsoft.com/office/drawing/2014/main" id="{F7E13826-BB27-B232-5D6E-4C5AD5ABF16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39144" y="5219766"/>
              <a:ext cx="268862" cy="336078"/>
            </a:xfrm>
            <a:prstGeom prst="rect">
              <a:avLst/>
            </a:prstGeom>
          </p:spPr>
        </p:pic>
        <p:pic>
          <p:nvPicPr>
            <p:cNvPr id="59" name="Elemento grafico 58">
              <a:extLst>
                <a:ext uri="{FF2B5EF4-FFF2-40B4-BE49-F238E27FC236}">
                  <a16:creationId xmlns:a16="http://schemas.microsoft.com/office/drawing/2014/main" id="{EECCF4FD-49BE-18E3-8F6C-DE7CB360843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39144" y="4804790"/>
              <a:ext cx="268862" cy="336078"/>
            </a:xfrm>
            <a:prstGeom prst="rect">
              <a:avLst/>
            </a:prstGeom>
          </p:spPr>
        </p:pic>
      </p:grpSp>
      <p:pic>
        <p:nvPicPr>
          <p:cNvPr id="63" name="Elemento grafico 62">
            <a:extLst>
              <a:ext uri="{FF2B5EF4-FFF2-40B4-BE49-F238E27FC236}">
                <a16:creationId xmlns:a16="http://schemas.microsoft.com/office/drawing/2014/main" id="{4378A8A9-D57A-2866-E62A-FBC58E2FB3E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232148" y="4350325"/>
            <a:ext cx="553451" cy="621818"/>
          </a:xfrm>
          <a:prstGeom prst="rect">
            <a:avLst/>
          </a:prstGeom>
        </p:spPr>
      </p:pic>
      <p:pic>
        <p:nvPicPr>
          <p:cNvPr id="67" name="Elemento grafico 66">
            <a:extLst>
              <a:ext uri="{FF2B5EF4-FFF2-40B4-BE49-F238E27FC236}">
                <a16:creationId xmlns:a16="http://schemas.microsoft.com/office/drawing/2014/main" id="{29AC2626-F1D3-7603-640F-4A3E547CFAF0}"/>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386688" y="4275273"/>
            <a:ext cx="861649" cy="756003"/>
          </a:xfrm>
          <a:prstGeom prst="rect">
            <a:avLst/>
          </a:prstGeom>
        </p:spPr>
      </p:pic>
      <p:pic>
        <p:nvPicPr>
          <p:cNvPr id="68" name="Elemento grafico 67">
            <a:extLst>
              <a:ext uri="{FF2B5EF4-FFF2-40B4-BE49-F238E27FC236}">
                <a16:creationId xmlns:a16="http://schemas.microsoft.com/office/drawing/2014/main" id="{37C14C83-E44B-A5D7-4A77-28D3DE6B4834}"/>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8473843" y="5346708"/>
            <a:ext cx="810427" cy="684000"/>
          </a:xfrm>
          <a:prstGeom prst="rect">
            <a:avLst/>
          </a:prstGeom>
        </p:spPr>
      </p:pic>
      <p:sp>
        <p:nvSpPr>
          <p:cNvPr id="71" name="CasellaDiTesto 70">
            <a:extLst>
              <a:ext uri="{FF2B5EF4-FFF2-40B4-BE49-F238E27FC236}">
                <a16:creationId xmlns:a16="http://schemas.microsoft.com/office/drawing/2014/main" id="{66F03F1D-A320-7524-D0ED-71F6FE3E5E06}"/>
              </a:ext>
            </a:extLst>
          </p:cNvPr>
          <p:cNvSpPr txBox="1"/>
          <p:nvPr/>
        </p:nvSpPr>
        <p:spPr>
          <a:xfrm>
            <a:off x="8953815" y="6531429"/>
            <a:ext cx="0" cy="0"/>
          </a:xfrm>
          <a:prstGeom prst="rect">
            <a:avLst/>
          </a:prstGeom>
          <a:noFill/>
        </p:spPr>
        <p:txBody>
          <a:bodyPr wrap="none" rtlCol="0">
            <a:noAutofit/>
          </a:bodyPr>
          <a:lstStyle/>
          <a:p>
            <a:pPr>
              <a:lnSpc>
                <a:spcPct val="90000"/>
              </a:lnSpc>
            </a:pPr>
            <a:endParaRPr lang="en-GB"/>
          </a:p>
        </p:txBody>
      </p:sp>
      <p:sp>
        <p:nvSpPr>
          <p:cNvPr id="21" name="CasellaDiTesto 20">
            <a:extLst>
              <a:ext uri="{FF2B5EF4-FFF2-40B4-BE49-F238E27FC236}">
                <a16:creationId xmlns:a16="http://schemas.microsoft.com/office/drawing/2014/main" id="{D2DFB054-F096-DD64-AC29-981959F2D438}"/>
              </a:ext>
            </a:extLst>
          </p:cNvPr>
          <p:cNvSpPr txBox="1"/>
          <p:nvPr/>
        </p:nvSpPr>
        <p:spPr>
          <a:xfrm>
            <a:off x="6106143" y="2115316"/>
            <a:ext cx="2573754" cy="461665"/>
          </a:xfrm>
          <a:prstGeom prst="rect">
            <a:avLst/>
          </a:prstGeom>
          <a:noFill/>
          <a:ln>
            <a:noFill/>
            <a:prstDash val="dashDot"/>
          </a:ln>
        </p:spPr>
        <p:txBody>
          <a:bodyPr wrap="square" rtlCol="0">
            <a:spAutoFit/>
          </a:bodyPr>
          <a:lstStyle/>
          <a:p>
            <a:pPr algn="ctr"/>
            <a:r>
              <a:rPr lang="it-IT" sz="2400" b="1" dirty="0">
                <a:solidFill>
                  <a:srgbClr val="131B3F"/>
                </a:solidFill>
              </a:rPr>
              <a:t>12 MONTHS</a:t>
            </a:r>
          </a:p>
        </p:txBody>
      </p:sp>
      <p:grpSp>
        <p:nvGrpSpPr>
          <p:cNvPr id="22" name="Gruppo 21">
            <a:extLst>
              <a:ext uri="{FF2B5EF4-FFF2-40B4-BE49-F238E27FC236}">
                <a16:creationId xmlns:a16="http://schemas.microsoft.com/office/drawing/2014/main" id="{21CCEF49-9FDA-E6D4-D6DE-BBCF0C527778}"/>
              </a:ext>
            </a:extLst>
          </p:cNvPr>
          <p:cNvGrpSpPr/>
          <p:nvPr/>
        </p:nvGrpSpPr>
        <p:grpSpPr>
          <a:xfrm rot="10800000">
            <a:off x="1476219" y="1826448"/>
            <a:ext cx="11578300" cy="910130"/>
            <a:chOff x="5210313" y="7040019"/>
            <a:chExt cx="8094007" cy="269985"/>
          </a:xfrm>
        </p:grpSpPr>
        <p:cxnSp>
          <p:nvCxnSpPr>
            <p:cNvPr id="23" name="Connettore 1 22">
              <a:extLst>
                <a:ext uri="{FF2B5EF4-FFF2-40B4-BE49-F238E27FC236}">
                  <a16:creationId xmlns:a16="http://schemas.microsoft.com/office/drawing/2014/main" id="{9A816672-E7BA-0FB8-01FC-332876A345BB}"/>
                </a:ext>
              </a:extLst>
            </p:cNvPr>
            <p:cNvCxnSpPr>
              <a:cxnSpLocks/>
            </p:cNvCxnSpPr>
            <p:nvPr/>
          </p:nvCxnSpPr>
          <p:spPr>
            <a:xfrm>
              <a:off x="5244353" y="7306665"/>
              <a:ext cx="8059967" cy="0"/>
            </a:xfrm>
            <a:prstGeom prst="line">
              <a:avLst/>
            </a:prstGeom>
            <a:ln w="38100">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24" name="Connettore 1 23">
              <a:extLst>
                <a:ext uri="{FF2B5EF4-FFF2-40B4-BE49-F238E27FC236}">
                  <a16:creationId xmlns:a16="http://schemas.microsoft.com/office/drawing/2014/main" id="{0413E90E-A7AF-4B5A-7C61-1E269B93482A}"/>
                </a:ext>
              </a:extLst>
            </p:cNvPr>
            <p:cNvCxnSpPr>
              <a:cxnSpLocks/>
            </p:cNvCxnSpPr>
            <p:nvPr/>
          </p:nvCxnSpPr>
          <p:spPr>
            <a:xfrm>
              <a:off x="5210313" y="7040019"/>
              <a:ext cx="0" cy="269985"/>
            </a:xfrm>
            <a:prstGeom prst="line">
              <a:avLst/>
            </a:prstGeom>
            <a:ln w="38100">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25" name="Connettore 1 24">
              <a:extLst>
                <a:ext uri="{FF2B5EF4-FFF2-40B4-BE49-F238E27FC236}">
                  <a16:creationId xmlns:a16="http://schemas.microsoft.com/office/drawing/2014/main" id="{EE5C989E-F509-4A81-A56E-6A2242A22F4F}"/>
                </a:ext>
              </a:extLst>
            </p:cNvPr>
            <p:cNvCxnSpPr>
              <a:cxnSpLocks/>
            </p:cNvCxnSpPr>
            <p:nvPr/>
          </p:nvCxnSpPr>
          <p:spPr>
            <a:xfrm>
              <a:off x="13289894" y="7040019"/>
              <a:ext cx="0" cy="269985"/>
            </a:xfrm>
            <a:prstGeom prst="line">
              <a:avLst/>
            </a:prstGeom>
            <a:ln w="38100">
              <a:solidFill>
                <a:srgbClr val="7AAFFF"/>
              </a:solidFill>
              <a:prstDash val="dash"/>
              <a:miter lim="800000"/>
            </a:ln>
          </p:spPr>
          <p:style>
            <a:lnRef idx="1">
              <a:schemeClr val="accent1"/>
            </a:lnRef>
            <a:fillRef idx="0">
              <a:schemeClr val="accent1"/>
            </a:fillRef>
            <a:effectRef idx="0">
              <a:schemeClr val="accent1"/>
            </a:effectRef>
            <a:fontRef idx="minor">
              <a:schemeClr val="tx1"/>
            </a:fontRef>
          </p:style>
        </p:cxnSp>
      </p:grpSp>
      <p:sp>
        <p:nvSpPr>
          <p:cNvPr id="30" name="CasellaDiTesto 29">
            <a:extLst>
              <a:ext uri="{FF2B5EF4-FFF2-40B4-BE49-F238E27FC236}">
                <a16:creationId xmlns:a16="http://schemas.microsoft.com/office/drawing/2014/main" id="{2F88F8F6-4A55-1BCA-A040-157D2183D4DC}"/>
              </a:ext>
            </a:extLst>
          </p:cNvPr>
          <p:cNvSpPr txBox="1"/>
          <p:nvPr/>
        </p:nvSpPr>
        <p:spPr>
          <a:xfrm>
            <a:off x="12173857" y="3905057"/>
            <a:ext cx="1821191" cy="584775"/>
          </a:xfrm>
          <a:prstGeom prst="rect">
            <a:avLst/>
          </a:prstGeom>
          <a:noFill/>
        </p:spPr>
        <p:txBody>
          <a:bodyPr wrap="square">
            <a:spAutoFit/>
          </a:bodyPr>
          <a:lstStyle/>
          <a:p>
            <a:pPr algn="ctr"/>
            <a:r>
              <a:rPr lang="it-IT" sz="1600" b="1" dirty="0">
                <a:solidFill>
                  <a:srgbClr val="131B3F"/>
                </a:solidFill>
              </a:rPr>
              <a:t>END OF SERVICE</a:t>
            </a:r>
          </a:p>
        </p:txBody>
      </p:sp>
      <p:sp>
        <p:nvSpPr>
          <p:cNvPr id="33" name="Rombo 32">
            <a:extLst>
              <a:ext uri="{FF2B5EF4-FFF2-40B4-BE49-F238E27FC236}">
                <a16:creationId xmlns:a16="http://schemas.microsoft.com/office/drawing/2014/main" id="{C8A3BCC6-E89E-4EC1-2D0F-0C1A52A63408}"/>
              </a:ext>
            </a:extLst>
          </p:cNvPr>
          <p:cNvSpPr/>
          <p:nvPr/>
        </p:nvSpPr>
        <p:spPr>
          <a:xfrm>
            <a:off x="1128140" y="2836622"/>
            <a:ext cx="756069" cy="756779"/>
          </a:xfrm>
          <a:prstGeom prst="diamond">
            <a:avLst/>
          </a:prstGeom>
          <a:solidFill>
            <a:srgbClr val="7AA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7AAFFF"/>
              </a:solidFill>
            </a:endParaRPr>
          </a:p>
        </p:txBody>
      </p:sp>
      <p:sp>
        <p:nvSpPr>
          <p:cNvPr id="35" name="Freccia a gallone 36">
            <a:extLst>
              <a:ext uri="{FF2B5EF4-FFF2-40B4-BE49-F238E27FC236}">
                <a16:creationId xmlns:a16="http://schemas.microsoft.com/office/drawing/2014/main" id="{DFDB8BB9-EF43-C3D3-16C8-5301CB5DB42F}"/>
              </a:ext>
            </a:extLst>
          </p:cNvPr>
          <p:cNvSpPr/>
          <p:nvPr/>
        </p:nvSpPr>
        <p:spPr>
          <a:xfrm>
            <a:off x="1933513" y="2753714"/>
            <a:ext cx="10577212" cy="971998"/>
          </a:xfrm>
          <a:prstGeom prst="chevron">
            <a:avLst/>
          </a:prstGeom>
          <a:solidFill>
            <a:srgbClr val="032F6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it-IT" sz="2000" b="1" dirty="0">
                <a:solidFill>
                  <a:schemeClr val="bg1"/>
                </a:solidFill>
              </a:rPr>
              <a:t>DELIVERY OF PHISHING CAMPAIGN</a:t>
            </a:r>
          </a:p>
        </p:txBody>
      </p:sp>
      <p:sp>
        <p:nvSpPr>
          <p:cNvPr id="36" name="Rombo 35">
            <a:extLst>
              <a:ext uri="{FF2B5EF4-FFF2-40B4-BE49-F238E27FC236}">
                <a16:creationId xmlns:a16="http://schemas.microsoft.com/office/drawing/2014/main" id="{25BAF6AC-AE11-5A01-A8C7-1B6F31F30184}"/>
              </a:ext>
            </a:extLst>
          </p:cNvPr>
          <p:cNvSpPr/>
          <p:nvPr/>
        </p:nvSpPr>
        <p:spPr>
          <a:xfrm>
            <a:off x="12676130" y="2861059"/>
            <a:ext cx="756000" cy="756779"/>
          </a:xfrm>
          <a:prstGeom prst="diamond">
            <a:avLst/>
          </a:prstGeom>
          <a:solidFill>
            <a:srgbClr val="979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CasellaDiTesto 36">
            <a:extLst>
              <a:ext uri="{FF2B5EF4-FFF2-40B4-BE49-F238E27FC236}">
                <a16:creationId xmlns:a16="http://schemas.microsoft.com/office/drawing/2014/main" id="{0ADA46A1-DCC3-2669-EAA5-4BC5E8072658}"/>
              </a:ext>
            </a:extLst>
          </p:cNvPr>
          <p:cNvSpPr txBox="1"/>
          <p:nvPr/>
        </p:nvSpPr>
        <p:spPr>
          <a:xfrm>
            <a:off x="476879" y="3905057"/>
            <a:ext cx="1821191" cy="338554"/>
          </a:xfrm>
          <a:prstGeom prst="rect">
            <a:avLst/>
          </a:prstGeom>
          <a:noFill/>
        </p:spPr>
        <p:txBody>
          <a:bodyPr wrap="square">
            <a:spAutoFit/>
          </a:bodyPr>
          <a:lstStyle/>
          <a:p>
            <a:pPr algn="ctr"/>
            <a:r>
              <a:rPr lang="it-IT" sz="1600" b="1">
                <a:solidFill>
                  <a:srgbClr val="131B3F"/>
                </a:solidFill>
              </a:rPr>
              <a:t>GO LIVE</a:t>
            </a:r>
          </a:p>
        </p:txBody>
      </p:sp>
      <p:sp>
        <p:nvSpPr>
          <p:cNvPr id="3" name="Segnaposto numero diapositiva 1">
            <a:extLst>
              <a:ext uri="{FF2B5EF4-FFF2-40B4-BE49-F238E27FC236}">
                <a16:creationId xmlns:a16="http://schemas.microsoft.com/office/drawing/2014/main" id="{669C0CC1-934C-B9B2-146E-20D73C96CFC3}"/>
              </a:ext>
            </a:extLst>
          </p:cNvPr>
          <p:cNvSpPr txBox="1">
            <a:spLocks/>
          </p:cNvSpPr>
          <p:nvPr/>
        </p:nvSpPr>
        <p:spPr>
          <a:xfrm>
            <a:off x="8570942" y="10886629"/>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808BA6-B57F-D24D-996B-CBFE44127D6B}" type="slidenum">
              <a:rPr lang="it-IT" smtClean="0"/>
              <a:pPr/>
              <a:t>29</a:t>
            </a:fld>
            <a:endParaRPr lang="it-IT"/>
          </a:p>
        </p:txBody>
      </p:sp>
      <p:pic>
        <p:nvPicPr>
          <p:cNvPr id="4" name="Elemento grafico 3" descr="Segna Pollice su contorno">
            <a:extLst>
              <a:ext uri="{FF2B5EF4-FFF2-40B4-BE49-F238E27FC236}">
                <a16:creationId xmlns:a16="http://schemas.microsoft.com/office/drawing/2014/main" id="{7484E607-0AC8-CB85-E00F-8CB6F5A99D6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541248" y="6391897"/>
            <a:ext cx="683999" cy="683999"/>
          </a:xfrm>
          <a:prstGeom prst="rect">
            <a:avLst/>
          </a:prstGeom>
        </p:spPr>
      </p:pic>
      <p:sp>
        <p:nvSpPr>
          <p:cNvPr id="5" name="CasellaDiTesto 4">
            <a:extLst>
              <a:ext uri="{FF2B5EF4-FFF2-40B4-BE49-F238E27FC236}">
                <a16:creationId xmlns:a16="http://schemas.microsoft.com/office/drawing/2014/main" id="{5CDA764C-D8D8-142E-32C5-33C579A27368}"/>
              </a:ext>
            </a:extLst>
          </p:cNvPr>
          <p:cNvSpPr txBox="1"/>
          <p:nvPr/>
        </p:nvSpPr>
        <p:spPr>
          <a:xfrm>
            <a:off x="9289045" y="6460124"/>
            <a:ext cx="3980728" cy="467004"/>
          </a:xfrm>
          <a:prstGeom prst="rect">
            <a:avLst/>
          </a:prstGeom>
          <a:noFill/>
        </p:spPr>
        <p:txBody>
          <a:bodyPr wrap="square" lIns="0" rtlCol="0">
            <a:noAutofit/>
          </a:bodyPr>
          <a:lstStyle/>
          <a:p>
            <a:pPr>
              <a:lnSpc>
                <a:spcPct val="90000"/>
              </a:lnSpc>
            </a:pPr>
            <a:r>
              <a:rPr lang="it-IT" sz="2000" b="1" dirty="0">
                <a:solidFill>
                  <a:srgbClr val="131B3F"/>
                </a:solidFill>
              </a:rPr>
              <a:t>CAMPAIGN APPROVAL</a:t>
            </a:r>
          </a:p>
          <a:p>
            <a:pPr>
              <a:lnSpc>
                <a:spcPct val="90000"/>
              </a:lnSpc>
            </a:pPr>
            <a:r>
              <a:rPr lang="it-IT" sz="2000" dirty="0">
                <a:solidFill>
                  <a:srgbClr val="131B3F"/>
                </a:solidFill>
              </a:rPr>
              <a:t>By default </a:t>
            </a:r>
            <a:r>
              <a:rPr lang="it-IT" sz="2000" dirty="0" err="1">
                <a:solidFill>
                  <a:srgbClr val="131B3F"/>
                </a:solidFill>
              </a:rPr>
              <a:t>campaigns</a:t>
            </a:r>
            <a:r>
              <a:rPr lang="it-IT" sz="2000" dirty="0">
                <a:solidFill>
                  <a:srgbClr val="131B3F"/>
                </a:solidFill>
              </a:rPr>
              <a:t> </a:t>
            </a:r>
            <a:r>
              <a:rPr lang="it-IT" sz="2000" dirty="0" err="1">
                <a:solidFill>
                  <a:srgbClr val="131B3F"/>
                </a:solidFill>
              </a:rPr>
              <a:t>will</a:t>
            </a:r>
            <a:r>
              <a:rPr lang="it-IT" sz="2000" dirty="0">
                <a:solidFill>
                  <a:srgbClr val="131B3F"/>
                </a:solidFill>
              </a:rPr>
              <a:t> be auto-</a:t>
            </a:r>
            <a:r>
              <a:rPr lang="it-IT" sz="2000" dirty="0" err="1">
                <a:solidFill>
                  <a:srgbClr val="131B3F"/>
                </a:solidFill>
              </a:rPr>
              <a:t>approved</a:t>
            </a:r>
            <a:r>
              <a:rPr lang="it-IT" sz="2000" dirty="0">
                <a:solidFill>
                  <a:srgbClr val="131B3F"/>
                </a:solidFill>
              </a:rPr>
              <a:t> to </a:t>
            </a:r>
            <a:r>
              <a:rPr lang="it-IT" sz="2000" dirty="0" err="1">
                <a:solidFill>
                  <a:srgbClr val="131B3F"/>
                </a:solidFill>
              </a:rPr>
              <a:t>avoid</a:t>
            </a:r>
            <a:r>
              <a:rPr lang="it-IT" sz="2000" dirty="0">
                <a:solidFill>
                  <a:srgbClr val="131B3F"/>
                </a:solidFill>
              </a:rPr>
              <a:t> training gaps</a:t>
            </a:r>
          </a:p>
          <a:p>
            <a:pPr>
              <a:lnSpc>
                <a:spcPct val="90000"/>
              </a:lnSpc>
            </a:pPr>
            <a:endParaRPr lang="it-IT" sz="2000" dirty="0">
              <a:solidFill>
                <a:srgbClr val="131B3F"/>
              </a:solidFill>
            </a:endParaRPr>
          </a:p>
        </p:txBody>
      </p:sp>
    </p:spTree>
    <p:extLst>
      <p:ext uri="{BB962C8B-B14F-4D97-AF65-F5344CB8AC3E}">
        <p14:creationId xmlns:p14="http://schemas.microsoft.com/office/powerpoint/2010/main" val="333960561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con angoli arrotondati 3">
            <a:extLst>
              <a:ext uri="{FF2B5EF4-FFF2-40B4-BE49-F238E27FC236}">
                <a16:creationId xmlns:a16="http://schemas.microsoft.com/office/drawing/2014/main" id="{AE068209-1B3C-01D7-5A6F-638D8E09E464}"/>
              </a:ext>
            </a:extLst>
          </p:cNvPr>
          <p:cNvSpPr/>
          <p:nvPr/>
        </p:nvSpPr>
        <p:spPr>
          <a:xfrm>
            <a:off x="726415" y="3497274"/>
            <a:ext cx="6274799" cy="1279489"/>
          </a:xfrm>
          <a:prstGeom prst="roundRect">
            <a:avLst>
              <a:gd name="adj" fmla="val 3219"/>
            </a:avLst>
          </a:prstGeom>
          <a:solidFill>
            <a:srgbClr val="DDDDDD">
              <a:alpha val="6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5" name="Rettangolo con angoli arrotondati 4">
            <a:extLst>
              <a:ext uri="{FF2B5EF4-FFF2-40B4-BE49-F238E27FC236}">
                <a16:creationId xmlns:a16="http://schemas.microsoft.com/office/drawing/2014/main" id="{8C2DE61F-E3CE-94DD-3512-3542F5EC6EFF}"/>
              </a:ext>
            </a:extLst>
          </p:cNvPr>
          <p:cNvSpPr/>
          <p:nvPr/>
        </p:nvSpPr>
        <p:spPr>
          <a:xfrm>
            <a:off x="7315200" y="3497310"/>
            <a:ext cx="6274800" cy="1279454"/>
          </a:xfrm>
          <a:prstGeom prst="roundRect">
            <a:avLst>
              <a:gd name="adj" fmla="val 3219"/>
            </a:avLst>
          </a:prstGeom>
          <a:solidFill>
            <a:srgbClr val="DDDDDD">
              <a:alpha val="6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2" name="Rettangolo con angoli arrotondati 11">
            <a:extLst>
              <a:ext uri="{FF2B5EF4-FFF2-40B4-BE49-F238E27FC236}">
                <a16:creationId xmlns:a16="http://schemas.microsoft.com/office/drawing/2014/main" id="{BC7DD1E0-BBF4-A0F5-62C8-BA10599485F8}"/>
              </a:ext>
            </a:extLst>
          </p:cNvPr>
          <p:cNvSpPr/>
          <p:nvPr/>
        </p:nvSpPr>
        <p:spPr>
          <a:xfrm>
            <a:off x="7315203" y="1989263"/>
            <a:ext cx="6274799" cy="1279489"/>
          </a:xfrm>
          <a:prstGeom prst="roundRect">
            <a:avLst>
              <a:gd name="adj" fmla="val 3219"/>
            </a:avLst>
          </a:prstGeom>
          <a:solidFill>
            <a:srgbClr val="DDDDDD">
              <a:alpha val="60000"/>
            </a:srgbClr>
          </a:solidFill>
          <a:ln w="1905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6" name="Rettangolo con angoli arrotondati 15">
            <a:extLst>
              <a:ext uri="{FF2B5EF4-FFF2-40B4-BE49-F238E27FC236}">
                <a16:creationId xmlns:a16="http://schemas.microsoft.com/office/drawing/2014/main" id="{89895A71-9CBA-8C77-0E71-2A7406A7E10E}"/>
              </a:ext>
            </a:extLst>
          </p:cNvPr>
          <p:cNvSpPr/>
          <p:nvPr/>
        </p:nvSpPr>
        <p:spPr>
          <a:xfrm>
            <a:off x="4177802" y="4998933"/>
            <a:ext cx="6274799" cy="1279489"/>
          </a:xfrm>
          <a:prstGeom prst="roundRect">
            <a:avLst>
              <a:gd name="adj" fmla="val 3219"/>
            </a:avLst>
          </a:prstGeom>
          <a:solidFill>
            <a:srgbClr val="DDDDDD">
              <a:alpha val="6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55" name="CasellaDiTesto 54">
            <a:extLst>
              <a:ext uri="{FF2B5EF4-FFF2-40B4-BE49-F238E27FC236}">
                <a16:creationId xmlns:a16="http://schemas.microsoft.com/office/drawing/2014/main" id="{6EF5F51C-2C5B-897C-BBE0-C2DDE6ABEFDF}"/>
              </a:ext>
            </a:extLst>
          </p:cNvPr>
          <p:cNvSpPr txBox="1"/>
          <p:nvPr/>
        </p:nvSpPr>
        <p:spPr>
          <a:xfrm>
            <a:off x="726416" y="3996463"/>
            <a:ext cx="6274798" cy="830997"/>
          </a:xfrm>
          <a:prstGeom prst="rect">
            <a:avLst/>
          </a:prstGeom>
          <a:noFill/>
        </p:spPr>
        <p:txBody>
          <a:bodyPr wrap="square" rtlCol="0">
            <a:spAutoFit/>
          </a:bodyPr>
          <a:lstStyle/>
          <a:p>
            <a:pPr algn="ctr"/>
            <a:r>
              <a:rPr lang="it-IT" sz="1600" b="1" dirty="0">
                <a:solidFill>
                  <a:srgbClr val="131B3F"/>
                </a:solidFill>
                <a:cs typeface="Helvetica" panose="020B0604020202020204" pitchFamily="34" charset="0"/>
              </a:rPr>
              <a:t>After </a:t>
            </a:r>
            <a:r>
              <a:rPr lang="it-IT" sz="1600" b="1" dirty="0" err="1">
                <a:solidFill>
                  <a:srgbClr val="131B3F"/>
                </a:solidFill>
                <a:cs typeface="Helvetica" panose="020B0604020202020204" pitchFamily="34" charset="0"/>
              </a:rPr>
              <a:t>each</a:t>
            </a:r>
            <a:r>
              <a:rPr lang="it-IT" sz="1600" b="1" dirty="0">
                <a:solidFill>
                  <a:srgbClr val="131B3F"/>
                </a:solidFill>
                <a:cs typeface="Helvetica" panose="020B0604020202020204" pitchFamily="34" charset="0"/>
              </a:rPr>
              <a:t> </a:t>
            </a:r>
            <a:r>
              <a:rPr lang="it-IT" sz="1600" b="1" dirty="0" err="1">
                <a:solidFill>
                  <a:srgbClr val="131B3F"/>
                </a:solidFill>
                <a:cs typeface="Helvetica" panose="020B0604020202020204" pitchFamily="34" charset="0"/>
              </a:rPr>
              <a:t>lesson</a:t>
            </a:r>
            <a:r>
              <a:rPr lang="it-IT" sz="1600" b="1" dirty="0">
                <a:solidFill>
                  <a:srgbClr val="131B3F"/>
                </a:solidFill>
                <a:cs typeface="Helvetica" panose="020B0604020202020204" pitchFamily="34" charset="0"/>
              </a:rPr>
              <a:t> </a:t>
            </a:r>
            <a:r>
              <a:rPr lang="it-IT" sz="1600" b="1" dirty="0" err="1">
                <a:solidFill>
                  <a:srgbClr val="131B3F"/>
                </a:solidFill>
                <a:cs typeface="Helvetica" panose="020B0604020202020204" pitchFamily="34" charset="0"/>
              </a:rPr>
              <a:t>there</a:t>
            </a:r>
            <a:r>
              <a:rPr lang="it-IT" sz="1600" b="1" dirty="0">
                <a:solidFill>
                  <a:srgbClr val="131B3F"/>
                </a:solidFill>
                <a:cs typeface="Helvetica" panose="020B0604020202020204" pitchFamily="34" charset="0"/>
              </a:rPr>
              <a:t> </a:t>
            </a:r>
            <a:r>
              <a:rPr lang="it-IT" sz="1600" b="1" dirty="0" err="1">
                <a:solidFill>
                  <a:srgbClr val="131B3F"/>
                </a:solidFill>
                <a:cs typeface="Helvetica" panose="020B0604020202020204" pitchFamily="34" charset="0"/>
              </a:rPr>
              <a:t>is</a:t>
            </a:r>
            <a:r>
              <a:rPr lang="it-IT" sz="1600" b="1" dirty="0">
                <a:solidFill>
                  <a:srgbClr val="131B3F"/>
                </a:solidFill>
                <a:cs typeface="Helvetica" panose="020B0604020202020204" pitchFamily="34" charset="0"/>
              </a:rPr>
              <a:t> a test,</a:t>
            </a:r>
            <a:r>
              <a:rPr lang="it-IT" sz="1600" dirty="0">
                <a:solidFill>
                  <a:srgbClr val="131B3F"/>
                </a:solidFill>
                <a:cs typeface="Helvetica" panose="020B0604020202020204" pitchFamily="34" charset="0"/>
              </a:rPr>
              <a:t> 3 out of 4 </a:t>
            </a:r>
            <a:r>
              <a:rPr lang="it-IT" sz="1600" dirty="0" err="1">
                <a:solidFill>
                  <a:srgbClr val="131B3F"/>
                </a:solidFill>
                <a:cs typeface="Helvetica" panose="020B0604020202020204" pitchFamily="34" charset="0"/>
              </a:rPr>
              <a:t>questions</a:t>
            </a:r>
            <a:r>
              <a:rPr lang="it-IT" sz="1600" dirty="0">
                <a:solidFill>
                  <a:srgbClr val="131B3F"/>
                </a:solidFill>
                <a:cs typeface="Helvetica" panose="020B0604020202020204" pitchFamily="34" charset="0"/>
              </a:rPr>
              <a:t> must be </a:t>
            </a:r>
            <a:r>
              <a:rPr lang="it-IT" sz="1600" dirty="0" err="1">
                <a:solidFill>
                  <a:srgbClr val="131B3F"/>
                </a:solidFill>
                <a:cs typeface="Helvetica" panose="020B0604020202020204" pitchFamily="34" charset="0"/>
              </a:rPr>
              <a:t>answered</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correctly</a:t>
            </a:r>
            <a:r>
              <a:rPr lang="it-IT" sz="1600" dirty="0">
                <a:solidFill>
                  <a:srgbClr val="131B3F"/>
                </a:solidFill>
                <a:cs typeface="Helvetica" panose="020B0604020202020204" pitchFamily="34" charset="0"/>
              </a:rPr>
              <a:t> in </a:t>
            </a:r>
            <a:r>
              <a:rPr lang="it-IT" sz="1600" dirty="0" err="1">
                <a:solidFill>
                  <a:srgbClr val="131B3F"/>
                </a:solidFill>
                <a:cs typeface="Helvetica" panose="020B0604020202020204" pitchFamily="34" charset="0"/>
              </a:rPr>
              <a:t>order</a:t>
            </a:r>
            <a:r>
              <a:rPr lang="it-IT" sz="1600" dirty="0">
                <a:solidFill>
                  <a:srgbClr val="131B3F"/>
                </a:solidFill>
                <a:cs typeface="Helvetica" panose="020B0604020202020204" pitchFamily="34" charset="0"/>
              </a:rPr>
              <a:t> to access the </a:t>
            </a:r>
            <a:r>
              <a:rPr lang="it-IT" sz="1600" dirty="0" err="1">
                <a:solidFill>
                  <a:srgbClr val="131B3F"/>
                </a:solidFill>
                <a:cs typeface="Helvetica" panose="020B0604020202020204" pitchFamily="34" charset="0"/>
              </a:rPr>
              <a:t>next</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lesson</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tests</a:t>
            </a:r>
            <a:r>
              <a:rPr lang="it-IT" sz="1600" dirty="0">
                <a:solidFill>
                  <a:srgbClr val="131B3F"/>
                </a:solidFill>
                <a:cs typeface="Helvetica" panose="020B0604020202020204" pitchFamily="34" charset="0"/>
              </a:rPr>
              <a:t> can be </a:t>
            </a:r>
            <a:r>
              <a:rPr lang="it-IT" sz="1600" dirty="0" err="1">
                <a:solidFill>
                  <a:srgbClr val="131B3F"/>
                </a:solidFill>
                <a:cs typeface="Helvetica" panose="020B0604020202020204" pitchFamily="34" charset="0"/>
              </a:rPr>
              <a:t>repeated</a:t>
            </a:r>
            <a:endParaRPr lang="it-IT" sz="1600" dirty="0">
              <a:solidFill>
                <a:srgbClr val="131B3F"/>
              </a:solidFill>
              <a:cs typeface="Helvetica" panose="020B0604020202020204" pitchFamily="34" charset="0"/>
            </a:endParaRPr>
          </a:p>
        </p:txBody>
      </p:sp>
      <p:sp>
        <p:nvSpPr>
          <p:cNvPr id="92" name="TextBox 16">
            <a:extLst>
              <a:ext uri="{FF2B5EF4-FFF2-40B4-BE49-F238E27FC236}">
                <a16:creationId xmlns:a16="http://schemas.microsoft.com/office/drawing/2014/main" id="{29FD1BF6-259B-FC1F-03E6-8E1412282B88}"/>
              </a:ext>
            </a:extLst>
          </p:cNvPr>
          <p:cNvSpPr txBox="1"/>
          <p:nvPr/>
        </p:nvSpPr>
        <p:spPr>
          <a:xfrm>
            <a:off x="726412" y="3700928"/>
            <a:ext cx="6274802" cy="294953"/>
          </a:xfrm>
          <a:prstGeom prst="rect">
            <a:avLst/>
          </a:prstGeom>
        </p:spPr>
        <p:txBody>
          <a:bodyPr wrap="square" lIns="0" tIns="0" rIns="0" bIns="0" rtlCol="0" anchor="ctr" anchorCtr="0">
            <a:spAutoFit/>
          </a:bodyPr>
          <a:lstStyle/>
          <a:p>
            <a:pPr algn="ctr">
              <a:lnSpc>
                <a:spcPts val="2320"/>
              </a:lnSpc>
            </a:pPr>
            <a:r>
              <a:rPr lang="en-US" sz="2400" b="1" dirty="0">
                <a:solidFill>
                  <a:srgbClr val="131B3F"/>
                </a:solidFill>
                <a:ea typeface="Inter" panose="02000503000000020004" pitchFamily="2" charset="0"/>
                <a:cs typeface="Arial" panose="020B0604020202020204" pitchFamily="34" charset="0"/>
              </a:rPr>
              <a:t>36 </a:t>
            </a:r>
            <a:r>
              <a:rPr lang="en-US" sz="2400" b="1" dirty="0">
                <a:solidFill>
                  <a:srgbClr val="131B3F"/>
                </a:solidFill>
                <a:ea typeface="Inter Medium" panose="02000503000000020004" pitchFamily="2" charset="0"/>
                <a:cs typeface="Arial" panose="020B0604020202020204" pitchFamily="34" charset="0"/>
              </a:rPr>
              <a:t>LEARNING TESTS</a:t>
            </a:r>
          </a:p>
        </p:txBody>
      </p:sp>
      <p:sp>
        <p:nvSpPr>
          <p:cNvPr id="60" name="CasellaDiTesto 59">
            <a:extLst>
              <a:ext uri="{FF2B5EF4-FFF2-40B4-BE49-F238E27FC236}">
                <a16:creationId xmlns:a16="http://schemas.microsoft.com/office/drawing/2014/main" id="{C8BFFDA1-4CEC-7C9C-F6C9-0E6EFC48B603}"/>
              </a:ext>
            </a:extLst>
          </p:cNvPr>
          <p:cNvSpPr txBox="1"/>
          <p:nvPr/>
        </p:nvSpPr>
        <p:spPr>
          <a:xfrm>
            <a:off x="7312851" y="3965826"/>
            <a:ext cx="6274798" cy="830997"/>
          </a:xfrm>
          <a:prstGeom prst="rect">
            <a:avLst/>
          </a:prstGeom>
          <a:noFill/>
          <a:ln>
            <a:noFill/>
          </a:ln>
        </p:spPr>
        <p:txBody>
          <a:bodyPr wrap="square" lIns="91440" tIns="45720" rIns="91440" bIns="45720" rtlCol="0" anchor="t">
            <a:spAutoFit/>
          </a:bodyPr>
          <a:lstStyle/>
          <a:p>
            <a:pPr algn="ctr"/>
            <a:r>
              <a:rPr lang="it-IT" sz="1600" b="1" dirty="0">
                <a:solidFill>
                  <a:srgbClr val="131B3F"/>
                </a:solidFill>
                <a:cs typeface="Helvetica"/>
              </a:rPr>
              <a:t>For </a:t>
            </a:r>
            <a:r>
              <a:rPr lang="it-IT" sz="1600" b="1" dirty="0" err="1">
                <a:solidFill>
                  <a:srgbClr val="131B3F"/>
                </a:solidFill>
                <a:cs typeface="Helvetica"/>
              </a:rPr>
              <a:t>every</a:t>
            </a:r>
            <a:r>
              <a:rPr lang="it-IT" sz="1600" b="1" dirty="0">
                <a:solidFill>
                  <a:srgbClr val="131B3F"/>
                </a:solidFill>
                <a:cs typeface="Helvetica"/>
              </a:rPr>
              <a:t> 3 </a:t>
            </a:r>
            <a:r>
              <a:rPr lang="it-IT" sz="1600" b="1" dirty="0" err="1">
                <a:solidFill>
                  <a:srgbClr val="131B3F"/>
                </a:solidFill>
                <a:cs typeface="Helvetica"/>
              </a:rPr>
              <a:t>modules</a:t>
            </a:r>
            <a:r>
              <a:rPr lang="it-IT" sz="1600" b="1" dirty="0">
                <a:solidFill>
                  <a:srgbClr val="131B3F"/>
                </a:solidFill>
                <a:cs typeface="Helvetica"/>
              </a:rPr>
              <a:t> </a:t>
            </a:r>
            <a:r>
              <a:rPr lang="it-IT" sz="1600" b="1" dirty="0" err="1">
                <a:solidFill>
                  <a:srgbClr val="131B3F"/>
                </a:solidFill>
                <a:cs typeface="Helvetica"/>
              </a:rPr>
              <a:t>there</a:t>
            </a:r>
            <a:r>
              <a:rPr lang="it-IT" sz="1600" b="1" dirty="0">
                <a:solidFill>
                  <a:srgbClr val="131B3F"/>
                </a:solidFill>
                <a:cs typeface="Helvetica"/>
              </a:rPr>
              <a:t> </a:t>
            </a:r>
            <a:r>
              <a:rPr lang="it-IT" sz="1600" b="1" dirty="0" err="1">
                <a:solidFill>
                  <a:srgbClr val="131B3F"/>
                </a:solidFill>
                <a:cs typeface="Helvetica"/>
              </a:rPr>
              <a:t>is</a:t>
            </a:r>
            <a:r>
              <a:rPr lang="it-IT" sz="1600" b="1" dirty="0">
                <a:solidFill>
                  <a:srgbClr val="131B3F"/>
                </a:solidFill>
                <a:cs typeface="Helvetica"/>
              </a:rPr>
              <a:t> a </a:t>
            </a:r>
            <a:r>
              <a:rPr lang="it-IT" sz="1600" b="1" dirty="0" err="1">
                <a:solidFill>
                  <a:srgbClr val="131B3F"/>
                </a:solidFill>
                <a:cs typeface="Helvetica"/>
              </a:rPr>
              <a:t>reinforcement</a:t>
            </a:r>
            <a:r>
              <a:rPr lang="it-IT" sz="1600" b="1" dirty="0">
                <a:solidFill>
                  <a:srgbClr val="131B3F"/>
                </a:solidFill>
                <a:cs typeface="Helvetica"/>
              </a:rPr>
              <a:t> test</a:t>
            </a:r>
            <a:r>
              <a:rPr lang="it-IT" sz="1600" dirty="0">
                <a:solidFill>
                  <a:srgbClr val="131B3F"/>
                </a:solidFill>
                <a:cs typeface="Helvetica"/>
              </a:rPr>
              <a:t>, 10 out of 10 </a:t>
            </a:r>
            <a:r>
              <a:rPr lang="it-IT" sz="1600" dirty="0" err="1">
                <a:solidFill>
                  <a:srgbClr val="131B3F"/>
                </a:solidFill>
                <a:cs typeface="Helvetica"/>
              </a:rPr>
              <a:t>questions</a:t>
            </a:r>
            <a:r>
              <a:rPr lang="it-IT" sz="1600" dirty="0">
                <a:solidFill>
                  <a:srgbClr val="131B3F"/>
                </a:solidFill>
                <a:cs typeface="Helvetica"/>
              </a:rPr>
              <a:t> must be </a:t>
            </a:r>
            <a:r>
              <a:rPr lang="it-IT" sz="1600" dirty="0" err="1">
                <a:solidFill>
                  <a:srgbClr val="131B3F"/>
                </a:solidFill>
                <a:cs typeface="Helvetica"/>
              </a:rPr>
              <a:t>answered</a:t>
            </a:r>
            <a:r>
              <a:rPr lang="it-IT" sz="1600" dirty="0">
                <a:solidFill>
                  <a:srgbClr val="131B3F"/>
                </a:solidFill>
                <a:cs typeface="Helvetica"/>
              </a:rPr>
              <a:t> </a:t>
            </a:r>
            <a:r>
              <a:rPr lang="it-IT" sz="1600" dirty="0" err="1">
                <a:solidFill>
                  <a:srgbClr val="131B3F"/>
                </a:solidFill>
                <a:cs typeface="Helvetica"/>
              </a:rPr>
              <a:t>correctly</a:t>
            </a:r>
            <a:r>
              <a:rPr lang="it-IT" sz="1600" dirty="0">
                <a:solidFill>
                  <a:srgbClr val="131B3F"/>
                </a:solidFill>
                <a:cs typeface="Helvetica"/>
              </a:rPr>
              <a:t>, </a:t>
            </a:r>
            <a:r>
              <a:rPr lang="it-IT" sz="1600" dirty="0" err="1">
                <a:solidFill>
                  <a:srgbClr val="131B3F"/>
                </a:solidFill>
                <a:cs typeface="Helvetica"/>
              </a:rPr>
              <a:t>tests</a:t>
            </a:r>
            <a:r>
              <a:rPr lang="it-IT" sz="1600" dirty="0">
                <a:solidFill>
                  <a:srgbClr val="131B3F"/>
                </a:solidFill>
                <a:cs typeface="Helvetica"/>
              </a:rPr>
              <a:t> </a:t>
            </a:r>
            <a:r>
              <a:rPr lang="it-IT" sz="1600" dirty="0" err="1">
                <a:solidFill>
                  <a:srgbClr val="131B3F"/>
                </a:solidFill>
                <a:cs typeface="Helvetica"/>
              </a:rPr>
              <a:t>cannot</a:t>
            </a:r>
            <a:r>
              <a:rPr lang="it-IT" sz="1600" dirty="0">
                <a:solidFill>
                  <a:srgbClr val="131B3F"/>
                </a:solidFill>
                <a:cs typeface="Helvetica"/>
              </a:rPr>
              <a:t> be </a:t>
            </a:r>
            <a:r>
              <a:rPr lang="it-IT" sz="1600" dirty="0" err="1">
                <a:solidFill>
                  <a:srgbClr val="131B3F"/>
                </a:solidFill>
                <a:cs typeface="Helvetica"/>
              </a:rPr>
              <a:t>repeated</a:t>
            </a:r>
            <a:r>
              <a:rPr lang="it-IT" sz="1600" dirty="0">
                <a:solidFill>
                  <a:srgbClr val="131B3F"/>
                </a:solidFill>
                <a:cs typeface="Helvetica"/>
              </a:rPr>
              <a:t>; a negative </a:t>
            </a:r>
            <a:r>
              <a:rPr lang="it-IT" sz="1600" dirty="0" err="1">
                <a:solidFill>
                  <a:srgbClr val="131B3F"/>
                </a:solidFill>
                <a:cs typeface="Helvetica"/>
              </a:rPr>
              <a:t>result</a:t>
            </a:r>
            <a:r>
              <a:rPr lang="it-IT" sz="1600" dirty="0">
                <a:solidFill>
                  <a:srgbClr val="131B3F"/>
                </a:solidFill>
                <a:cs typeface="Helvetica"/>
              </a:rPr>
              <a:t> </a:t>
            </a:r>
            <a:r>
              <a:rPr lang="it-IT" sz="1600" dirty="0" err="1">
                <a:solidFill>
                  <a:srgbClr val="131B3F"/>
                </a:solidFill>
                <a:cs typeface="Helvetica"/>
              </a:rPr>
              <a:t>does</a:t>
            </a:r>
            <a:r>
              <a:rPr lang="it-IT" sz="1600" dirty="0">
                <a:solidFill>
                  <a:srgbClr val="131B3F"/>
                </a:solidFill>
                <a:cs typeface="Helvetica"/>
              </a:rPr>
              <a:t> </a:t>
            </a:r>
            <a:r>
              <a:rPr lang="it-IT" sz="1600" dirty="0" err="1">
                <a:solidFill>
                  <a:srgbClr val="131B3F"/>
                </a:solidFill>
                <a:cs typeface="Helvetica"/>
              </a:rPr>
              <a:t>not</a:t>
            </a:r>
            <a:r>
              <a:rPr lang="it-IT" sz="1600" dirty="0">
                <a:solidFill>
                  <a:srgbClr val="131B3F"/>
                </a:solidFill>
                <a:cs typeface="Helvetica"/>
              </a:rPr>
              <a:t> </a:t>
            </a:r>
            <a:r>
              <a:rPr lang="it-IT" sz="1600" dirty="0" err="1">
                <a:solidFill>
                  <a:srgbClr val="131B3F"/>
                </a:solidFill>
                <a:cs typeface="Helvetica"/>
              </a:rPr>
              <a:t>block</a:t>
            </a:r>
            <a:r>
              <a:rPr lang="it-IT" sz="1600" dirty="0">
                <a:solidFill>
                  <a:srgbClr val="131B3F"/>
                </a:solidFill>
                <a:cs typeface="Helvetica"/>
              </a:rPr>
              <a:t> access to the </a:t>
            </a:r>
            <a:r>
              <a:rPr lang="it-IT" sz="1600" dirty="0" err="1">
                <a:solidFill>
                  <a:srgbClr val="131B3F"/>
                </a:solidFill>
                <a:cs typeface="Helvetica"/>
              </a:rPr>
              <a:t>next</a:t>
            </a:r>
            <a:r>
              <a:rPr lang="it-IT" sz="1600" dirty="0">
                <a:solidFill>
                  <a:srgbClr val="131B3F"/>
                </a:solidFill>
                <a:cs typeface="Helvetica"/>
              </a:rPr>
              <a:t> </a:t>
            </a:r>
            <a:r>
              <a:rPr lang="it-IT" sz="1600" dirty="0" err="1">
                <a:solidFill>
                  <a:srgbClr val="131B3F"/>
                </a:solidFill>
                <a:cs typeface="Helvetica"/>
              </a:rPr>
              <a:t>module</a:t>
            </a:r>
            <a:endParaRPr lang="it-IT" sz="1600" dirty="0">
              <a:solidFill>
                <a:srgbClr val="131B3F"/>
              </a:solidFill>
              <a:cs typeface="Helvetica"/>
            </a:endParaRPr>
          </a:p>
        </p:txBody>
      </p:sp>
      <p:sp>
        <p:nvSpPr>
          <p:cNvPr id="87" name="TextBox 16">
            <a:extLst>
              <a:ext uri="{FF2B5EF4-FFF2-40B4-BE49-F238E27FC236}">
                <a16:creationId xmlns:a16="http://schemas.microsoft.com/office/drawing/2014/main" id="{0AE79054-F168-7686-B71D-B08DB7815522}"/>
              </a:ext>
            </a:extLst>
          </p:cNvPr>
          <p:cNvSpPr txBox="1"/>
          <p:nvPr/>
        </p:nvSpPr>
        <p:spPr>
          <a:xfrm>
            <a:off x="7310499" y="3700928"/>
            <a:ext cx="6238341" cy="294953"/>
          </a:xfrm>
          <a:prstGeom prst="rect">
            <a:avLst/>
          </a:prstGeom>
          <a:ln>
            <a:noFill/>
          </a:ln>
        </p:spPr>
        <p:txBody>
          <a:bodyPr wrap="square" lIns="0" tIns="0" rIns="0" bIns="0" rtlCol="0" anchor="ctr" anchorCtr="0">
            <a:spAutoFit/>
          </a:bodyPr>
          <a:lstStyle/>
          <a:p>
            <a:pPr algn="ctr">
              <a:lnSpc>
                <a:spcPts val="2320"/>
              </a:lnSpc>
            </a:pPr>
            <a:r>
              <a:rPr lang="en-US" sz="2400" b="1" dirty="0">
                <a:solidFill>
                  <a:srgbClr val="131B3F"/>
                </a:solidFill>
                <a:ea typeface="Inter" panose="02000503000000020004" pitchFamily="2" charset="0"/>
                <a:cs typeface="Arial" panose="020B0604020202020204" pitchFamily="34" charset="0"/>
              </a:rPr>
              <a:t>4 </a:t>
            </a:r>
            <a:r>
              <a:rPr lang="en-US" sz="2400" b="1" dirty="0">
                <a:solidFill>
                  <a:srgbClr val="131B3F"/>
                </a:solidFill>
                <a:ea typeface="Inter Medium" panose="02000503000000020004" pitchFamily="2" charset="0"/>
                <a:cs typeface="Arial" panose="020B0604020202020204" pitchFamily="34" charset="0"/>
              </a:rPr>
              <a:t>REINFORCEMENT TESTS</a:t>
            </a:r>
          </a:p>
        </p:txBody>
      </p:sp>
      <p:sp>
        <p:nvSpPr>
          <p:cNvPr id="9" name="CasellaDiTesto 8">
            <a:extLst>
              <a:ext uri="{FF2B5EF4-FFF2-40B4-BE49-F238E27FC236}">
                <a16:creationId xmlns:a16="http://schemas.microsoft.com/office/drawing/2014/main" id="{52CE0C62-A3C5-6998-6897-351AA3842B44}"/>
              </a:ext>
            </a:extLst>
          </p:cNvPr>
          <p:cNvSpPr txBox="1"/>
          <p:nvPr/>
        </p:nvSpPr>
        <p:spPr>
          <a:xfrm>
            <a:off x="7315204" y="2573516"/>
            <a:ext cx="6274798" cy="338554"/>
          </a:xfrm>
          <a:prstGeom prst="rect">
            <a:avLst/>
          </a:prstGeom>
          <a:noFill/>
        </p:spPr>
        <p:txBody>
          <a:bodyPr wrap="square" rtlCol="0">
            <a:spAutoFit/>
          </a:bodyPr>
          <a:lstStyle/>
          <a:p>
            <a:pPr algn="ctr"/>
            <a:r>
              <a:rPr lang="it-IT" sz="1600" b="1" dirty="0" err="1">
                <a:solidFill>
                  <a:srgbClr val="131B3F"/>
                </a:solidFill>
                <a:cs typeface="Helvetica" panose="020B0604020202020204" pitchFamily="34" charset="0"/>
              </a:rPr>
              <a:t>Each</a:t>
            </a:r>
            <a:r>
              <a:rPr lang="it-IT" sz="1600" b="1" dirty="0">
                <a:solidFill>
                  <a:srgbClr val="131B3F"/>
                </a:solidFill>
                <a:cs typeface="Helvetica" panose="020B0604020202020204" pitchFamily="34" charset="0"/>
              </a:rPr>
              <a:t> </a:t>
            </a:r>
            <a:r>
              <a:rPr lang="it-IT" sz="1600" b="1" dirty="0" err="1">
                <a:solidFill>
                  <a:srgbClr val="131B3F"/>
                </a:solidFill>
                <a:cs typeface="Helvetica" panose="020B0604020202020204" pitchFamily="34" charset="0"/>
              </a:rPr>
              <a:t>module</a:t>
            </a:r>
            <a:r>
              <a:rPr lang="it-IT" sz="1600" b="1"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consists</a:t>
            </a:r>
            <a:r>
              <a:rPr lang="it-IT" sz="1600" dirty="0">
                <a:solidFill>
                  <a:srgbClr val="131B3F"/>
                </a:solidFill>
                <a:cs typeface="Helvetica" panose="020B0604020202020204" pitchFamily="34" charset="0"/>
              </a:rPr>
              <a:t> of 3 </a:t>
            </a:r>
            <a:r>
              <a:rPr lang="it-IT" sz="1600" dirty="0" err="1">
                <a:solidFill>
                  <a:srgbClr val="131B3F"/>
                </a:solidFill>
                <a:cs typeface="Helvetica" panose="020B0604020202020204" pitchFamily="34" charset="0"/>
              </a:rPr>
              <a:t>lessons</a:t>
            </a:r>
            <a:r>
              <a:rPr lang="it-IT" sz="1600" dirty="0">
                <a:solidFill>
                  <a:srgbClr val="131B3F"/>
                </a:solidFill>
                <a:cs typeface="Helvetica" panose="020B0604020202020204" pitchFamily="34" charset="0"/>
              </a:rPr>
              <a:t> lasting from 5-7 minutes </a:t>
            </a:r>
            <a:r>
              <a:rPr lang="it-IT" sz="1600" dirty="0" err="1">
                <a:solidFill>
                  <a:srgbClr val="131B3F"/>
                </a:solidFill>
                <a:cs typeface="Helvetica" panose="020B0604020202020204" pitchFamily="34" charset="0"/>
              </a:rPr>
              <a:t>each</a:t>
            </a:r>
            <a:endParaRPr lang="it-IT" sz="1600" dirty="0">
              <a:solidFill>
                <a:srgbClr val="131B3F"/>
              </a:solidFill>
              <a:cs typeface="Helvetica" panose="020B0604020202020204" pitchFamily="34" charset="0"/>
            </a:endParaRPr>
          </a:p>
        </p:txBody>
      </p:sp>
      <p:sp>
        <p:nvSpPr>
          <p:cNvPr id="10" name="TextBox 16">
            <a:extLst>
              <a:ext uri="{FF2B5EF4-FFF2-40B4-BE49-F238E27FC236}">
                <a16:creationId xmlns:a16="http://schemas.microsoft.com/office/drawing/2014/main" id="{9C8CFBA9-231D-2ACF-B66C-DE9CAC40AB74}"/>
              </a:ext>
            </a:extLst>
          </p:cNvPr>
          <p:cNvSpPr txBox="1"/>
          <p:nvPr/>
        </p:nvSpPr>
        <p:spPr>
          <a:xfrm>
            <a:off x="7315200" y="2192917"/>
            <a:ext cx="6274802" cy="294953"/>
          </a:xfrm>
          <a:prstGeom prst="rect">
            <a:avLst/>
          </a:prstGeom>
        </p:spPr>
        <p:txBody>
          <a:bodyPr wrap="square" lIns="0" tIns="0" rIns="0" bIns="0" rtlCol="0" anchor="ctr" anchorCtr="0">
            <a:spAutoFit/>
          </a:bodyPr>
          <a:lstStyle/>
          <a:p>
            <a:pPr algn="ctr">
              <a:lnSpc>
                <a:spcPts val="2320"/>
              </a:lnSpc>
            </a:pPr>
            <a:r>
              <a:rPr lang="en-US" sz="2400" b="1" dirty="0">
                <a:solidFill>
                  <a:srgbClr val="131B3F"/>
                </a:solidFill>
                <a:ea typeface="Inter" panose="02000503000000020004" pitchFamily="2" charset="0"/>
                <a:cs typeface="Arial" panose="020B0604020202020204" pitchFamily="34" charset="0"/>
              </a:rPr>
              <a:t>36 LESSONS</a:t>
            </a:r>
            <a:endParaRPr lang="en-US" sz="2400" b="1" dirty="0">
              <a:solidFill>
                <a:srgbClr val="131B3F"/>
              </a:solidFill>
              <a:ea typeface="Inter Medium" panose="02000503000000020004" pitchFamily="2" charset="0"/>
              <a:cs typeface="Arial" panose="020B0604020202020204" pitchFamily="34" charset="0"/>
            </a:endParaRPr>
          </a:p>
        </p:txBody>
      </p:sp>
      <p:sp>
        <p:nvSpPr>
          <p:cNvPr id="14" name="CasellaDiTesto 13">
            <a:extLst>
              <a:ext uri="{FF2B5EF4-FFF2-40B4-BE49-F238E27FC236}">
                <a16:creationId xmlns:a16="http://schemas.microsoft.com/office/drawing/2014/main" id="{71917B8F-0126-BD7D-A928-426166C9C3A2}"/>
              </a:ext>
            </a:extLst>
          </p:cNvPr>
          <p:cNvSpPr txBox="1"/>
          <p:nvPr/>
        </p:nvSpPr>
        <p:spPr>
          <a:xfrm>
            <a:off x="4177803" y="5547328"/>
            <a:ext cx="6274798" cy="584775"/>
          </a:xfrm>
          <a:prstGeom prst="rect">
            <a:avLst/>
          </a:prstGeom>
          <a:noFill/>
        </p:spPr>
        <p:txBody>
          <a:bodyPr wrap="square" rtlCol="0">
            <a:spAutoFit/>
          </a:bodyPr>
          <a:lstStyle/>
          <a:p>
            <a:pPr algn="ctr"/>
            <a:r>
              <a:rPr lang="it-IT" sz="1600" b="1" dirty="0" err="1">
                <a:solidFill>
                  <a:srgbClr val="131B3F"/>
                </a:solidFill>
                <a:cs typeface="Helvetica" panose="020B0604020202020204" pitchFamily="34" charset="0"/>
              </a:rPr>
              <a:t>Upon</a:t>
            </a:r>
            <a:r>
              <a:rPr lang="it-IT" sz="1600" b="1" dirty="0">
                <a:solidFill>
                  <a:srgbClr val="131B3F"/>
                </a:solidFill>
                <a:cs typeface="Helvetica" panose="020B0604020202020204" pitchFamily="34" charset="0"/>
              </a:rPr>
              <a:t> </a:t>
            </a:r>
            <a:r>
              <a:rPr lang="it-IT" sz="1600" b="1" dirty="0" err="1">
                <a:solidFill>
                  <a:srgbClr val="131B3F"/>
                </a:solidFill>
                <a:cs typeface="Helvetica" panose="020B0604020202020204" pitchFamily="34" charset="0"/>
              </a:rPr>
              <a:t>completion</a:t>
            </a:r>
            <a:r>
              <a:rPr lang="it-IT" sz="1600" b="1" dirty="0">
                <a:solidFill>
                  <a:srgbClr val="131B3F"/>
                </a:solidFill>
                <a:cs typeface="Helvetica" panose="020B0604020202020204" pitchFamily="34" charset="0"/>
              </a:rPr>
              <a:t> of the </a:t>
            </a:r>
            <a:r>
              <a:rPr lang="it-IT" sz="1600" b="1" dirty="0" err="1">
                <a:solidFill>
                  <a:srgbClr val="131B3F"/>
                </a:solidFill>
                <a:cs typeface="Helvetica" panose="020B0604020202020204" pitchFamily="34" charset="0"/>
              </a:rPr>
              <a:t>modules</a:t>
            </a:r>
            <a:r>
              <a:rPr lang="it-IT" sz="1600" b="1" dirty="0">
                <a:solidFill>
                  <a:srgbClr val="131B3F"/>
                </a:solidFill>
                <a:cs typeface="Helvetica" panose="020B0604020202020204" pitchFamily="34" charset="0"/>
              </a:rPr>
              <a:t> for </a:t>
            </a:r>
            <a:r>
              <a:rPr lang="it-IT" sz="1600" b="1" dirty="0" err="1">
                <a:solidFill>
                  <a:srgbClr val="131B3F"/>
                </a:solidFill>
                <a:cs typeface="Helvetica" panose="020B0604020202020204" pitchFamily="34" charset="0"/>
              </a:rPr>
              <a:t>each</a:t>
            </a:r>
            <a:r>
              <a:rPr lang="it-IT" sz="1600" b="1" dirty="0">
                <a:solidFill>
                  <a:srgbClr val="131B3F"/>
                </a:solidFill>
                <a:cs typeface="Helvetica" panose="020B0604020202020204" pitchFamily="34" charset="0"/>
              </a:rPr>
              <a:t> </a:t>
            </a:r>
            <a:r>
              <a:rPr lang="it-IT" sz="1600" b="1" dirty="0" err="1">
                <a:solidFill>
                  <a:srgbClr val="131B3F"/>
                </a:solidFill>
                <a:cs typeface="Helvetica" panose="020B0604020202020204" pitchFamily="34" charset="0"/>
              </a:rPr>
              <a:t>year</a:t>
            </a:r>
            <a:r>
              <a:rPr lang="it-IT" sz="1600" dirty="0">
                <a:solidFill>
                  <a:srgbClr val="131B3F"/>
                </a:solidFill>
                <a:cs typeface="Helvetica" panose="020B0604020202020204" pitchFamily="34" charset="0"/>
              </a:rPr>
              <a:t>, the user can download the certificate</a:t>
            </a:r>
          </a:p>
        </p:txBody>
      </p:sp>
      <p:sp>
        <p:nvSpPr>
          <p:cNvPr id="15" name="TextBox 16">
            <a:extLst>
              <a:ext uri="{FF2B5EF4-FFF2-40B4-BE49-F238E27FC236}">
                <a16:creationId xmlns:a16="http://schemas.microsoft.com/office/drawing/2014/main" id="{2DA87F06-A01C-1876-5142-E538B994CA2D}"/>
              </a:ext>
            </a:extLst>
          </p:cNvPr>
          <p:cNvSpPr txBox="1"/>
          <p:nvPr/>
        </p:nvSpPr>
        <p:spPr>
          <a:xfrm>
            <a:off x="4177799" y="5237757"/>
            <a:ext cx="6274802" cy="294953"/>
          </a:xfrm>
          <a:prstGeom prst="rect">
            <a:avLst/>
          </a:prstGeom>
        </p:spPr>
        <p:txBody>
          <a:bodyPr wrap="square" lIns="0" tIns="0" rIns="0" bIns="0" rtlCol="0" anchor="ctr" anchorCtr="0">
            <a:spAutoFit/>
          </a:bodyPr>
          <a:lstStyle/>
          <a:p>
            <a:pPr algn="ctr">
              <a:lnSpc>
                <a:spcPts val="2320"/>
              </a:lnSpc>
            </a:pPr>
            <a:r>
              <a:rPr lang="en-US" sz="2400" b="1" dirty="0">
                <a:solidFill>
                  <a:srgbClr val="131B3F"/>
                </a:solidFill>
                <a:ea typeface="Inter" panose="02000503000000020004" pitchFamily="2" charset="0"/>
                <a:cs typeface="Arial" panose="020B0604020202020204" pitchFamily="34" charset="0"/>
              </a:rPr>
              <a:t>1 </a:t>
            </a:r>
            <a:r>
              <a:rPr lang="en-US" sz="2400" b="1" dirty="0">
                <a:solidFill>
                  <a:srgbClr val="131B3F"/>
                </a:solidFill>
                <a:ea typeface="Inter Medium" panose="02000503000000020004" pitchFamily="2" charset="0"/>
                <a:cs typeface="Arial" panose="020B0604020202020204" pitchFamily="34" charset="0"/>
              </a:rPr>
              <a:t>COURSE CERTIFICATE</a:t>
            </a:r>
          </a:p>
        </p:txBody>
      </p:sp>
      <p:sp>
        <p:nvSpPr>
          <p:cNvPr id="11" name="Segnaposto testo 10">
            <a:extLst>
              <a:ext uri="{FF2B5EF4-FFF2-40B4-BE49-F238E27FC236}">
                <a16:creationId xmlns:a16="http://schemas.microsoft.com/office/drawing/2014/main" id="{787A8795-C7E7-D5B8-9E7E-F72021BB94B2}"/>
              </a:ext>
            </a:extLst>
          </p:cNvPr>
          <p:cNvSpPr>
            <a:spLocks noGrp="1"/>
          </p:cNvSpPr>
          <p:nvPr>
            <p:ph type="body" sz="quarter" idx="13"/>
          </p:nvPr>
        </p:nvSpPr>
        <p:spPr>
          <a:xfrm>
            <a:off x="727075" y="1257602"/>
            <a:ext cx="13167360" cy="383442"/>
          </a:xfrm>
        </p:spPr>
        <p:txBody>
          <a:bodyPr/>
          <a:lstStyle/>
          <a:p>
            <a:r>
              <a:rPr lang="it-IT" b="1" dirty="0">
                <a:solidFill>
                  <a:srgbClr val="FF9712"/>
                </a:solidFill>
                <a:cs typeface="Helvetica" panose="020B0604020202020204" pitchFamily="34" charset="0"/>
              </a:rPr>
              <a:t>Breakdown of </a:t>
            </a:r>
            <a:r>
              <a:rPr lang="it-IT" b="1" dirty="0" err="1">
                <a:solidFill>
                  <a:srgbClr val="FF9712"/>
                </a:solidFill>
                <a:cs typeface="Helvetica" panose="020B0604020202020204" pitchFamily="34" charset="0"/>
              </a:rPr>
              <a:t>individual</a:t>
            </a:r>
            <a:r>
              <a:rPr lang="it-IT" b="1" dirty="0">
                <a:solidFill>
                  <a:srgbClr val="FF9712"/>
                </a:solidFill>
                <a:cs typeface="Helvetica" panose="020B0604020202020204" pitchFamily="34" charset="0"/>
              </a:rPr>
              <a:t> </a:t>
            </a:r>
            <a:r>
              <a:rPr lang="it-IT" b="1" dirty="0" err="1">
                <a:solidFill>
                  <a:srgbClr val="FF9712"/>
                </a:solidFill>
                <a:cs typeface="Helvetica" panose="020B0604020202020204" pitchFamily="34" charset="0"/>
              </a:rPr>
              <a:t>years</a:t>
            </a:r>
            <a:endParaRPr lang="it-IT" b="1" dirty="0">
              <a:solidFill>
                <a:srgbClr val="FF9712"/>
              </a:solidFill>
              <a:cs typeface="Helvetica" panose="020B0604020202020204" pitchFamily="34" charset="0"/>
            </a:endParaRPr>
          </a:p>
        </p:txBody>
      </p:sp>
      <p:sp>
        <p:nvSpPr>
          <p:cNvPr id="3" name="Titolo 2">
            <a:extLst>
              <a:ext uri="{FF2B5EF4-FFF2-40B4-BE49-F238E27FC236}">
                <a16:creationId xmlns:a16="http://schemas.microsoft.com/office/drawing/2014/main" id="{51179228-9007-AB1B-E4FE-37128AF90278}"/>
              </a:ext>
            </a:extLst>
          </p:cNvPr>
          <p:cNvSpPr>
            <a:spLocks noGrp="1"/>
          </p:cNvSpPr>
          <p:nvPr>
            <p:ph type="title"/>
          </p:nvPr>
        </p:nvSpPr>
        <p:spPr/>
        <p:txBody>
          <a:bodyPr/>
          <a:lstStyle/>
          <a:p>
            <a:r>
              <a:rPr lang="it-IT" dirty="0"/>
              <a:t>CG </a:t>
            </a:r>
            <a:r>
              <a:rPr lang="it-IT" dirty="0" err="1"/>
              <a:t>Awareness</a:t>
            </a:r>
            <a:r>
              <a:rPr lang="it-IT" dirty="0"/>
              <a:t> </a:t>
            </a:r>
            <a:r>
              <a:rPr lang="it-IT" dirty="0" err="1"/>
              <a:t>Overview</a:t>
            </a:r>
            <a:r>
              <a:rPr lang="it-IT" dirty="0"/>
              <a:t> - School</a:t>
            </a:r>
          </a:p>
        </p:txBody>
      </p:sp>
      <p:sp>
        <p:nvSpPr>
          <p:cNvPr id="64" name="CasellaDiTesto 63">
            <a:extLst>
              <a:ext uri="{FF2B5EF4-FFF2-40B4-BE49-F238E27FC236}">
                <a16:creationId xmlns:a16="http://schemas.microsoft.com/office/drawing/2014/main" id="{92292C2D-EE07-6F91-2832-8158426D0D82}"/>
              </a:ext>
            </a:extLst>
          </p:cNvPr>
          <p:cNvSpPr txBox="1"/>
          <p:nvPr/>
        </p:nvSpPr>
        <p:spPr>
          <a:xfrm>
            <a:off x="1318435" y="6705749"/>
            <a:ext cx="5681021" cy="1061829"/>
          </a:xfrm>
          <a:prstGeom prst="rect">
            <a:avLst/>
          </a:prstGeom>
          <a:noFill/>
        </p:spPr>
        <p:txBody>
          <a:bodyPr wrap="square" lIns="0" tIns="0" rIns="91440" bIns="45720" rtlCol="0" anchor="t">
            <a:spAutoFit/>
          </a:bodyPr>
          <a:lstStyle/>
          <a:p>
            <a:r>
              <a:rPr lang="it-IT" sz="1800" b="1" dirty="0">
                <a:solidFill>
                  <a:srgbClr val="131B3F"/>
                </a:solidFill>
                <a:latin typeface="Arial"/>
                <a:cs typeface="Arial"/>
              </a:rPr>
              <a:t>Gamification</a:t>
            </a:r>
            <a:r>
              <a:rPr lang="it-IT" sz="1200" dirty="0">
                <a:solidFill>
                  <a:srgbClr val="131B3F"/>
                </a:solidFill>
                <a:latin typeface="Arial"/>
                <a:cs typeface="Arial"/>
              </a:rPr>
              <a:t> </a:t>
            </a:r>
            <a:endParaRPr lang="it-IT" sz="1200" dirty="0">
              <a:solidFill>
                <a:srgbClr val="131B3F"/>
              </a:solidFill>
              <a:latin typeface="Arial" panose="020B0604020202020204" pitchFamily="34" charset="0"/>
              <a:cs typeface="Arial" panose="020B0604020202020204" pitchFamily="34" charset="0"/>
            </a:endParaRPr>
          </a:p>
          <a:p>
            <a:r>
              <a:rPr lang="it-IT" sz="1200" b="1" dirty="0" err="1">
                <a:solidFill>
                  <a:srgbClr val="131B3F"/>
                </a:solidFill>
                <a:cs typeface="Helvetica" panose="020B0604020202020204" pitchFamily="34" charset="0"/>
              </a:rPr>
              <a:t>Medals</a:t>
            </a:r>
            <a:r>
              <a:rPr lang="it-IT" sz="1200" b="1" dirty="0">
                <a:solidFill>
                  <a:srgbClr val="131B3F"/>
                </a:solidFill>
                <a:cs typeface="Helvetica" panose="020B0604020202020204" pitchFamily="34" charset="0"/>
              </a:rPr>
              <a:t> </a:t>
            </a:r>
            <a:r>
              <a:rPr lang="it-IT" sz="1200" dirty="0">
                <a:solidFill>
                  <a:srgbClr val="131B3F"/>
                </a:solidFill>
                <a:cs typeface="Helvetica" panose="020B0604020202020204" pitchFamily="34" charset="0"/>
              </a:rPr>
              <a:t>are </a:t>
            </a:r>
            <a:r>
              <a:rPr lang="it-IT" sz="1200" dirty="0" err="1">
                <a:solidFill>
                  <a:srgbClr val="131B3F"/>
                </a:solidFill>
                <a:cs typeface="Helvetica" panose="020B0604020202020204" pitchFamily="34" charset="0"/>
              </a:rPr>
              <a:t>obtained</a:t>
            </a:r>
            <a:r>
              <a:rPr lang="it-IT" sz="1200" dirty="0">
                <a:solidFill>
                  <a:srgbClr val="131B3F"/>
                </a:solidFill>
                <a:cs typeface="Helvetica" panose="020B0604020202020204" pitchFamily="34" charset="0"/>
              </a:rPr>
              <a:t> by </a:t>
            </a:r>
            <a:r>
              <a:rPr lang="it-IT" sz="1200" dirty="0" err="1">
                <a:solidFill>
                  <a:srgbClr val="131B3F"/>
                </a:solidFill>
                <a:cs typeface="Helvetica" panose="020B0604020202020204" pitchFamily="34" charset="0"/>
              </a:rPr>
              <a:t>passing</a:t>
            </a:r>
            <a:r>
              <a:rPr lang="it-IT" sz="1200" dirty="0">
                <a:solidFill>
                  <a:srgbClr val="131B3F"/>
                </a:solidFill>
                <a:cs typeface="Helvetica" panose="020B0604020202020204" pitchFamily="34" charset="0"/>
              </a:rPr>
              <a:t> the learning </a:t>
            </a:r>
            <a:r>
              <a:rPr lang="it-IT" sz="1200" dirty="0" err="1">
                <a:solidFill>
                  <a:srgbClr val="131B3F"/>
                </a:solidFill>
                <a:cs typeface="Helvetica" panose="020B0604020202020204" pitchFamily="34" charset="0"/>
              </a:rPr>
              <a:t>tests</a:t>
            </a:r>
            <a:r>
              <a:rPr lang="it-IT" sz="1200" dirty="0">
                <a:solidFill>
                  <a:srgbClr val="131B3F"/>
                </a:solidFill>
                <a:cs typeface="Helvetica" panose="020B0604020202020204" pitchFamily="34" charset="0"/>
              </a:rPr>
              <a:t> </a:t>
            </a:r>
            <a:r>
              <a:rPr lang="it-IT" sz="1200" dirty="0" err="1">
                <a:solidFill>
                  <a:srgbClr val="131B3F"/>
                </a:solidFill>
                <a:cs typeface="Helvetica" panose="020B0604020202020204" pitchFamily="34" charset="0"/>
              </a:rPr>
              <a:t>at</a:t>
            </a:r>
            <a:r>
              <a:rPr lang="it-IT" sz="1200" dirty="0">
                <a:solidFill>
                  <a:srgbClr val="131B3F"/>
                </a:solidFill>
                <a:cs typeface="Helvetica" panose="020B0604020202020204" pitchFamily="34" charset="0"/>
              </a:rPr>
              <a:t> the end of the </a:t>
            </a:r>
            <a:r>
              <a:rPr lang="it-IT" sz="1200" dirty="0" err="1">
                <a:solidFill>
                  <a:srgbClr val="131B3F"/>
                </a:solidFill>
                <a:cs typeface="Helvetica" panose="020B0604020202020204" pitchFamily="34" charset="0"/>
              </a:rPr>
              <a:t>lesson</a:t>
            </a:r>
            <a:endParaRPr lang="it-IT" sz="1200" dirty="0">
              <a:solidFill>
                <a:srgbClr val="131B3F"/>
              </a:solidFill>
              <a:cs typeface="Helvetica" panose="020B0604020202020204" pitchFamily="34" charset="0"/>
            </a:endParaRPr>
          </a:p>
          <a:p>
            <a:r>
              <a:rPr lang="it-IT" sz="1200" dirty="0">
                <a:solidFill>
                  <a:srgbClr val="131B3F"/>
                </a:solidFill>
                <a:cs typeface="Helvetica" panose="020B0604020202020204" pitchFamily="34" charset="0"/>
              </a:rPr>
              <a:t>&lt;4 </a:t>
            </a:r>
            <a:r>
              <a:rPr lang="it-IT" sz="1200" dirty="0" err="1">
                <a:solidFill>
                  <a:srgbClr val="131B3F"/>
                </a:solidFill>
                <a:cs typeface="Helvetica" panose="020B0604020202020204" pitchFamily="34" charset="0"/>
              </a:rPr>
              <a:t>correct</a:t>
            </a:r>
            <a:r>
              <a:rPr lang="it-IT" sz="1200" dirty="0">
                <a:solidFill>
                  <a:srgbClr val="131B3F"/>
                </a:solidFill>
                <a:cs typeface="Helvetica" panose="020B0604020202020204" pitchFamily="34" charset="0"/>
              </a:rPr>
              <a:t> </a:t>
            </a:r>
            <a:r>
              <a:rPr lang="it-IT" sz="1200" dirty="0" err="1">
                <a:solidFill>
                  <a:srgbClr val="131B3F"/>
                </a:solidFill>
                <a:cs typeface="Helvetica" panose="020B0604020202020204" pitchFamily="34" charset="0"/>
              </a:rPr>
              <a:t>answers</a:t>
            </a:r>
            <a:r>
              <a:rPr lang="it-IT" sz="1200" dirty="0">
                <a:solidFill>
                  <a:srgbClr val="131B3F"/>
                </a:solidFill>
                <a:cs typeface="Helvetica" panose="020B0604020202020204" pitchFamily="34" charset="0"/>
              </a:rPr>
              <a:t> out of 4&gt;</a:t>
            </a:r>
          </a:p>
          <a:p>
            <a:r>
              <a:rPr lang="it-IT" sz="1200" b="1" dirty="0" err="1">
                <a:solidFill>
                  <a:srgbClr val="131B3F"/>
                </a:solidFill>
                <a:cs typeface="Helvetica"/>
              </a:rPr>
              <a:t>Cups</a:t>
            </a:r>
            <a:r>
              <a:rPr lang="it-IT" sz="1200" b="1" dirty="0">
                <a:solidFill>
                  <a:srgbClr val="131B3F"/>
                </a:solidFill>
                <a:cs typeface="Helvetica"/>
              </a:rPr>
              <a:t> </a:t>
            </a:r>
            <a:r>
              <a:rPr lang="it-IT" sz="1200" dirty="0">
                <a:solidFill>
                  <a:srgbClr val="131B3F"/>
                </a:solidFill>
                <a:cs typeface="Helvetica"/>
              </a:rPr>
              <a:t>are </a:t>
            </a:r>
            <a:r>
              <a:rPr lang="it-IT" sz="1200" dirty="0" err="1">
                <a:solidFill>
                  <a:srgbClr val="131B3F"/>
                </a:solidFill>
                <a:cs typeface="Helvetica"/>
              </a:rPr>
              <a:t>obtained</a:t>
            </a:r>
            <a:r>
              <a:rPr lang="it-IT" sz="1200" dirty="0">
                <a:solidFill>
                  <a:srgbClr val="131B3F"/>
                </a:solidFill>
                <a:cs typeface="Helvetica"/>
              </a:rPr>
              <a:t> by </a:t>
            </a:r>
            <a:r>
              <a:rPr lang="it-IT" sz="1200" dirty="0" err="1">
                <a:solidFill>
                  <a:srgbClr val="131B3F"/>
                </a:solidFill>
                <a:cs typeface="Helvetica"/>
              </a:rPr>
              <a:t>passing</a:t>
            </a:r>
            <a:r>
              <a:rPr lang="it-IT" sz="1200" dirty="0">
                <a:solidFill>
                  <a:srgbClr val="131B3F"/>
                </a:solidFill>
                <a:cs typeface="Helvetica"/>
              </a:rPr>
              <a:t> the </a:t>
            </a:r>
            <a:r>
              <a:rPr lang="it-IT" sz="1200" dirty="0" err="1">
                <a:solidFill>
                  <a:srgbClr val="131B3F"/>
                </a:solidFill>
                <a:cs typeface="Helvetica"/>
              </a:rPr>
              <a:t>reinforcement</a:t>
            </a:r>
            <a:r>
              <a:rPr lang="it-IT" sz="1200" dirty="0">
                <a:solidFill>
                  <a:srgbClr val="131B3F"/>
                </a:solidFill>
                <a:cs typeface="Helvetica"/>
              </a:rPr>
              <a:t> test after </a:t>
            </a:r>
            <a:r>
              <a:rPr lang="it-IT" sz="1200" dirty="0" err="1">
                <a:solidFill>
                  <a:srgbClr val="131B3F"/>
                </a:solidFill>
                <a:cs typeface="Helvetica"/>
              </a:rPr>
              <a:t>every</a:t>
            </a:r>
            <a:r>
              <a:rPr lang="it-IT" sz="1200" dirty="0">
                <a:solidFill>
                  <a:srgbClr val="131B3F"/>
                </a:solidFill>
                <a:cs typeface="Helvetica"/>
              </a:rPr>
              <a:t> 3 </a:t>
            </a:r>
            <a:r>
              <a:rPr lang="it-IT" sz="1200" dirty="0" err="1">
                <a:solidFill>
                  <a:srgbClr val="131B3F"/>
                </a:solidFill>
                <a:cs typeface="Helvetica"/>
              </a:rPr>
              <a:t>modules</a:t>
            </a:r>
            <a:endParaRPr lang="it-IT" sz="1200" dirty="0">
              <a:solidFill>
                <a:srgbClr val="131B3F"/>
              </a:solidFill>
              <a:cs typeface="Helvetica"/>
            </a:endParaRPr>
          </a:p>
          <a:p>
            <a:r>
              <a:rPr lang="it-IT" sz="1200" dirty="0">
                <a:solidFill>
                  <a:srgbClr val="131B3F"/>
                </a:solidFill>
                <a:cs typeface="Helvetica"/>
              </a:rPr>
              <a:t>&lt; 10 </a:t>
            </a:r>
            <a:r>
              <a:rPr lang="it-IT" sz="1200" dirty="0" err="1">
                <a:solidFill>
                  <a:srgbClr val="131B3F"/>
                </a:solidFill>
                <a:cs typeface="Helvetica"/>
              </a:rPr>
              <a:t>correct</a:t>
            </a:r>
            <a:r>
              <a:rPr lang="it-IT" sz="1200" dirty="0">
                <a:solidFill>
                  <a:srgbClr val="131B3F"/>
                </a:solidFill>
                <a:cs typeface="Helvetica"/>
              </a:rPr>
              <a:t> </a:t>
            </a:r>
            <a:r>
              <a:rPr lang="it-IT" sz="1200" dirty="0" err="1">
                <a:solidFill>
                  <a:srgbClr val="131B3F"/>
                </a:solidFill>
                <a:cs typeface="Helvetica"/>
              </a:rPr>
              <a:t>answers</a:t>
            </a:r>
            <a:r>
              <a:rPr lang="it-IT" sz="1200" dirty="0">
                <a:solidFill>
                  <a:srgbClr val="131B3F"/>
                </a:solidFill>
                <a:cs typeface="Helvetica"/>
              </a:rPr>
              <a:t> out of 10&gt;</a:t>
            </a:r>
          </a:p>
        </p:txBody>
      </p:sp>
      <p:sp>
        <p:nvSpPr>
          <p:cNvPr id="77" name="Rettangolo con angoli arrotondati 76">
            <a:extLst>
              <a:ext uri="{FF2B5EF4-FFF2-40B4-BE49-F238E27FC236}">
                <a16:creationId xmlns:a16="http://schemas.microsoft.com/office/drawing/2014/main" id="{D9F8AC1B-499E-F14C-AF02-C8208D43C4AE}"/>
              </a:ext>
            </a:extLst>
          </p:cNvPr>
          <p:cNvSpPr/>
          <p:nvPr/>
        </p:nvSpPr>
        <p:spPr>
          <a:xfrm>
            <a:off x="726414" y="2021289"/>
            <a:ext cx="6274800" cy="1272301"/>
          </a:xfrm>
          <a:prstGeom prst="roundRect">
            <a:avLst>
              <a:gd name="adj" fmla="val 3219"/>
            </a:avLst>
          </a:prstGeom>
          <a:solidFill>
            <a:srgbClr val="DDDDDD">
              <a:alpha val="6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46" name="CasellaDiTesto 45">
            <a:extLst>
              <a:ext uri="{FF2B5EF4-FFF2-40B4-BE49-F238E27FC236}">
                <a16:creationId xmlns:a16="http://schemas.microsoft.com/office/drawing/2014/main" id="{47F8991A-BC0C-0B6C-A842-2452EC73A986}"/>
              </a:ext>
            </a:extLst>
          </p:cNvPr>
          <p:cNvSpPr txBox="1"/>
          <p:nvPr/>
        </p:nvSpPr>
        <p:spPr>
          <a:xfrm>
            <a:off x="726414" y="2593640"/>
            <a:ext cx="6274797" cy="746358"/>
          </a:xfrm>
          <a:prstGeom prst="rect">
            <a:avLst/>
          </a:prstGeom>
          <a:noFill/>
        </p:spPr>
        <p:txBody>
          <a:bodyPr wrap="square" rtlCol="0">
            <a:spAutoFit/>
          </a:bodyPr>
          <a:lstStyle/>
          <a:p>
            <a:pPr algn="ctr">
              <a:lnSpc>
                <a:spcPts val="1720"/>
              </a:lnSpc>
            </a:pPr>
            <a:r>
              <a:rPr lang="it-IT" sz="1600" dirty="0">
                <a:solidFill>
                  <a:srgbClr val="131B3F"/>
                </a:solidFill>
                <a:latin typeface="Arial" panose="020B0604020202020204" pitchFamily="34" charset="0"/>
                <a:cs typeface="Arial" panose="020B0604020202020204" pitchFamily="34" charset="0"/>
              </a:rPr>
              <a:t>The standard release of </a:t>
            </a:r>
            <a:r>
              <a:rPr lang="it-IT" sz="1600" dirty="0" err="1">
                <a:solidFill>
                  <a:srgbClr val="131B3F"/>
                </a:solidFill>
                <a:latin typeface="Arial" panose="020B0604020202020204" pitchFamily="34" charset="0"/>
                <a:cs typeface="Arial" panose="020B0604020202020204" pitchFamily="34" charset="0"/>
              </a:rPr>
              <a:t>modules</a:t>
            </a:r>
            <a:r>
              <a:rPr lang="it-IT" sz="1600" dirty="0">
                <a:solidFill>
                  <a:srgbClr val="131B3F"/>
                </a:solidFill>
                <a:latin typeface="Arial" panose="020B0604020202020204" pitchFamily="34" charset="0"/>
                <a:cs typeface="Arial" panose="020B0604020202020204" pitchFamily="34" charset="0"/>
              </a:rPr>
              <a:t> </a:t>
            </a:r>
            <a:r>
              <a:rPr lang="it-IT" sz="1600" dirty="0" err="1">
                <a:solidFill>
                  <a:srgbClr val="131B3F"/>
                </a:solidFill>
                <a:latin typeface="Arial" panose="020B0604020202020204" pitchFamily="34" charset="0"/>
                <a:cs typeface="Arial" panose="020B0604020202020204" pitchFamily="34" charset="0"/>
              </a:rPr>
              <a:t>is</a:t>
            </a:r>
            <a:r>
              <a:rPr lang="it-IT" sz="1600" dirty="0">
                <a:solidFill>
                  <a:srgbClr val="131B3F"/>
                </a:solidFill>
                <a:latin typeface="Arial" panose="020B0604020202020204" pitchFamily="34" charset="0"/>
                <a:cs typeface="Arial" panose="020B0604020202020204" pitchFamily="34" charset="0"/>
              </a:rPr>
              <a:t>: </a:t>
            </a:r>
            <a:r>
              <a:rPr lang="it-IT" sz="1600" b="1" dirty="0">
                <a:solidFill>
                  <a:srgbClr val="131B3F"/>
                </a:solidFill>
                <a:latin typeface="Arial" panose="020B0604020202020204" pitchFamily="34" charset="0"/>
                <a:cs typeface="Arial" panose="020B0604020202020204" pitchFamily="34" charset="0"/>
              </a:rPr>
              <a:t>one </a:t>
            </a:r>
            <a:r>
              <a:rPr lang="it-IT" sz="1600" b="1" dirty="0" err="1">
                <a:solidFill>
                  <a:srgbClr val="131B3F"/>
                </a:solidFill>
                <a:latin typeface="Arial" panose="020B0604020202020204" pitchFamily="34" charset="0"/>
                <a:cs typeface="Arial" panose="020B0604020202020204" pitchFamily="34" charset="0"/>
              </a:rPr>
              <a:t>module</a:t>
            </a:r>
            <a:r>
              <a:rPr lang="it-IT" sz="1600" b="1" dirty="0">
                <a:solidFill>
                  <a:srgbClr val="131B3F"/>
                </a:solidFill>
                <a:latin typeface="Arial" panose="020B0604020202020204" pitchFamily="34" charset="0"/>
                <a:cs typeface="Arial" panose="020B0604020202020204" pitchFamily="34" charset="0"/>
              </a:rPr>
              <a:t> per </a:t>
            </a:r>
            <a:r>
              <a:rPr lang="it-IT" sz="1600" b="1" dirty="0" err="1">
                <a:solidFill>
                  <a:srgbClr val="131B3F"/>
                </a:solidFill>
                <a:latin typeface="Arial" panose="020B0604020202020204" pitchFamily="34" charset="0"/>
                <a:cs typeface="Arial" panose="020B0604020202020204" pitchFamily="34" charset="0"/>
              </a:rPr>
              <a:t>month</a:t>
            </a:r>
            <a:r>
              <a:rPr lang="it-IT" sz="1600" b="1" dirty="0">
                <a:solidFill>
                  <a:srgbClr val="131B3F"/>
                </a:solidFill>
                <a:latin typeface="Arial" panose="020B0604020202020204" pitchFamily="34" charset="0"/>
                <a:cs typeface="Arial" panose="020B0604020202020204" pitchFamily="34" charset="0"/>
              </a:rPr>
              <a:t> </a:t>
            </a:r>
            <a:r>
              <a:rPr lang="it-IT" sz="1600" dirty="0">
                <a:solidFill>
                  <a:srgbClr val="131B3F"/>
                </a:solidFill>
                <a:latin typeface="Arial" panose="020B0604020202020204" pitchFamily="34" charset="0"/>
                <a:cs typeface="Arial" panose="020B0604020202020204" pitchFamily="34" charset="0"/>
              </a:rPr>
              <a:t>over the </a:t>
            </a:r>
            <a:r>
              <a:rPr lang="it-IT" sz="1600" dirty="0" err="1">
                <a:solidFill>
                  <a:srgbClr val="131B3F"/>
                </a:solidFill>
                <a:latin typeface="Arial" panose="020B0604020202020204" pitchFamily="34" charset="0"/>
                <a:cs typeface="Arial" panose="020B0604020202020204" pitchFamily="34" charset="0"/>
              </a:rPr>
              <a:t>course</a:t>
            </a:r>
            <a:r>
              <a:rPr lang="it-IT" sz="1600" dirty="0">
                <a:solidFill>
                  <a:srgbClr val="131B3F"/>
                </a:solidFill>
                <a:latin typeface="Arial" panose="020B0604020202020204" pitchFamily="34" charset="0"/>
                <a:cs typeface="Arial" panose="020B0604020202020204" pitchFamily="34" charset="0"/>
              </a:rPr>
              <a:t> of a </a:t>
            </a:r>
            <a:r>
              <a:rPr lang="it-IT" sz="1600" dirty="0" err="1">
                <a:solidFill>
                  <a:srgbClr val="131B3F"/>
                </a:solidFill>
                <a:latin typeface="Arial" panose="020B0604020202020204" pitchFamily="34" charset="0"/>
                <a:cs typeface="Arial" panose="020B0604020202020204" pitchFamily="34" charset="0"/>
              </a:rPr>
              <a:t>year</a:t>
            </a:r>
            <a:r>
              <a:rPr lang="it-IT" sz="1600" dirty="0">
                <a:solidFill>
                  <a:srgbClr val="131B3F"/>
                </a:solidFill>
                <a:latin typeface="Arial" panose="020B0604020202020204" pitchFamily="34" charset="0"/>
                <a:cs typeface="Arial" panose="020B0604020202020204" pitchFamily="34" charset="0"/>
              </a:rPr>
              <a:t>; the </a:t>
            </a:r>
            <a:r>
              <a:rPr lang="it-IT" sz="1600" dirty="0" err="1">
                <a:solidFill>
                  <a:srgbClr val="131B3F"/>
                </a:solidFill>
                <a:latin typeface="Arial" panose="020B0604020202020204" pitchFamily="34" charset="0"/>
                <a:cs typeface="Arial" panose="020B0604020202020204" pitchFamily="34" charset="0"/>
              </a:rPr>
              <a:t>module</a:t>
            </a:r>
            <a:r>
              <a:rPr lang="it-IT" sz="1600" dirty="0">
                <a:solidFill>
                  <a:srgbClr val="131B3F"/>
                </a:solidFill>
                <a:latin typeface="Arial" panose="020B0604020202020204" pitchFamily="34" charset="0"/>
                <a:cs typeface="Arial" panose="020B0604020202020204" pitchFamily="34" charset="0"/>
              </a:rPr>
              <a:t> </a:t>
            </a:r>
            <a:r>
              <a:rPr lang="it-IT" sz="1600" dirty="0" err="1">
                <a:solidFill>
                  <a:srgbClr val="131B3F"/>
                </a:solidFill>
                <a:latin typeface="Arial" panose="020B0604020202020204" pitchFamily="34" charset="0"/>
                <a:cs typeface="Arial" panose="020B0604020202020204" pitchFamily="34" charset="0"/>
              </a:rPr>
              <a:t>is</a:t>
            </a:r>
            <a:r>
              <a:rPr lang="it-IT" sz="1600" dirty="0">
                <a:solidFill>
                  <a:srgbClr val="131B3F"/>
                </a:solidFill>
                <a:latin typeface="Arial" panose="020B0604020202020204" pitchFamily="34" charset="0"/>
                <a:cs typeface="Arial" panose="020B0604020202020204" pitchFamily="34" charset="0"/>
              </a:rPr>
              <a:t> </a:t>
            </a:r>
            <a:r>
              <a:rPr lang="it-IT" sz="1600" dirty="0" err="1">
                <a:solidFill>
                  <a:srgbClr val="131B3F"/>
                </a:solidFill>
                <a:latin typeface="Arial" panose="020B0604020202020204" pitchFamily="34" charset="0"/>
                <a:cs typeface="Arial" panose="020B0604020202020204" pitchFamily="34" charset="0"/>
              </a:rPr>
              <a:t>available</a:t>
            </a:r>
            <a:r>
              <a:rPr lang="it-IT" sz="1600" dirty="0">
                <a:solidFill>
                  <a:srgbClr val="131B3F"/>
                </a:solidFill>
                <a:latin typeface="Arial" panose="020B0604020202020204" pitchFamily="34" charset="0"/>
                <a:cs typeface="Arial" panose="020B0604020202020204" pitchFamily="34" charset="0"/>
              </a:rPr>
              <a:t> in </a:t>
            </a:r>
            <a:r>
              <a:rPr lang="it-IT" sz="1600" dirty="0" err="1">
                <a:solidFill>
                  <a:srgbClr val="131B3F"/>
                </a:solidFill>
                <a:latin typeface="Arial" panose="020B0604020202020204" pitchFamily="34" charset="0"/>
                <a:cs typeface="Arial" panose="020B0604020202020204" pitchFamily="34" charset="0"/>
              </a:rPr>
              <a:t>both</a:t>
            </a:r>
            <a:r>
              <a:rPr lang="it-IT" sz="1600" dirty="0">
                <a:solidFill>
                  <a:srgbClr val="131B3F"/>
                </a:solidFill>
                <a:latin typeface="Arial" panose="020B0604020202020204" pitchFamily="34" charset="0"/>
                <a:cs typeface="Arial" panose="020B0604020202020204" pitchFamily="34" charset="0"/>
              </a:rPr>
              <a:t> video and pdf format</a:t>
            </a:r>
          </a:p>
        </p:txBody>
      </p:sp>
      <p:sp>
        <p:nvSpPr>
          <p:cNvPr id="83" name="TextBox 16">
            <a:extLst>
              <a:ext uri="{FF2B5EF4-FFF2-40B4-BE49-F238E27FC236}">
                <a16:creationId xmlns:a16="http://schemas.microsoft.com/office/drawing/2014/main" id="{7E5A1523-FF83-F039-4FA2-0C823D5CEAFC}"/>
              </a:ext>
            </a:extLst>
          </p:cNvPr>
          <p:cNvSpPr txBox="1"/>
          <p:nvPr/>
        </p:nvSpPr>
        <p:spPr>
          <a:xfrm>
            <a:off x="726412" y="2192917"/>
            <a:ext cx="6274800" cy="294953"/>
          </a:xfrm>
          <a:prstGeom prst="rect">
            <a:avLst/>
          </a:prstGeom>
        </p:spPr>
        <p:txBody>
          <a:bodyPr wrap="square" lIns="0" tIns="0" rIns="0" bIns="0" rtlCol="0" anchor="ctr" anchorCtr="0">
            <a:spAutoFit/>
          </a:bodyPr>
          <a:lstStyle/>
          <a:p>
            <a:pPr algn="ctr">
              <a:lnSpc>
                <a:spcPts val="2320"/>
              </a:lnSpc>
            </a:pPr>
            <a:r>
              <a:rPr lang="en-US" sz="2400" b="1" dirty="0">
                <a:solidFill>
                  <a:srgbClr val="131B3F"/>
                </a:solidFill>
                <a:ea typeface="Inter" panose="02000503000000020004" pitchFamily="2" charset="0"/>
                <a:cs typeface="Arial" panose="020B0604020202020204" pitchFamily="34" charset="0"/>
              </a:rPr>
              <a:t>12 MODULES</a:t>
            </a:r>
          </a:p>
        </p:txBody>
      </p:sp>
      <p:sp>
        <p:nvSpPr>
          <p:cNvPr id="93" name="CasellaDiTesto 92">
            <a:extLst>
              <a:ext uri="{FF2B5EF4-FFF2-40B4-BE49-F238E27FC236}">
                <a16:creationId xmlns:a16="http://schemas.microsoft.com/office/drawing/2014/main" id="{157B3455-D030-704D-A32A-D5E4825AE47D}"/>
              </a:ext>
            </a:extLst>
          </p:cNvPr>
          <p:cNvSpPr txBox="1"/>
          <p:nvPr/>
        </p:nvSpPr>
        <p:spPr>
          <a:xfrm>
            <a:off x="4087091" y="10390909"/>
            <a:ext cx="0" cy="0"/>
          </a:xfrm>
          <a:prstGeom prst="rect">
            <a:avLst/>
          </a:prstGeom>
          <a:noFill/>
        </p:spPr>
        <p:txBody>
          <a:bodyPr wrap="none" rtlCol="0">
            <a:noAutofit/>
          </a:bodyPr>
          <a:lstStyle/>
          <a:p>
            <a:pPr>
              <a:lnSpc>
                <a:spcPct val="90000"/>
              </a:lnSpc>
            </a:pPr>
            <a:endParaRPr lang="it-IT"/>
          </a:p>
        </p:txBody>
      </p:sp>
      <p:grpSp>
        <p:nvGrpSpPr>
          <p:cNvPr id="97" name="Gruppo 96">
            <a:extLst>
              <a:ext uri="{FF2B5EF4-FFF2-40B4-BE49-F238E27FC236}">
                <a16:creationId xmlns:a16="http://schemas.microsoft.com/office/drawing/2014/main" id="{8B969706-EA73-2F73-E59C-DECD9893779D}"/>
              </a:ext>
            </a:extLst>
          </p:cNvPr>
          <p:cNvGrpSpPr/>
          <p:nvPr/>
        </p:nvGrpSpPr>
        <p:grpSpPr>
          <a:xfrm>
            <a:off x="12302835" y="851820"/>
            <a:ext cx="1535205" cy="378863"/>
            <a:chOff x="12302835" y="851820"/>
            <a:chExt cx="1535205" cy="378863"/>
          </a:xfrm>
        </p:grpSpPr>
        <p:sp>
          <p:nvSpPr>
            <p:cNvPr id="98" name="Title 1">
              <a:extLst>
                <a:ext uri="{FF2B5EF4-FFF2-40B4-BE49-F238E27FC236}">
                  <a16:creationId xmlns:a16="http://schemas.microsoft.com/office/drawing/2014/main" id="{E0B8A3C4-3088-AE28-C964-55A1A00F5880}"/>
                </a:ext>
              </a:extLst>
            </p:cNvPr>
            <p:cNvSpPr txBox="1">
              <a:spLocks/>
            </p:cNvSpPr>
            <p:nvPr/>
          </p:nvSpPr>
          <p:spPr>
            <a:xfrm>
              <a:off x="12302835" y="910863"/>
              <a:ext cx="1218513" cy="260774"/>
            </a:xfrm>
            <a:prstGeom prst="rect">
              <a:avLst/>
            </a:prstGeom>
          </p:spPr>
          <p:txBody>
            <a:bodyPr vert="horz" lIns="0" tIns="0" rIns="130622" bIns="65311" rtlCol="0" anchor="t" anchorCtr="0">
              <a:noAutofit/>
            </a:bodyPr>
            <a:lstStyle>
              <a:lvl1pPr algn="l" defTabSz="1306220" rtl="0" eaLnBrk="1" latinLnBrk="0" hangingPunct="1">
                <a:lnSpc>
                  <a:spcPct val="90000"/>
                </a:lnSpc>
                <a:spcBef>
                  <a:spcPct val="0"/>
                </a:spcBef>
                <a:buNone/>
                <a:defRPr sz="4400" b="1" i="0" kern="1200" cap="none">
                  <a:solidFill>
                    <a:schemeClr val="bg1"/>
                  </a:solidFill>
                  <a:latin typeface="Arial" panose="020B0604020202020204" pitchFamily="34" charset="0"/>
                  <a:ea typeface="+mj-ea"/>
                  <a:cs typeface="Arial" panose="020B0604020202020204" pitchFamily="34" charset="0"/>
                </a:defRPr>
              </a:lvl1pPr>
            </a:lstStyle>
            <a:p>
              <a:r>
                <a:rPr lang="en-US" sz="1600" dirty="0">
                  <a:solidFill>
                    <a:srgbClr val="071036"/>
                  </a:solidFill>
                </a:rPr>
                <a:t>Awareness</a:t>
              </a:r>
            </a:p>
          </p:txBody>
        </p:sp>
        <p:grpSp>
          <p:nvGrpSpPr>
            <p:cNvPr id="99" name="Gruppo 98">
              <a:extLst>
                <a:ext uri="{FF2B5EF4-FFF2-40B4-BE49-F238E27FC236}">
                  <a16:creationId xmlns:a16="http://schemas.microsoft.com/office/drawing/2014/main" id="{A938FFE2-E01D-E4EA-A67C-4E79A515D879}"/>
                </a:ext>
              </a:extLst>
            </p:cNvPr>
            <p:cNvGrpSpPr/>
            <p:nvPr/>
          </p:nvGrpSpPr>
          <p:grpSpPr>
            <a:xfrm>
              <a:off x="13405115" y="851820"/>
              <a:ext cx="432925" cy="378863"/>
              <a:chOff x="703187" y="2255316"/>
              <a:chExt cx="2344813" cy="2051713"/>
            </a:xfrm>
          </p:grpSpPr>
          <p:sp>
            <p:nvSpPr>
              <p:cNvPr id="100" name="Rettangolo 99">
                <a:extLst>
                  <a:ext uri="{FF2B5EF4-FFF2-40B4-BE49-F238E27FC236}">
                    <a16:creationId xmlns:a16="http://schemas.microsoft.com/office/drawing/2014/main" id="{D9B2E4BA-7C2C-483A-0B59-C157B9AB9C8D}"/>
                  </a:ext>
                </a:extLst>
              </p:cNvPr>
              <p:cNvSpPr/>
              <p:nvPr/>
            </p:nvSpPr>
            <p:spPr>
              <a:xfrm>
                <a:off x="1481637" y="2457754"/>
                <a:ext cx="787912" cy="675306"/>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pic>
            <p:nvPicPr>
              <p:cNvPr id="101" name="Elemento grafico 100">
                <a:extLst>
                  <a:ext uri="{FF2B5EF4-FFF2-40B4-BE49-F238E27FC236}">
                    <a16:creationId xmlns:a16="http://schemas.microsoft.com/office/drawing/2014/main" id="{46E27099-7CDE-55B5-33B0-39B40AB7D30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3187" y="2255316"/>
                <a:ext cx="2344813" cy="2051713"/>
              </a:xfrm>
              <a:prstGeom prst="rect">
                <a:avLst/>
              </a:prstGeom>
            </p:spPr>
          </p:pic>
        </p:grpSp>
      </p:grpSp>
      <p:pic>
        <p:nvPicPr>
          <p:cNvPr id="20" name="Elemento grafico 19">
            <a:extLst>
              <a:ext uri="{FF2B5EF4-FFF2-40B4-BE49-F238E27FC236}">
                <a16:creationId xmlns:a16="http://schemas.microsoft.com/office/drawing/2014/main" id="{24E72E51-CBFE-C3D9-CAC9-DCB07FEBCE9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5750" y="6779220"/>
            <a:ext cx="489375" cy="540000"/>
          </a:xfrm>
          <a:prstGeom prst="rect">
            <a:avLst/>
          </a:prstGeom>
        </p:spPr>
      </p:pic>
      <p:pic>
        <p:nvPicPr>
          <p:cNvPr id="22" name="Elemento grafico 21">
            <a:extLst>
              <a:ext uri="{FF2B5EF4-FFF2-40B4-BE49-F238E27FC236}">
                <a16:creationId xmlns:a16="http://schemas.microsoft.com/office/drawing/2014/main" id="{907F9FC2-C733-D950-DA6C-CF96DBE6658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141293" y="6813657"/>
            <a:ext cx="566558" cy="540000"/>
          </a:xfrm>
          <a:prstGeom prst="rect">
            <a:avLst/>
          </a:prstGeom>
        </p:spPr>
      </p:pic>
      <p:pic>
        <p:nvPicPr>
          <p:cNvPr id="24" name="Elemento grafico 23">
            <a:extLst>
              <a:ext uri="{FF2B5EF4-FFF2-40B4-BE49-F238E27FC236}">
                <a16:creationId xmlns:a16="http://schemas.microsoft.com/office/drawing/2014/main" id="{B8BC43AE-3D39-6A88-5ED1-13ADAF26175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909629" y="6819795"/>
            <a:ext cx="665648" cy="540000"/>
          </a:xfrm>
          <a:prstGeom prst="rect">
            <a:avLst/>
          </a:prstGeom>
        </p:spPr>
      </p:pic>
      <p:sp>
        <p:nvSpPr>
          <p:cNvPr id="26" name="CasellaDiTesto 25">
            <a:extLst>
              <a:ext uri="{FF2B5EF4-FFF2-40B4-BE49-F238E27FC236}">
                <a16:creationId xmlns:a16="http://schemas.microsoft.com/office/drawing/2014/main" id="{1B366AEE-AE6D-835F-F50A-9DBAFEFB2963}"/>
              </a:ext>
            </a:extLst>
          </p:cNvPr>
          <p:cNvSpPr txBox="1"/>
          <p:nvPr/>
        </p:nvSpPr>
        <p:spPr>
          <a:xfrm>
            <a:off x="7600958" y="6790813"/>
            <a:ext cx="3489668" cy="507831"/>
          </a:xfrm>
          <a:prstGeom prst="rect">
            <a:avLst/>
          </a:prstGeom>
          <a:noFill/>
        </p:spPr>
        <p:txBody>
          <a:bodyPr wrap="square" lIns="0" tIns="0" rtlCol="0">
            <a:spAutoFit/>
          </a:bodyPr>
          <a:lstStyle/>
          <a:p>
            <a:r>
              <a:rPr lang="it-IT" sz="1800" b="1" dirty="0">
                <a:solidFill>
                  <a:srgbClr val="131B3F"/>
                </a:solidFill>
                <a:cs typeface="Helvetica"/>
              </a:rPr>
              <a:t>Extra </a:t>
            </a:r>
            <a:r>
              <a:rPr lang="it-IT" sz="1800" b="1" dirty="0" err="1">
                <a:solidFill>
                  <a:srgbClr val="131B3F"/>
                </a:solidFill>
                <a:cs typeface="Helvetica"/>
              </a:rPr>
              <a:t>content</a:t>
            </a:r>
            <a:r>
              <a:rPr lang="it-IT" sz="1800" b="1" dirty="0">
                <a:solidFill>
                  <a:srgbClr val="131B3F"/>
                </a:solidFill>
                <a:cs typeface="Helvetica"/>
              </a:rPr>
              <a:t> in the </a:t>
            </a:r>
            <a:r>
              <a:rPr lang="it-IT" sz="1800" b="1" dirty="0" err="1">
                <a:solidFill>
                  <a:srgbClr val="131B3F"/>
                </a:solidFill>
                <a:cs typeface="Helvetica"/>
              </a:rPr>
              <a:t>platform</a:t>
            </a:r>
            <a:r>
              <a:rPr lang="it-IT" sz="1800" b="1" dirty="0">
                <a:solidFill>
                  <a:srgbClr val="131B3F"/>
                </a:solidFill>
                <a:cs typeface="Helvetica"/>
              </a:rPr>
              <a:t>:</a:t>
            </a:r>
          </a:p>
          <a:p>
            <a:r>
              <a:rPr lang="it-IT" sz="1200" dirty="0">
                <a:solidFill>
                  <a:srgbClr val="131B3F"/>
                </a:solidFill>
                <a:cs typeface="Helvetica"/>
              </a:rPr>
              <a:t>Micro-</a:t>
            </a:r>
            <a:r>
              <a:rPr lang="it-IT" sz="1200" dirty="0" err="1">
                <a:solidFill>
                  <a:srgbClr val="131B3F"/>
                </a:solidFill>
                <a:cs typeface="Helvetica"/>
              </a:rPr>
              <a:t>pills</a:t>
            </a:r>
            <a:r>
              <a:rPr lang="it-IT" sz="1200" dirty="0">
                <a:solidFill>
                  <a:srgbClr val="131B3F"/>
                </a:solidFill>
                <a:cs typeface="Helvetica"/>
              </a:rPr>
              <a:t> (video)</a:t>
            </a:r>
          </a:p>
        </p:txBody>
      </p:sp>
      <p:sp>
        <p:nvSpPr>
          <p:cNvPr id="27" name="CasellaDiTesto 26">
            <a:extLst>
              <a:ext uri="{FF2B5EF4-FFF2-40B4-BE49-F238E27FC236}">
                <a16:creationId xmlns:a16="http://schemas.microsoft.com/office/drawing/2014/main" id="{FF8BC489-26C6-C2B6-E66B-13954ED96608}"/>
              </a:ext>
            </a:extLst>
          </p:cNvPr>
          <p:cNvSpPr txBox="1"/>
          <p:nvPr/>
        </p:nvSpPr>
        <p:spPr>
          <a:xfrm>
            <a:off x="11841258" y="6790813"/>
            <a:ext cx="1895242" cy="784830"/>
          </a:xfrm>
          <a:prstGeom prst="rect">
            <a:avLst/>
          </a:prstGeom>
          <a:noFill/>
        </p:spPr>
        <p:txBody>
          <a:bodyPr wrap="square" lIns="0" tIns="0" rtlCol="0">
            <a:spAutoFit/>
          </a:bodyPr>
          <a:lstStyle/>
          <a:p>
            <a:r>
              <a:rPr lang="it-IT" sz="1800" b="1" dirty="0">
                <a:solidFill>
                  <a:srgbClr val="131B3F"/>
                </a:solidFill>
                <a:cs typeface="Helvetica"/>
              </a:rPr>
              <a:t>Special </a:t>
            </a:r>
            <a:r>
              <a:rPr lang="it-IT" sz="1800" b="1" dirty="0" err="1">
                <a:solidFill>
                  <a:srgbClr val="131B3F"/>
                </a:solidFill>
                <a:cs typeface="Helvetica"/>
              </a:rPr>
              <a:t>sections</a:t>
            </a:r>
            <a:r>
              <a:rPr lang="it-IT" sz="1800" b="1" dirty="0">
                <a:solidFill>
                  <a:srgbClr val="131B3F"/>
                </a:solidFill>
                <a:cs typeface="Helvetica"/>
              </a:rPr>
              <a:t>:</a:t>
            </a:r>
          </a:p>
          <a:p>
            <a:r>
              <a:rPr lang="it-IT" sz="1200" dirty="0" err="1">
                <a:solidFill>
                  <a:srgbClr val="131B3F"/>
                </a:solidFill>
                <a:cs typeface="Helvetica"/>
              </a:rPr>
              <a:t>Internal</a:t>
            </a:r>
            <a:r>
              <a:rPr lang="it-IT" sz="1200" dirty="0">
                <a:solidFill>
                  <a:srgbClr val="131B3F"/>
                </a:solidFill>
                <a:cs typeface="Helvetica"/>
              </a:rPr>
              <a:t> Area</a:t>
            </a:r>
          </a:p>
        </p:txBody>
      </p:sp>
    </p:spTree>
    <p:extLst>
      <p:ext uri="{BB962C8B-B14F-4D97-AF65-F5344CB8AC3E}">
        <p14:creationId xmlns:p14="http://schemas.microsoft.com/office/powerpoint/2010/main" val="214930195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280742CC-CE37-DDDF-BB6D-F9F72F66E0A0}"/>
              </a:ext>
            </a:extLst>
          </p:cNvPr>
          <p:cNvSpPr>
            <a:spLocks noGrp="1"/>
          </p:cNvSpPr>
          <p:nvPr>
            <p:ph type="body" sz="quarter" idx="10"/>
          </p:nvPr>
        </p:nvSpPr>
        <p:spPr/>
        <p:txBody>
          <a:bodyPr/>
          <a:lstStyle/>
          <a:p>
            <a:r>
              <a:rPr lang="it-IT"/>
              <a:t>www.cyberguru.io</a:t>
            </a:r>
          </a:p>
        </p:txBody>
      </p:sp>
      <p:sp>
        <p:nvSpPr>
          <p:cNvPr id="6" name="Sottotitolo 2">
            <a:extLst>
              <a:ext uri="{FF2B5EF4-FFF2-40B4-BE49-F238E27FC236}">
                <a16:creationId xmlns:a16="http://schemas.microsoft.com/office/drawing/2014/main" id="{B2003C1F-4C4E-1B49-2B71-91347F3441FD}"/>
              </a:ext>
            </a:extLst>
          </p:cNvPr>
          <p:cNvSpPr txBox="1">
            <a:spLocks/>
          </p:cNvSpPr>
          <p:nvPr/>
        </p:nvSpPr>
        <p:spPr>
          <a:xfrm>
            <a:off x="1825549" y="5916553"/>
            <a:ext cx="10425818" cy="775505"/>
          </a:xfrm>
          <a:prstGeom prst="rect">
            <a:avLst/>
          </a:prstGeom>
        </p:spPr>
        <p:txBody>
          <a:bodyPr vert="horz" lIns="0" tIns="65311" rIns="130622" bIns="65311" rtlCol="0">
            <a:noAutofit/>
          </a:bodyPr>
          <a:lstStyle>
            <a:lvl1pPr marL="0" indent="0" algn="l" defTabSz="1306220" rtl="0" eaLnBrk="1" latinLnBrk="0" hangingPunct="1">
              <a:lnSpc>
                <a:spcPct val="90000"/>
              </a:lnSpc>
              <a:spcBef>
                <a:spcPts val="0"/>
              </a:spcBef>
              <a:buClr>
                <a:srgbClr val="FF9712"/>
              </a:buClr>
              <a:buFont typeface="Courier New" panose="02070309020205020404" pitchFamily="49" charset="0"/>
              <a:buNone/>
              <a:defRPr sz="3600" kern="1200">
                <a:solidFill>
                  <a:schemeClr val="bg1"/>
                </a:solidFill>
                <a:latin typeface="+mn-lt"/>
                <a:ea typeface="+mn-ea"/>
                <a:cs typeface="+mn-cs"/>
              </a:defRPr>
            </a:lvl1pPr>
            <a:lvl2pPr marL="653110" indent="0" algn="ctr" defTabSz="1306220" rtl="0" eaLnBrk="1" latinLnBrk="0" hangingPunct="1">
              <a:lnSpc>
                <a:spcPct val="90000"/>
              </a:lnSpc>
              <a:spcBef>
                <a:spcPts val="1143"/>
              </a:spcBef>
              <a:buClr>
                <a:srgbClr val="FF9712"/>
              </a:buClr>
              <a:buFont typeface="Courier New" panose="02070309020205020404" pitchFamily="49" charset="0"/>
              <a:buNone/>
              <a:defRPr sz="2400" kern="1200">
                <a:solidFill>
                  <a:schemeClr val="tx1">
                    <a:tint val="75000"/>
                  </a:schemeClr>
                </a:solidFill>
                <a:latin typeface="+mn-lt"/>
                <a:ea typeface="+mn-ea"/>
                <a:cs typeface="+mn-cs"/>
              </a:defRPr>
            </a:lvl2pPr>
            <a:lvl3pPr marL="1306220" indent="0" algn="ctr" defTabSz="1306220" rtl="0" eaLnBrk="1" latinLnBrk="0" hangingPunct="1">
              <a:lnSpc>
                <a:spcPct val="90000"/>
              </a:lnSpc>
              <a:spcBef>
                <a:spcPts val="857"/>
              </a:spcBef>
              <a:buClr>
                <a:srgbClr val="FF9712"/>
              </a:buClr>
              <a:buFont typeface="Courier New" panose="02070309020205020404" pitchFamily="49" charset="0"/>
              <a:buNone/>
              <a:defRPr sz="2000" kern="1200">
                <a:solidFill>
                  <a:schemeClr val="tx1">
                    <a:tint val="75000"/>
                  </a:schemeClr>
                </a:solidFill>
                <a:latin typeface="+mn-lt"/>
                <a:ea typeface="+mn-ea"/>
                <a:cs typeface="+mn-cs"/>
              </a:defRPr>
            </a:lvl3pPr>
            <a:lvl4pPr marL="1959331" indent="0" algn="ctr" defTabSz="1306220" rtl="0" eaLnBrk="1" latinLnBrk="0" hangingPunct="1">
              <a:lnSpc>
                <a:spcPct val="90000"/>
              </a:lnSpc>
              <a:spcBef>
                <a:spcPts val="857"/>
              </a:spcBef>
              <a:buClr>
                <a:srgbClr val="FF9712"/>
              </a:buClr>
              <a:buFont typeface="Courier New" panose="02070309020205020404" pitchFamily="49" charset="0"/>
              <a:buNone/>
              <a:defRPr sz="1800" kern="1200">
                <a:solidFill>
                  <a:schemeClr val="tx1">
                    <a:tint val="75000"/>
                  </a:schemeClr>
                </a:solidFill>
                <a:latin typeface="+mn-lt"/>
                <a:ea typeface="+mn-ea"/>
                <a:cs typeface="+mn-cs"/>
              </a:defRPr>
            </a:lvl4pPr>
            <a:lvl5pPr marL="2612441" indent="0" algn="ctr" defTabSz="1306220" rtl="0" eaLnBrk="1" latinLnBrk="0" hangingPunct="1">
              <a:lnSpc>
                <a:spcPct val="90000"/>
              </a:lnSpc>
              <a:spcBef>
                <a:spcPts val="857"/>
              </a:spcBef>
              <a:buClr>
                <a:srgbClr val="FF9712"/>
              </a:buClr>
              <a:buFont typeface="Courier New" panose="02070309020205020404" pitchFamily="49" charset="0"/>
              <a:buNone/>
              <a:defRPr sz="1800" kern="1200">
                <a:solidFill>
                  <a:schemeClr val="tx1">
                    <a:tint val="75000"/>
                  </a:schemeClr>
                </a:solidFill>
                <a:latin typeface="+mn-lt"/>
                <a:ea typeface="+mn-ea"/>
                <a:cs typeface="+mn-cs"/>
              </a:defRPr>
            </a:lvl5pPr>
            <a:lvl6pPr marL="3265551" indent="0" algn="ctr" defTabSz="1306220" rtl="0" eaLnBrk="1" latinLnBrk="0" hangingPunct="1">
              <a:lnSpc>
                <a:spcPct val="90000"/>
              </a:lnSpc>
              <a:spcBef>
                <a:spcPts val="857"/>
              </a:spcBef>
              <a:buClr>
                <a:schemeClr val="accent2"/>
              </a:buClr>
              <a:buFont typeface="Arial" pitchFamily="34" charset="0"/>
              <a:buNone/>
              <a:defRPr sz="2300" kern="1200">
                <a:solidFill>
                  <a:schemeClr val="tx1">
                    <a:tint val="75000"/>
                  </a:schemeClr>
                </a:solidFill>
                <a:latin typeface="+mn-lt"/>
                <a:ea typeface="+mn-ea"/>
                <a:cs typeface="+mn-cs"/>
              </a:defRPr>
            </a:lvl6pPr>
            <a:lvl7pPr marL="3918661" indent="0" algn="ctr" defTabSz="1306220" rtl="0" eaLnBrk="1" latinLnBrk="0" hangingPunct="1">
              <a:lnSpc>
                <a:spcPct val="90000"/>
              </a:lnSpc>
              <a:spcBef>
                <a:spcPts val="857"/>
              </a:spcBef>
              <a:buClr>
                <a:schemeClr val="accent2"/>
              </a:buClr>
              <a:buFont typeface="Arial" pitchFamily="34" charset="0"/>
              <a:buNone/>
              <a:defRPr sz="2300" kern="1200">
                <a:solidFill>
                  <a:schemeClr val="tx1">
                    <a:tint val="75000"/>
                  </a:schemeClr>
                </a:solidFill>
                <a:latin typeface="+mn-lt"/>
                <a:ea typeface="+mn-ea"/>
                <a:cs typeface="+mn-cs"/>
              </a:defRPr>
            </a:lvl7pPr>
            <a:lvl8pPr marL="4571771" indent="0" algn="ctr" defTabSz="1306220" rtl="0" eaLnBrk="1" latinLnBrk="0" hangingPunct="1">
              <a:lnSpc>
                <a:spcPct val="90000"/>
              </a:lnSpc>
              <a:spcBef>
                <a:spcPts val="857"/>
              </a:spcBef>
              <a:buClr>
                <a:schemeClr val="accent2"/>
              </a:buClr>
              <a:buFont typeface="Arial" pitchFamily="34" charset="0"/>
              <a:buNone/>
              <a:defRPr sz="2300" kern="1200">
                <a:solidFill>
                  <a:schemeClr val="tx1">
                    <a:tint val="75000"/>
                  </a:schemeClr>
                </a:solidFill>
                <a:latin typeface="+mn-lt"/>
                <a:ea typeface="+mn-ea"/>
                <a:cs typeface="+mn-cs"/>
              </a:defRPr>
            </a:lvl8pPr>
            <a:lvl9pPr marL="5224882" indent="0" algn="ctr" defTabSz="1306220" rtl="0" eaLnBrk="1" latinLnBrk="0" hangingPunct="1">
              <a:lnSpc>
                <a:spcPct val="90000"/>
              </a:lnSpc>
              <a:spcBef>
                <a:spcPts val="857"/>
              </a:spcBef>
              <a:buClr>
                <a:schemeClr val="accent2"/>
              </a:buClr>
              <a:buFont typeface="Arial" pitchFamily="34" charset="0"/>
              <a:buNone/>
              <a:defRPr sz="2300" kern="1200">
                <a:solidFill>
                  <a:schemeClr val="tx1">
                    <a:tint val="75000"/>
                  </a:schemeClr>
                </a:solidFill>
                <a:latin typeface="+mn-lt"/>
                <a:ea typeface="+mn-ea"/>
                <a:cs typeface="+mn-cs"/>
              </a:defRPr>
            </a:lvl9pPr>
          </a:lstStyle>
          <a:p>
            <a:pPr>
              <a:lnSpc>
                <a:spcPts val="2880"/>
              </a:lnSpc>
            </a:pPr>
            <a:endParaRPr lang="it-IT" sz="2800" b="1" dirty="0">
              <a:latin typeface="Inter" panose="02000503000000020004" pitchFamily="2" charset="0"/>
              <a:ea typeface="Inter" panose="02000503000000020004" pitchFamily="2" charset="0"/>
            </a:endParaRPr>
          </a:p>
        </p:txBody>
      </p:sp>
      <p:sp>
        <p:nvSpPr>
          <p:cNvPr id="8" name="TextBox 7">
            <a:extLst>
              <a:ext uri="{FF2B5EF4-FFF2-40B4-BE49-F238E27FC236}">
                <a16:creationId xmlns:a16="http://schemas.microsoft.com/office/drawing/2014/main" id="{1B04A348-1255-0D99-B798-5D2569DC8AC2}"/>
              </a:ext>
            </a:extLst>
          </p:cNvPr>
          <p:cNvSpPr txBox="1"/>
          <p:nvPr/>
        </p:nvSpPr>
        <p:spPr>
          <a:xfrm>
            <a:off x="4026282" y="4259057"/>
            <a:ext cx="0" cy="0"/>
          </a:xfrm>
          <a:prstGeom prst="rect">
            <a:avLst/>
          </a:prstGeom>
          <a:noFill/>
        </p:spPr>
        <p:txBody>
          <a:bodyPr wrap="none" rtlCol="0">
            <a:noAutofit/>
          </a:bodyPr>
          <a:lstStyle/>
          <a:p>
            <a:pPr>
              <a:lnSpc>
                <a:spcPct val="90000"/>
              </a:lnSpc>
            </a:pPr>
            <a:endParaRPr lang="en-IT" dirty="0"/>
          </a:p>
        </p:txBody>
      </p:sp>
      <p:pic>
        <p:nvPicPr>
          <p:cNvPr id="9" name="Segnaposto immagine 5">
            <a:extLst>
              <a:ext uri="{FF2B5EF4-FFF2-40B4-BE49-F238E27FC236}">
                <a16:creationId xmlns:a16="http://schemas.microsoft.com/office/drawing/2014/main" id="{C96CCF06-CF46-90BE-10CF-911FC2C3908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9000" contrast="16000"/>
                    </a14:imgEffect>
                  </a14:imgLayer>
                </a14:imgProps>
              </a:ext>
              <a:ext uri="{28A0092B-C50C-407E-A947-70E740481C1C}">
                <a14:useLocalDpi xmlns:a14="http://schemas.microsoft.com/office/drawing/2010/main"/>
              </a:ext>
            </a:extLst>
          </a:blip>
          <a:srcRect l="1252" t="15695" r="1053" b="22710"/>
          <a:stretch/>
        </p:blipFill>
        <p:spPr>
          <a:xfrm>
            <a:off x="6473922" y="3094310"/>
            <a:ext cx="2660189" cy="1786319"/>
          </a:xfrm>
          <a:prstGeom prst="round2SameRect">
            <a:avLst>
              <a:gd name="adj1" fmla="val 4072"/>
              <a:gd name="adj2" fmla="val 0"/>
            </a:avLst>
          </a:prstGeom>
        </p:spPr>
      </p:pic>
      <p:sp>
        <p:nvSpPr>
          <p:cNvPr id="10" name="Rettangolo 20">
            <a:extLst>
              <a:ext uri="{FF2B5EF4-FFF2-40B4-BE49-F238E27FC236}">
                <a16:creationId xmlns:a16="http://schemas.microsoft.com/office/drawing/2014/main" id="{A7ED76E5-E87A-CEEB-6F06-7668EE44C20C}"/>
              </a:ext>
            </a:extLst>
          </p:cNvPr>
          <p:cNvSpPr/>
          <p:nvPr/>
        </p:nvSpPr>
        <p:spPr>
          <a:xfrm>
            <a:off x="6442977" y="4852691"/>
            <a:ext cx="2691135" cy="823466"/>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1" name="Rettangolo con angoli arrotondati 22">
            <a:extLst>
              <a:ext uri="{FF2B5EF4-FFF2-40B4-BE49-F238E27FC236}">
                <a16:creationId xmlns:a16="http://schemas.microsoft.com/office/drawing/2014/main" id="{771F1D2D-0E9F-0CAA-1D0F-77529F5B788A}"/>
              </a:ext>
            </a:extLst>
          </p:cNvPr>
          <p:cNvSpPr/>
          <p:nvPr/>
        </p:nvSpPr>
        <p:spPr>
          <a:xfrm>
            <a:off x="6442976" y="3094310"/>
            <a:ext cx="2691135" cy="3839629"/>
          </a:xfrm>
          <a:prstGeom prst="roundRect">
            <a:avLst>
              <a:gd name="adj" fmla="val 3219"/>
            </a:avLst>
          </a:prstGeom>
          <a:noFill/>
          <a:ln w="12700">
            <a:solidFill>
              <a:schemeClr val="tx1">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2" name="Segnaposto testo 10">
            <a:extLst>
              <a:ext uri="{FF2B5EF4-FFF2-40B4-BE49-F238E27FC236}">
                <a16:creationId xmlns:a16="http://schemas.microsoft.com/office/drawing/2014/main" id="{5798CA07-B47E-4F05-D2AD-B15BA9C865DC}"/>
              </a:ext>
            </a:extLst>
          </p:cNvPr>
          <p:cNvSpPr txBox="1">
            <a:spLocks/>
          </p:cNvSpPr>
          <p:nvPr/>
        </p:nvSpPr>
        <p:spPr>
          <a:xfrm>
            <a:off x="6431719" y="5794037"/>
            <a:ext cx="2673205" cy="963612"/>
          </a:xfrm>
          <a:prstGeom prst="rect">
            <a:avLst/>
          </a:prstGeom>
        </p:spPr>
        <p:txBody>
          <a:bodyPr vert="horz" lIns="130622" tIns="65311" rIns="130622" bIns="65311" rtlCol="0">
            <a:normAutofit/>
          </a:bodyPr>
          <a:lst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rgbClr val="131B3F"/>
                </a:solidFill>
                <a:latin typeface="+mn-lt"/>
                <a:ea typeface="+mn-ea"/>
                <a:cs typeface="+mn-cs"/>
              </a:defRPr>
            </a:lvl1pPr>
            <a:lvl2pPr marL="979665" indent="-326555" algn="l" defTabSz="1306220" rtl="0" eaLnBrk="1" latinLnBrk="0" hangingPunct="1">
              <a:lnSpc>
                <a:spcPct val="90000"/>
              </a:lnSpc>
              <a:spcBef>
                <a:spcPts val="1143"/>
              </a:spcBef>
              <a:buClr>
                <a:srgbClr val="FF9712"/>
              </a:buClr>
              <a:buFont typeface="Courier New" panose="02070309020205020404" pitchFamily="49" charset="0"/>
              <a:buChar char="o"/>
              <a:defRPr sz="2400" kern="1200">
                <a:solidFill>
                  <a:srgbClr val="131B3F"/>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rgbClr val="131B3F"/>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marL="0" indent="0" algn="ctr">
              <a:lnSpc>
                <a:spcPts val="2190"/>
              </a:lnSpc>
              <a:buNone/>
            </a:pPr>
            <a:r>
              <a:rPr lang="it-IT" sz="1400" b="0" i="0" dirty="0" err="1">
                <a:solidFill>
                  <a:schemeClr val="bg1"/>
                </a:solidFill>
                <a:effectLst/>
                <a:latin typeface="+mn-lt"/>
              </a:rPr>
              <a:t>Carry</a:t>
            </a:r>
            <a:r>
              <a:rPr lang="it-IT" sz="1400" b="0" i="0" dirty="0">
                <a:solidFill>
                  <a:schemeClr val="bg1"/>
                </a:solidFill>
                <a:effectLst/>
                <a:latin typeface="+mn-lt"/>
              </a:rPr>
              <a:t> out </a:t>
            </a:r>
            <a:r>
              <a:rPr lang="it-IT" sz="1400" b="1" i="0" dirty="0" err="1">
                <a:solidFill>
                  <a:schemeClr val="bg1"/>
                </a:solidFill>
                <a:effectLst/>
                <a:latin typeface="+mn-lt"/>
              </a:rPr>
              <a:t>simulated</a:t>
            </a:r>
            <a:r>
              <a:rPr lang="it-IT" sz="1400" b="1" i="0" dirty="0">
                <a:solidFill>
                  <a:schemeClr val="bg1"/>
                </a:solidFill>
                <a:effectLst/>
                <a:latin typeface="+mn-lt"/>
              </a:rPr>
              <a:t> phishing </a:t>
            </a:r>
            <a:r>
              <a:rPr lang="it-IT" sz="1400" b="1" i="0" dirty="0" err="1">
                <a:solidFill>
                  <a:schemeClr val="bg1"/>
                </a:solidFill>
                <a:effectLst/>
                <a:latin typeface="+mn-lt"/>
              </a:rPr>
              <a:t>attacks</a:t>
            </a:r>
            <a:r>
              <a:rPr lang="it-IT" sz="1400" b="1" i="0" dirty="0">
                <a:solidFill>
                  <a:schemeClr val="bg1"/>
                </a:solidFill>
                <a:effectLst/>
                <a:latin typeface="+mn-lt"/>
              </a:rPr>
              <a:t> </a:t>
            </a:r>
            <a:r>
              <a:rPr lang="it-IT" sz="1400" i="0" dirty="0" err="1">
                <a:solidFill>
                  <a:schemeClr val="bg1"/>
                </a:solidFill>
                <a:effectLst/>
                <a:latin typeface="+mn-lt"/>
              </a:rPr>
              <a:t>t</a:t>
            </a:r>
            <a:r>
              <a:rPr lang="it-IT" sz="1400" dirty="0" err="1">
                <a:solidFill>
                  <a:schemeClr val="bg1"/>
                </a:solidFill>
              </a:rPr>
              <a:t>hrough</a:t>
            </a:r>
            <a:r>
              <a:rPr lang="it-IT" sz="1400" dirty="0">
                <a:solidFill>
                  <a:schemeClr val="bg1"/>
                </a:solidFill>
              </a:rPr>
              <a:t> the use of  </a:t>
            </a:r>
            <a:r>
              <a:rPr lang="it-IT" sz="1400" b="1" i="0" dirty="0">
                <a:solidFill>
                  <a:schemeClr val="bg1"/>
                </a:solidFill>
                <a:effectLst/>
                <a:latin typeface="+mn-lt"/>
              </a:rPr>
              <a:t>QR </a:t>
            </a:r>
            <a:r>
              <a:rPr lang="it-IT" sz="1400" b="1" i="0" dirty="0" err="1">
                <a:solidFill>
                  <a:schemeClr val="bg1"/>
                </a:solidFill>
                <a:effectLst/>
                <a:latin typeface="+mn-lt"/>
              </a:rPr>
              <a:t>Codes</a:t>
            </a:r>
            <a:r>
              <a:rPr lang="it-IT" sz="1400" b="1" i="0" dirty="0">
                <a:solidFill>
                  <a:schemeClr val="bg1"/>
                </a:solidFill>
                <a:effectLst/>
                <a:latin typeface="+mn-lt"/>
              </a:rPr>
              <a:t>.</a:t>
            </a:r>
            <a:endParaRPr lang="it-IT" sz="1400" b="1" i="0" dirty="0">
              <a:solidFill>
                <a:schemeClr val="bg1"/>
              </a:solidFill>
              <a:effectLst/>
              <a:latin typeface="Söhne"/>
            </a:endParaRPr>
          </a:p>
        </p:txBody>
      </p:sp>
      <p:sp>
        <p:nvSpPr>
          <p:cNvPr id="13" name="TextBox 18">
            <a:extLst>
              <a:ext uri="{FF2B5EF4-FFF2-40B4-BE49-F238E27FC236}">
                <a16:creationId xmlns:a16="http://schemas.microsoft.com/office/drawing/2014/main" id="{C36F6620-F858-BD8F-F810-D7EA0E58169B}"/>
              </a:ext>
            </a:extLst>
          </p:cNvPr>
          <p:cNvSpPr txBox="1"/>
          <p:nvPr/>
        </p:nvSpPr>
        <p:spPr>
          <a:xfrm>
            <a:off x="5865678" y="5078822"/>
            <a:ext cx="3876675" cy="276999"/>
          </a:xfrm>
          <a:prstGeom prst="rect">
            <a:avLst/>
          </a:prstGeom>
        </p:spPr>
        <p:txBody>
          <a:bodyPr wrap="square" lIns="0" tIns="0" rIns="0" bIns="0" rtlCol="0" anchor="t">
            <a:spAutoFit/>
          </a:bodyPr>
          <a:lstStyle/>
          <a:p>
            <a:pPr algn="ctr"/>
            <a:r>
              <a:rPr lang="en-US" sz="1800" b="1" dirty="0">
                <a:solidFill>
                  <a:srgbClr val="071036"/>
                </a:solidFill>
                <a:latin typeface="Arial" panose="020B0604020202020204" pitchFamily="34" charset="0"/>
                <a:ea typeface="Inter SemiBold" panose="02000503000000020004" pitchFamily="2" charset="0"/>
                <a:cs typeface="Arial" panose="020B0604020202020204" pitchFamily="34" charset="0"/>
              </a:rPr>
              <a:t>QRCODE ATTACK</a:t>
            </a:r>
            <a:endParaRPr lang="en-US" sz="1800" b="1" dirty="0">
              <a:solidFill>
                <a:srgbClr val="071036"/>
              </a:solidFill>
              <a:latin typeface="Arial" panose="020B0604020202020204" pitchFamily="34" charset="0"/>
              <a:ea typeface="Inter ExtraBold" panose="02000503000000020004" pitchFamily="2" charset="0"/>
              <a:cs typeface="Arial" panose="020B0604020202020204" pitchFamily="34" charset="0"/>
            </a:endParaRPr>
          </a:p>
        </p:txBody>
      </p:sp>
      <p:pic>
        <p:nvPicPr>
          <p:cNvPr id="14" name="Segnaposto immagine 5">
            <a:extLst>
              <a:ext uri="{FF2B5EF4-FFF2-40B4-BE49-F238E27FC236}">
                <a16:creationId xmlns:a16="http://schemas.microsoft.com/office/drawing/2014/main" id="{DAFB5E4C-2C37-7CDF-3CDD-F92B67F7F05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2" t="15404" r="42" b="20468"/>
          <a:stretch/>
        </p:blipFill>
        <p:spPr>
          <a:xfrm>
            <a:off x="9735302" y="3108366"/>
            <a:ext cx="2655601" cy="1754436"/>
          </a:xfrm>
          <a:prstGeom prst="roundRect">
            <a:avLst>
              <a:gd name="adj" fmla="val 3796"/>
            </a:avLst>
          </a:prstGeom>
        </p:spPr>
      </p:pic>
      <p:sp>
        <p:nvSpPr>
          <p:cNvPr id="15" name="Rettangolo 23">
            <a:extLst>
              <a:ext uri="{FF2B5EF4-FFF2-40B4-BE49-F238E27FC236}">
                <a16:creationId xmlns:a16="http://schemas.microsoft.com/office/drawing/2014/main" id="{7D3930E2-8A0A-6215-7403-D4B4B89E4B14}"/>
              </a:ext>
            </a:extLst>
          </p:cNvPr>
          <p:cNvSpPr/>
          <p:nvPr/>
        </p:nvSpPr>
        <p:spPr>
          <a:xfrm>
            <a:off x="9735302" y="4866747"/>
            <a:ext cx="2655601" cy="927302"/>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6" name="Rettangolo con angoli arrotondati 25">
            <a:extLst>
              <a:ext uri="{FF2B5EF4-FFF2-40B4-BE49-F238E27FC236}">
                <a16:creationId xmlns:a16="http://schemas.microsoft.com/office/drawing/2014/main" id="{3F6AAA2E-7DEB-7204-3D3A-F9D989C014C0}"/>
              </a:ext>
            </a:extLst>
          </p:cNvPr>
          <p:cNvSpPr/>
          <p:nvPr/>
        </p:nvSpPr>
        <p:spPr>
          <a:xfrm>
            <a:off x="9700828" y="3094310"/>
            <a:ext cx="2690075" cy="3853685"/>
          </a:xfrm>
          <a:prstGeom prst="roundRect">
            <a:avLst>
              <a:gd name="adj" fmla="val 3219"/>
            </a:avLst>
          </a:prstGeom>
          <a:noFill/>
          <a:ln w="12700">
            <a:solidFill>
              <a:schemeClr val="tx1">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7" name="Segnaposto testo 11">
            <a:extLst>
              <a:ext uri="{FF2B5EF4-FFF2-40B4-BE49-F238E27FC236}">
                <a16:creationId xmlns:a16="http://schemas.microsoft.com/office/drawing/2014/main" id="{6844DA71-D20B-88BF-7D4D-2C5115D7ACAE}"/>
              </a:ext>
            </a:extLst>
          </p:cNvPr>
          <p:cNvSpPr txBox="1">
            <a:spLocks/>
          </p:cNvSpPr>
          <p:nvPr/>
        </p:nvSpPr>
        <p:spPr>
          <a:xfrm>
            <a:off x="9521856" y="5800761"/>
            <a:ext cx="3082491" cy="974225"/>
          </a:xfrm>
          <a:prstGeom prst="rect">
            <a:avLst/>
          </a:prstGeom>
        </p:spPr>
        <p:txBody>
          <a:bodyPr vert="horz" lIns="130622" tIns="65311" rIns="130622" bIns="65311" rtlCol="0" anchor="t">
            <a:noAutofit/>
          </a:bodyPr>
          <a:lst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rgbClr val="131B3F"/>
                </a:solidFill>
                <a:latin typeface="+mn-lt"/>
                <a:ea typeface="+mn-ea"/>
                <a:cs typeface="+mn-cs"/>
              </a:defRPr>
            </a:lvl1pPr>
            <a:lvl2pPr marL="979665" indent="-326555" algn="l" defTabSz="1306220" rtl="0" eaLnBrk="1" latinLnBrk="0" hangingPunct="1">
              <a:lnSpc>
                <a:spcPct val="90000"/>
              </a:lnSpc>
              <a:spcBef>
                <a:spcPts val="1143"/>
              </a:spcBef>
              <a:buClr>
                <a:srgbClr val="FF9712"/>
              </a:buClr>
              <a:buFont typeface="Courier New" panose="02070309020205020404" pitchFamily="49" charset="0"/>
              <a:buChar char="o"/>
              <a:defRPr sz="2400" kern="1200">
                <a:solidFill>
                  <a:srgbClr val="131B3F"/>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rgbClr val="131B3F"/>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marL="0" indent="0" algn="ctr">
              <a:lnSpc>
                <a:spcPts val="2160"/>
              </a:lnSpc>
              <a:buNone/>
            </a:pPr>
            <a:r>
              <a:rPr lang="it-IT" sz="1400" b="0" i="0" dirty="0" err="1">
                <a:solidFill>
                  <a:schemeClr val="bg1"/>
                </a:solidFill>
                <a:effectLst/>
                <a:latin typeface="+mn-lt"/>
              </a:rPr>
              <a:t>Carry</a:t>
            </a:r>
            <a:r>
              <a:rPr lang="it-IT" sz="1400" b="0" i="0" dirty="0">
                <a:solidFill>
                  <a:schemeClr val="bg1"/>
                </a:solidFill>
                <a:effectLst/>
                <a:latin typeface="+mn-lt"/>
              </a:rPr>
              <a:t> out </a:t>
            </a:r>
            <a:r>
              <a:rPr lang="it-IT" sz="1400" b="1" i="0" dirty="0" err="1">
                <a:solidFill>
                  <a:schemeClr val="bg1"/>
                </a:solidFill>
                <a:effectLst/>
                <a:latin typeface="+mn-lt"/>
              </a:rPr>
              <a:t>Adaptive</a:t>
            </a:r>
            <a:r>
              <a:rPr lang="it-IT" sz="1400" b="1" i="0" dirty="0">
                <a:solidFill>
                  <a:schemeClr val="bg1"/>
                </a:solidFill>
                <a:effectLst/>
                <a:latin typeface="+mn-lt"/>
              </a:rPr>
              <a:t> </a:t>
            </a:r>
            <a:r>
              <a:rPr lang="it-IT" sz="1400" b="1" i="0" dirty="0" err="1">
                <a:solidFill>
                  <a:schemeClr val="bg1"/>
                </a:solidFill>
                <a:effectLst/>
                <a:latin typeface="+mn-lt"/>
              </a:rPr>
              <a:t>Remediation</a:t>
            </a:r>
            <a:r>
              <a:rPr lang="it-IT" sz="1400" b="1" i="0" dirty="0">
                <a:solidFill>
                  <a:schemeClr val="bg1"/>
                </a:solidFill>
                <a:effectLst/>
                <a:latin typeface="+mn-lt"/>
              </a:rPr>
              <a:t> actions</a:t>
            </a:r>
            <a:r>
              <a:rPr lang="it-IT" sz="1400" b="0" i="0" dirty="0">
                <a:solidFill>
                  <a:schemeClr val="bg1"/>
                </a:solidFill>
                <a:effectLst/>
                <a:latin typeface="+mn-lt"/>
              </a:rPr>
              <a:t>: </a:t>
            </a:r>
            <a:r>
              <a:rPr lang="it-IT" sz="1400" b="0" i="0" dirty="0" err="1">
                <a:solidFill>
                  <a:schemeClr val="bg1"/>
                </a:solidFill>
                <a:effectLst/>
                <a:latin typeface="+mn-lt"/>
              </a:rPr>
              <a:t>offering</a:t>
            </a:r>
            <a:r>
              <a:rPr lang="it-IT" sz="1400" b="0" i="0" dirty="0">
                <a:solidFill>
                  <a:schemeClr val="bg1"/>
                </a:solidFill>
                <a:effectLst/>
                <a:latin typeface="+mn-lt"/>
              </a:rPr>
              <a:t> users </a:t>
            </a:r>
            <a:r>
              <a:rPr lang="it-IT" sz="1400" b="1" i="0" dirty="0" err="1">
                <a:solidFill>
                  <a:schemeClr val="bg1"/>
                </a:solidFill>
                <a:effectLst/>
                <a:latin typeface="+mn-lt"/>
              </a:rPr>
              <a:t>dedicated</a:t>
            </a:r>
            <a:r>
              <a:rPr lang="it-IT" sz="1400" b="1" i="0" dirty="0">
                <a:solidFill>
                  <a:schemeClr val="bg1"/>
                </a:solidFill>
                <a:effectLst/>
                <a:latin typeface="+mn-lt"/>
              </a:rPr>
              <a:t> educational </a:t>
            </a:r>
            <a:r>
              <a:rPr lang="it-IT" sz="1400" b="1" i="0" dirty="0" err="1">
                <a:solidFill>
                  <a:schemeClr val="bg1"/>
                </a:solidFill>
                <a:effectLst/>
                <a:latin typeface="+mn-lt"/>
              </a:rPr>
              <a:t>content</a:t>
            </a:r>
            <a:r>
              <a:rPr lang="it-IT" sz="1400" b="1" i="0" dirty="0">
                <a:solidFill>
                  <a:schemeClr val="bg1"/>
                </a:solidFill>
                <a:effectLst/>
                <a:latin typeface="+mn-lt"/>
              </a:rPr>
              <a:t>.</a:t>
            </a:r>
          </a:p>
        </p:txBody>
      </p:sp>
      <p:sp>
        <p:nvSpPr>
          <p:cNvPr id="18" name="TextBox 18">
            <a:extLst>
              <a:ext uri="{FF2B5EF4-FFF2-40B4-BE49-F238E27FC236}">
                <a16:creationId xmlns:a16="http://schemas.microsoft.com/office/drawing/2014/main" id="{60BA2759-3D6D-0800-79C6-69C0006D4B70}"/>
              </a:ext>
            </a:extLst>
          </p:cNvPr>
          <p:cNvSpPr txBox="1"/>
          <p:nvPr/>
        </p:nvSpPr>
        <p:spPr>
          <a:xfrm>
            <a:off x="9731775" y="5053702"/>
            <a:ext cx="2739050" cy="619465"/>
          </a:xfrm>
          <a:prstGeom prst="rect">
            <a:avLst/>
          </a:prstGeom>
        </p:spPr>
        <p:txBody>
          <a:bodyPr wrap="square" lIns="0" tIns="0" rIns="0" bIns="0" rtlCol="0" anchor="t">
            <a:spAutoFit/>
          </a:bodyPr>
          <a:lstStyle/>
          <a:p>
            <a:pPr algn="ctr">
              <a:lnSpc>
                <a:spcPts val="2480"/>
              </a:lnSpc>
            </a:pPr>
            <a:r>
              <a:rPr lang="en-US" sz="1800" b="1" dirty="0">
                <a:solidFill>
                  <a:srgbClr val="071036"/>
                </a:solidFill>
                <a:latin typeface="Arial" panose="020B0604020202020204" pitchFamily="34" charset="0"/>
                <a:ea typeface="Inter SemiBold" panose="02000503000000020004" pitchFamily="2" charset="0"/>
                <a:cs typeface="Arial" panose="020B0604020202020204" pitchFamily="34" charset="0"/>
              </a:rPr>
              <a:t>ADAPTIVE LEARNING REMEDIATION</a:t>
            </a:r>
            <a:endParaRPr lang="en-US" sz="1800" b="1" dirty="0">
              <a:solidFill>
                <a:srgbClr val="071036"/>
              </a:solidFill>
              <a:latin typeface="Arial" panose="020B0604020202020204" pitchFamily="34" charset="0"/>
              <a:ea typeface="Inter ExtraBold" panose="02000503000000020004" pitchFamily="2" charset="0"/>
              <a:cs typeface="Arial" panose="020B0604020202020204" pitchFamily="34" charset="0"/>
            </a:endParaRPr>
          </a:p>
        </p:txBody>
      </p:sp>
      <p:pic>
        <p:nvPicPr>
          <p:cNvPr id="19" name="Segnaposto immagine 5">
            <a:extLst>
              <a:ext uri="{FF2B5EF4-FFF2-40B4-BE49-F238E27FC236}">
                <a16:creationId xmlns:a16="http://schemas.microsoft.com/office/drawing/2014/main" id="{81ACC3D2-CBE0-1785-2EBB-EA6BEFBDB58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384" t="17168" r="1788" b="21203"/>
          <a:stretch/>
        </p:blipFill>
        <p:spPr>
          <a:xfrm>
            <a:off x="3276249" y="3161777"/>
            <a:ext cx="2616041" cy="1701526"/>
          </a:xfrm>
          <a:prstGeom prst="roundRect">
            <a:avLst>
              <a:gd name="adj" fmla="val 2693"/>
            </a:avLst>
          </a:prstGeom>
        </p:spPr>
      </p:pic>
      <p:sp>
        <p:nvSpPr>
          <p:cNvPr id="20" name="Rettangolo 17">
            <a:extLst>
              <a:ext uri="{FF2B5EF4-FFF2-40B4-BE49-F238E27FC236}">
                <a16:creationId xmlns:a16="http://schemas.microsoft.com/office/drawing/2014/main" id="{3655021A-28EC-D3BB-7EDB-790986F17918}"/>
              </a:ext>
            </a:extLst>
          </p:cNvPr>
          <p:cNvSpPr/>
          <p:nvPr/>
        </p:nvSpPr>
        <p:spPr>
          <a:xfrm>
            <a:off x="3264993" y="4863304"/>
            <a:ext cx="2616041" cy="812853"/>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solidFill>
                <a:srgbClr val="FF9712"/>
              </a:solidFill>
            </a:endParaRPr>
          </a:p>
        </p:txBody>
      </p:sp>
      <p:sp>
        <p:nvSpPr>
          <p:cNvPr id="21" name="Segnaposto testo 9">
            <a:extLst>
              <a:ext uri="{FF2B5EF4-FFF2-40B4-BE49-F238E27FC236}">
                <a16:creationId xmlns:a16="http://schemas.microsoft.com/office/drawing/2014/main" id="{E4370C6C-40F1-E8F4-D23A-A3436D8456DA}"/>
              </a:ext>
            </a:extLst>
          </p:cNvPr>
          <p:cNvSpPr txBox="1">
            <a:spLocks/>
          </p:cNvSpPr>
          <p:nvPr/>
        </p:nvSpPr>
        <p:spPr>
          <a:xfrm>
            <a:off x="3249764" y="5837002"/>
            <a:ext cx="2604765" cy="812853"/>
          </a:xfrm>
          <a:prstGeom prst="rect">
            <a:avLst/>
          </a:prstGeom>
        </p:spPr>
        <p:txBody>
          <a:bodyPr vert="horz" lIns="130622" tIns="65311" rIns="130622" bIns="65311" rtlCol="0">
            <a:noAutofit/>
          </a:bodyPr>
          <a:lst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rgbClr val="131B3F"/>
                </a:solidFill>
                <a:latin typeface="+mn-lt"/>
                <a:ea typeface="+mn-ea"/>
                <a:cs typeface="+mn-cs"/>
              </a:defRPr>
            </a:lvl1pPr>
            <a:lvl2pPr marL="979665" indent="-326555" algn="l" defTabSz="1306220" rtl="0" eaLnBrk="1" latinLnBrk="0" hangingPunct="1">
              <a:lnSpc>
                <a:spcPct val="90000"/>
              </a:lnSpc>
              <a:spcBef>
                <a:spcPts val="1143"/>
              </a:spcBef>
              <a:buClr>
                <a:srgbClr val="FF9712"/>
              </a:buClr>
              <a:buFont typeface="Courier New" panose="02070309020205020404" pitchFamily="49" charset="0"/>
              <a:buChar char="o"/>
              <a:defRPr sz="2400" kern="1200">
                <a:solidFill>
                  <a:srgbClr val="131B3F"/>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rgbClr val="131B3F"/>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marL="0" indent="0" algn="ctr">
              <a:lnSpc>
                <a:spcPts val="2100"/>
              </a:lnSpc>
              <a:buNone/>
            </a:pPr>
            <a:r>
              <a:rPr lang="it-IT" sz="1400" b="0" i="0" dirty="0" err="1">
                <a:solidFill>
                  <a:schemeClr val="bg1"/>
                </a:solidFill>
                <a:effectLst/>
                <a:latin typeface="+mn-lt"/>
              </a:rPr>
              <a:t>Carry</a:t>
            </a:r>
            <a:r>
              <a:rPr lang="it-IT" sz="1400" b="0" i="0" dirty="0">
                <a:solidFill>
                  <a:schemeClr val="bg1"/>
                </a:solidFill>
                <a:effectLst/>
                <a:latin typeface="+mn-lt"/>
              </a:rPr>
              <a:t> out </a:t>
            </a:r>
            <a:r>
              <a:rPr lang="it-IT" sz="1400" b="1" i="0" dirty="0" err="1">
                <a:solidFill>
                  <a:schemeClr val="bg1"/>
                </a:solidFill>
                <a:effectLst/>
                <a:latin typeface="+mn-lt"/>
              </a:rPr>
              <a:t>simulated</a:t>
            </a:r>
            <a:r>
              <a:rPr lang="it-IT" sz="1400" b="1" i="0" dirty="0">
                <a:solidFill>
                  <a:schemeClr val="bg1"/>
                </a:solidFill>
                <a:effectLst/>
                <a:latin typeface="+mn-lt"/>
              </a:rPr>
              <a:t> phishing </a:t>
            </a:r>
            <a:r>
              <a:rPr lang="it-IT" sz="1400" b="1" i="0" dirty="0" err="1">
                <a:solidFill>
                  <a:schemeClr val="bg1"/>
                </a:solidFill>
                <a:effectLst/>
                <a:latin typeface="+mn-lt"/>
              </a:rPr>
              <a:t>attacks</a:t>
            </a:r>
            <a:r>
              <a:rPr lang="it-IT" sz="1400" b="1" i="0" dirty="0">
                <a:solidFill>
                  <a:schemeClr val="bg1"/>
                </a:solidFill>
                <a:effectLst/>
                <a:latin typeface="+mn-lt"/>
              </a:rPr>
              <a:t> </a:t>
            </a:r>
            <a:r>
              <a:rPr lang="it-IT" sz="1400" dirty="0" err="1">
                <a:solidFill>
                  <a:schemeClr val="bg1"/>
                </a:solidFill>
              </a:rPr>
              <a:t>through</a:t>
            </a:r>
            <a:r>
              <a:rPr lang="it-IT" sz="1400" dirty="0">
                <a:solidFill>
                  <a:schemeClr val="bg1"/>
                </a:solidFill>
              </a:rPr>
              <a:t> the use of </a:t>
            </a:r>
            <a:r>
              <a:rPr lang="it-IT" sz="1400" b="1" i="0" dirty="0">
                <a:solidFill>
                  <a:schemeClr val="bg1"/>
                </a:solidFill>
                <a:effectLst/>
                <a:latin typeface="+mn-lt"/>
              </a:rPr>
              <a:t>USB flash drives.</a:t>
            </a:r>
            <a:endParaRPr lang="it-IT" sz="1400" b="0" i="0" dirty="0">
              <a:solidFill>
                <a:schemeClr val="bg1"/>
              </a:solidFill>
              <a:effectLst/>
              <a:latin typeface="+mn-lt"/>
            </a:endParaRPr>
          </a:p>
        </p:txBody>
      </p:sp>
      <p:sp>
        <p:nvSpPr>
          <p:cNvPr id="22" name="TextBox 18">
            <a:extLst>
              <a:ext uri="{FF2B5EF4-FFF2-40B4-BE49-F238E27FC236}">
                <a16:creationId xmlns:a16="http://schemas.microsoft.com/office/drawing/2014/main" id="{55EB27F4-25EA-65A2-CF16-B72FF3E7E2EC}"/>
              </a:ext>
            </a:extLst>
          </p:cNvPr>
          <p:cNvSpPr txBox="1"/>
          <p:nvPr/>
        </p:nvSpPr>
        <p:spPr>
          <a:xfrm>
            <a:off x="2611991" y="5072110"/>
            <a:ext cx="3880312" cy="276999"/>
          </a:xfrm>
          <a:prstGeom prst="rect">
            <a:avLst/>
          </a:prstGeom>
        </p:spPr>
        <p:txBody>
          <a:bodyPr wrap="square" lIns="0" tIns="0" rIns="0" bIns="0" rtlCol="0" anchor="t">
            <a:spAutoFit/>
          </a:bodyPr>
          <a:lstStyle/>
          <a:p>
            <a:pPr algn="ctr"/>
            <a:r>
              <a:rPr lang="en-US" sz="1800" b="1" dirty="0">
                <a:solidFill>
                  <a:srgbClr val="071036"/>
                </a:solidFill>
                <a:latin typeface="Arial" panose="020B0604020202020204" pitchFamily="34" charset="0"/>
                <a:ea typeface="Inter SemiBold" panose="02000503000000020004" pitchFamily="2" charset="0"/>
                <a:cs typeface="Arial" panose="020B0604020202020204" pitchFamily="34" charset="0"/>
              </a:rPr>
              <a:t>USB ATTACK</a:t>
            </a:r>
            <a:endParaRPr lang="en-US" sz="1800" b="1" dirty="0">
              <a:solidFill>
                <a:srgbClr val="071036"/>
              </a:solidFill>
              <a:latin typeface="Arial" panose="020B0604020202020204" pitchFamily="34" charset="0"/>
              <a:ea typeface="Inter ExtraBold" panose="02000503000000020004" pitchFamily="2" charset="0"/>
              <a:cs typeface="Arial" panose="020B0604020202020204" pitchFamily="34" charset="0"/>
            </a:endParaRPr>
          </a:p>
        </p:txBody>
      </p:sp>
      <p:sp>
        <p:nvSpPr>
          <p:cNvPr id="23" name="Rettangolo con angoli arrotondati 22">
            <a:extLst>
              <a:ext uri="{FF2B5EF4-FFF2-40B4-BE49-F238E27FC236}">
                <a16:creationId xmlns:a16="http://schemas.microsoft.com/office/drawing/2014/main" id="{922B54F0-09BD-6F4E-9C59-6594B3A00415}"/>
              </a:ext>
            </a:extLst>
          </p:cNvPr>
          <p:cNvSpPr/>
          <p:nvPr/>
        </p:nvSpPr>
        <p:spPr>
          <a:xfrm>
            <a:off x="3268821" y="3094311"/>
            <a:ext cx="2623469" cy="3839629"/>
          </a:xfrm>
          <a:prstGeom prst="roundRect">
            <a:avLst>
              <a:gd name="adj" fmla="val 3219"/>
            </a:avLst>
          </a:prstGeom>
          <a:noFill/>
          <a:ln w="12700">
            <a:solidFill>
              <a:schemeClr val="tx1">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4" name="Titolo 6">
            <a:extLst>
              <a:ext uri="{FF2B5EF4-FFF2-40B4-BE49-F238E27FC236}">
                <a16:creationId xmlns:a16="http://schemas.microsoft.com/office/drawing/2014/main" id="{0DC2773A-F577-9057-A753-BCFAE7B462BE}"/>
              </a:ext>
            </a:extLst>
          </p:cNvPr>
          <p:cNvSpPr>
            <a:spLocks noGrp="1"/>
          </p:cNvSpPr>
          <p:nvPr>
            <p:ph type="ctrTitle"/>
          </p:nvPr>
        </p:nvSpPr>
        <p:spPr>
          <a:xfrm>
            <a:off x="6152662" y="1604772"/>
            <a:ext cx="5962897" cy="775505"/>
          </a:xfrm>
        </p:spPr>
        <p:txBody>
          <a:bodyPr/>
          <a:lstStyle/>
          <a:p>
            <a:r>
              <a:rPr lang="it-IT" sz="6000" dirty="0" err="1">
                <a:latin typeface="+mj-lt"/>
              </a:rPr>
              <a:t>PhishPro</a:t>
            </a:r>
            <a:endParaRPr lang="en-GB" dirty="0">
              <a:latin typeface="+mj-lt"/>
            </a:endParaRPr>
          </a:p>
        </p:txBody>
      </p:sp>
    </p:spTree>
    <p:extLst>
      <p:ext uri="{BB962C8B-B14F-4D97-AF65-F5344CB8AC3E}">
        <p14:creationId xmlns:p14="http://schemas.microsoft.com/office/powerpoint/2010/main" val="275745176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immagine 5">
            <a:extLst>
              <a:ext uri="{FF2B5EF4-FFF2-40B4-BE49-F238E27FC236}">
                <a16:creationId xmlns:a16="http://schemas.microsoft.com/office/drawing/2014/main" id="{65396C16-59F4-CD1A-B768-B21ED543E90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5" b="15"/>
          <a:stretch/>
        </p:blipFill>
        <p:spPr>
          <a:prstGeom prst="roundRect">
            <a:avLst>
              <a:gd name="adj" fmla="val 2693"/>
            </a:avLst>
          </a:prstGeom>
        </p:spPr>
      </p:pic>
      <p:sp>
        <p:nvSpPr>
          <p:cNvPr id="3" name="Titolo 2">
            <a:extLst>
              <a:ext uri="{FF2B5EF4-FFF2-40B4-BE49-F238E27FC236}">
                <a16:creationId xmlns:a16="http://schemas.microsoft.com/office/drawing/2014/main" id="{B5D71AD8-E77B-F022-1437-37D5AF8DAB32}"/>
              </a:ext>
            </a:extLst>
          </p:cNvPr>
          <p:cNvSpPr>
            <a:spLocks noGrp="1"/>
          </p:cNvSpPr>
          <p:nvPr>
            <p:ph type="title"/>
          </p:nvPr>
        </p:nvSpPr>
        <p:spPr/>
        <p:txBody>
          <a:bodyPr/>
          <a:lstStyle/>
          <a:p>
            <a:r>
              <a:rPr lang="it-IT" dirty="0"/>
              <a:t>USB Attack</a:t>
            </a:r>
          </a:p>
        </p:txBody>
      </p:sp>
      <p:sp>
        <p:nvSpPr>
          <p:cNvPr id="4" name="Segnaposto contenuto 3">
            <a:extLst>
              <a:ext uri="{FF2B5EF4-FFF2-40B4-BE49-F238E27FC236}">
                <a16:creationId xmlns:a16="http://schemas.microsoft.com/office/drawing/2014/main" id="{890BCDB1-537F-DB26-C94F-234A666F6744}"/>
              </a:ext>
            </a:extLst>
          </p:cNvPr>
          <p:cNvSpPr>
            <a:spLocks noGrp="1"/>
          </p:cNvSpPr>
          <p:nvPr>
            <p:ph sz="quarter" idx="11"/>
          </p:nvPr>
        </p:nvSpPr>
        <p:spPr>
          <a:xfrm>
            <a:off x="727075" y="1738313"/>
            <a:ext cx="7258685" cy="5670550"/>
          </a:xfrm>
        </p:spPr>
        <p:txBody>
          <a:bodyPr/>
          <a:lstStyle/>
          <a:p>
            <a:pPr algn="l">
              <a:lnSpc>
                <a:spcPts val="2090"/>
              </a:lnSpc>
            </a:pPr>
            <a:r>
              <a:rPr lang="it-IT" sz="2800" b="1" i="0" dirty="0" err="1">
                <a:solidFill>
                  <a:srgbClr val="FF9712"/>
                </a:solidFill>
                <a:effectLst/>
                <a:latin typeface="+mn-lt"/>
              </a:rPr>
              <a:t>Objective</a:t>
            </a:r>
            <a:r>
              <a:rPr lang="it-IT" sz="2800" b="1" i="0" dirty="0">
                <a:solidFill>
                  <a:srgbClr val="FF9712"/>
                </a:solidFill>
                <a:effectLst/>
                <a:latin typeface="+mn-lt"/>
              </a:rPr>
              <a:t>:</a:t>
            </a:r>
          </a:p>
          <a:p>
            <a:pPr algn="l">
              <a:lnSpc>
                <a:spcPts val="2100"/>
              </a:lnSpc>
            </a:pPr>
            <a:r>
              <a:rPr lang="en-GB" sz="2000" b="0" i="0" dirty="0">
                <a:effectLst/>
                <a:latin typeface="+mn-lt"/>
              </a:rPr>
              <a:t>Carry out </a:t>
            </a:r>
            <a:r>
              <a:rPr lang="en-GB" sz="2000" b="1" i="0" dirty="0">
                <a:effectLst/>
                <a:latin typeface="+mn-lt"/>
              </a:rPr>
              <a:t>simulated phishing attacks </a:t>
            </a:r>
            <a:r>
              <a:rPr lang="en-GB" sz="2000" i="0" dirty="0">
                <a:effectLst/>
                <a:latin typeface="+mn-lt"/>
              </a:rPr>
              <a:t>through the use of </a:t>
            </a:r>
            <a:r>
              <a:rPr lang="en-GB" sz="2000" b="1" i="0" dirty="0">
                <a:effectLst/>
                <a:latin typeface="+mn-lt"/>
              </a:rPr>
              <a:t>USB flash drives</a:t>
            </a:r>
            <a:endParaRPr lang="en-GB" sz="2000" b="0" i="0" dirty="0">
              <a:effectLst/>
              <a:latin typeface="+mn-lt"/>
            </a:endParaRPr>
          </a:p>
          <a:p>
            <a:pPr algn="l">
              <a:lnSpc>
                <a:spcPts val="2090"/>
              </a:lnSpc>
            </a:pPr>
            <a:r>
              <a:rPr lang="it-IT" sz="2800" b="1" i="0" dirty="0">
                <a:solidFill>
                  <a:srgbClr val="FF9712"/>
                </a:solidFill>
                <a:effectLst/>
                <a:latin typeface="+mn-lt"/>
              </a:rPr>
              <a:t>Features:</a:t>
            </a:r>
          </a:p>
          <a:p>
            <a:pPr marL="342900" indent="-342900" algn="l">
              <a:lnSpc>
                <a:spcPts val="2190"/>
              </a:lnSpc>
              <a:buFont typeface="Courier New" panose="02070309020205020404" pitchFamily="49" charset="0"/>
              <a:buChar char="o"/>
            </a:pPr>
            <a:r>
              <a:rPr lang="en-GB" sz="2000" b="0" i="0" dirty="0">
                <a:effectLst/>
                <a:latin typeface="+mn-lt"/>
              </a:rPr>
              <a:t>Supervisors will be able to enhance anti-phishing training by creating a USB flash drive containing a </a:t>
            </a:r>
            <a:r>
              <a:rPr lang="en-GB" sz="2000" i="0" dirty="0">
                <a:effectLst/>
                <a:latin typeface="+mn-lt"/>
              </a:rPr>
              <a:t>"</a:t>
            </a:r>
            <a:r>
              <a:rPr lang="en-GB" sz="2000" b="0" i="0" dirty="0">
                <a:effectLst/>
                <a:latin typeface="+mn-lt"/>
              </a:rPr>
              <a:t>malicious</a:t>
            </a:r>
            <a:r>
              <a:rPr lang="en-GB" sz="2000" b="0" dirty="0">
                <a:latin typeface="+mn-lt"/>
              </a:rPr>
              <a:t>" file</a:t>
            </a:r>
            <a:endParaRPr lang="en-GB" sz="2000" i="0" dirty="0">
              <a:effectLst/>
              <a:latin typeface="+mn-lt"/>
            </a:endParaRPr>
          </a:p>
          <a:p>
            <a:pPr marL="342900" indent="-342900" algn="l">
              <a:lnSpc>
                <a:spcPts val="2190"/>
              </a:lnSpc>
              <a:buFont typeface="Courier New" panose="02070309020205020404" pitchFamily="49" charset="0"/>
              <a:buChar char="o"/>
            </a:pPr>
            <a:r>
              <a:rPr lang="en-GB" sz="2000" dirty="0">
                <a:latin typeface="+mn-lt"/>
              </a:rPr>
              <a:t>Each time the file is opened, a report will be supplied in the Remediation Dashboard where the number of times the document has been opened will appear.</a:t>
            </a:r>
            <a:endParaRPr lang="en-GB" sz="2000" b="0" i="0" dirty="0">
              <a:effectLst/>
              <a:latin typeface="+mn-lt"/>
            </a:endParaRPr>
          </a:p>
          <a:p>
            <a:pPr marL="342900" indent="-342900" algn="l">
              <a:lnSpc>
                <a:spcPts val="2190"/>
              </a:lnSpc>
              <a:buFont typeface="Courier New" panose="02070309020205020404" pitchFamily="49" charset="0"/>
              <a:buChar char="o"/>
            </a:pPr>
            <a:r>
              <a:rPr lang="en-GB" sz="2000" b="0" i="0" dirty="0">
                <a:effectLst/>
                <a:latin typeface="+mn-lt"/>
              </a:rPr>
              <a:t>The execution of the Word macro will trigger the name capture of the Host (it will be recorded that the user not only inserted the USB flash drive into the device, but also agreed to run the macro, thus an additional exposure to cyber risk with a particularly dangerous security action).</a:t>
            </a:r>
          </a:p>
        </p:txBody>
      </p:sp>
      <p:grpSp>
        <p:nvGrpSpPr>
          <p:cNvPr id="2" name="Gruppo 1">
            <a:extLst>
              <a:ext uri="{FF2B5EF4-FFF2-40B4-BE49-F238E27FC236}">
                <a16:creationId xmlns:a16="http://schemas.microsoft.com/office/drawing/2014/main" id="{845C4050-E6D6-4B9A-3573-E463FF26B9ED}"/>
              </a:ext>
            </a:extLst>
          </p:cNvPr>
          <p:cNvGrpSpPr/>
          <p:nvPr/>
        </p:nvGrpSpPr>
        <p:grpSpPr>
          <a:xfrm>
            <a:off x="12452683" y="841495"/>
            <a:ext cx="1372848" cy="360000"/>
            <a:chOff x="12452683" y="841495"/>
            <a:chExt cx="1372848" cy="360000"/>
          </a:xfrm>
        </p:grpSpPr>
        <p:grpSp>
          <p:nvGrpSpPr>
            <p:cNvPr id="5" name="Gruppo 4">
              <a:extLst>
                <a:ext uri="{FF2B5EF4-FFF2-40B4-BE49-F238E27FC236}">
                  <a16:creationId xmlns:a16="http://schemas.microsoft.com/office/drawing/2014/main" id="{42095C5A-C123-ED22-817F-EEBD988273B8}"/>
                </a:ext>
              </a:extLst>
            </p:cNvPr>
            <p:cNvGrpSpPr/>
            <p:nvPr/>
          </p:nvGrpSpPr>
          <p:grpSpPr>
            <a:xfrm>
              <a:off x="12452683" y="870059"/>
              <a:ext cx="1340221" cy="305915"/>
              <a:chOff x="12452683" y="870059"/>
              <a:chExt cx="1340221" cy="305915"/>
            </a:xfrm>
          </p:grpSpPr>
          <p:sp>
            <p:nvSpPr>
              <p:cNvPr id="7" name="Title 1">
                <a:extLst>
                  <a:ext uri="{FF2B5EF4-FFF2-40B4-BE49-F238E27FC236}">
                    <a16:creationId xmlns:a16="http://schemas.microsoft.com/office/drawing/2014/main" id="{25540EAC-53AD-4324-BEC4-0E6C3D47872E}"/>
                  </a:ext>
                </a:extLst>
              </p:cNvPr>
              <p:cNvSpPr txBox="1">
                <a:spLocks/>
              </p:cNvSpPr>
              <p:nvPr/>
            </p:nvSpPr>
            <p:spPr>
              <a:xfrm>
                <a:off x="12452683" y="939208"/>
                <a:ext cx="1068665" cy="236766"/>
              </a:xfrm>
              <a:prstGeom prst="rect">
                <a:avLst/>
              </a:prstGeom>
            </p:spPr>
            <p:txBody>
              <a:bodyPr vert="horz" lIns="0" tIns="0" rIns="130622" bIns="65311" rtlCol="0" anchor="t" anchorCtr="0">
                <a:noAutofit/>
              </a:bodyPr>
              <a:lstStyle>
                <a:lvl1pPr algn="l" defTabSz="1306220" rtl="0" eaLnBrk="1" latinLnBrk="0" hangingPunct="1">
                  <a:lnSpc>
                    <a:spcPct val="90000"/>
                  </a:lnSpc>
                  <a:spcBef>
                    <a:spcPct val="0"/>
                  </a:spcBef>
                  <a:buNone/>
                  <a:defRPr sz="4400" b="1" i="0" kern="1200" cap="none">
                    <a:solidFill>
                      <a:schemeClr val="bg1"/>
                    </a:solidFill>
                    <a:latin typeface="Arial" panose="020B0604020202020204" pitchFamily="34" charset="0"/>
                    <a:ea typeface="+mj-ea"/>
                    <a:cs typeface="Arial" panose="020B0604020202020204" pitchFamily="34" charset="0"/>
                  </a:defRPr>
                </a:lvl1pPr>
              </a:lstStyle>
              <a:p>
                <a:pPr marL="0" marR="0" lvl="0" indent="0" algn="l" defTabSz="130622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Phishing</a:t>
                </a:r>
              </a:p>
            </p:txBody>
          </p:sp>
          <p:sp>
            <p:nvSpPr>
              <p:cNvPr id="8" name="Rettangolo 7">
                <a:extLst>
                  <a:ext uri="{FF2B5EF4-FFF2-40B4-BE49-F238E27FC236}">
                    <a16:creationId xmlns:a16="http://schemas.microsoft.com/office/drawing/2014/main" id="{E048C2F6-4973-DB1A-96E3-045AD08322E4}"/>
                  </a:ext>
                </a:extLst>
              </p:cNvPr>
              <p:cNvSpPr/>
              <p:nvPr/>
            </p:nvSpPr>
            <p:spPr>
              <a:xfrm>
                <a:off x="13450250" y="870059"/>
                <a:ext cx="342654" cy="260774"/>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6220" rtl="0" eaLnBrk="1" fontAlgn="auto" latinLnBrk="0" hangingPunct="1">
                  <a:lnSpc>
                    <a:spcPct val="90000"/>
                  </a:lnSpc>
                  <a:spcBef>
                    <a:spcPts val="0"/>
                  </a:spcBef>
                  <a:spcAft>
                    <a:spcPts val="0"/>
                  </a:spcAft>
                  <a:buClrTx/>
                  <a:buSzTx/>
                  <a:buFontTx/>
                  <a:buNone/>
                  <a:tabLst/>
                  <a:defRPr/>
                </a:pPr>
                <a:endParaRPr kumimoji="0" lang="it-IT" sz="26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pic>
          <p:nvPicPr>
            <p:cNvPr id="6" name="Elemento grafico 5">
              <a:extLst>
                <a:ext uri="{FF2B5EF4-FFF2-40B4-BE49-F238E27FC236}">
                  <a16:creationId xmlns:a16="http://schemas.microsoft.com/office/drawing/2014/main" id="{7CB20625-FA44-1065-ED0F-3D88BB3D430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432804" y="841495"/>
              <a:ext cx="392727" cy="360000"/>
            </a:xfrm>
            <a:prstGeom prst="rect">
              <a:avLst/>
            </a:prstGeom>
          </p:spPr>
        </p:pic>
      </p:grpSp>
      <p:sp>
        <p:nvSpPr>
          <p:cNvPr id="11" name="Rettangolo con angoli arrotondati 10">
            <a:extLst>
              <a:ext uri="{FF2B5EF4-FFF2-40B4-BE49-F238E27FC236}">
                <a16:creationId xmlns:a16="http://schemas.microsoft.com/office/drawing/2014/main" id="{58E82090-BF85-FDCD-0EB3-AAAADFF885C0}"/>
              </a:ext>
            </a:extLst>
          </p:cNvPr>
          <p:cNvSpPr/>
          <p:nvPr/>
        </p:nvSpPr>
        <p:spPr>
          <a:xfrm>
            <a:off x="8289925" y="1738313"/>
            <a:ext cx="5613400" cy="5670550"/>
          </a:xfrm>
          <a:prstGeom prst="roundRect">
            <a:avLst>
              <a:gd name="adj" fmla="val 3219"/>
            </a:avLst>
          </a:prstGeom>
          <a:noFill/>
          <a:ln w="1905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6220" rtl="0" eaLnBrk="1" fontAlgn="auto" latinLnBrk="0" hangingPunct="1">
              <a:lnSpc>
                <a:spcPct val="90000"/>
              </a:lnSpc>
              <a:spcBef>
                <a:spcPts val="0"/>
              </a:spcBef>
              <a:spcAft>
                <a:spcPts val="0"/>
              </a:spcAft>
              <a:buClrTx/>
              <a:buSzTx/>
              <a:buFontTx/>
              <a:buNone/>
              <a:tabLst/>
              <a:defRPr/>
            </a:pPr>
            <a:endParaRPr kumimoji="0" lang="it-IT" sz="26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230705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immagine 5">
            <a:extLst>
              <a:ext uri="{FF2B5EF4-FFF2-40B4-BE49-F238E27FC236}">
                <a16:creationId xmlns:a16="http://schemas.microsoft.com/office/drawing/2014/main" id="{392A0824-15FD-5C68-4458-9AD2EFF2AE9E}"/>
              </a:ext>
            </a:extLst>
          </p:cNvPr>
          <p:cNvPicPr>
            <a:picLocks noGrp="1" noChangeAspect="1"/>
          </p:cNvPicPr>
          <p:nvPr>
            <p:ph type="pic" sz="quarter" idx="10"/>
          </p:nvPr>
        </p:nvPicPr>
        <p:blipFill rotWithShape="1">
          <a:blip r:embed="rId2" cstate="screen">
            <a:extLst>
              <a:ext uri="{BEBA8EAE-BF5A-486C-A8C5-ECC9F3942E4B}">
                <a14:imgProps xmlns:a14="http://schemas.microsoft.com/office/drawing/2010/main">
                  <a14:imgLayer r:embed="rId3">
                    <a14:imgEffect>
                      <a14:brightnessContrast bright="9000" contrast="16000"/>
                    </a14:imgEffect>
                  </a14:imgLayer>
                </a14:imgProps>
              </a:ext>
              <a:ext uri="{28A0092B-C50C-407E-A947-70E740481C1C}">
                <a14:useLocalDpi xmlns:a14="http://schemas.microsoft.com/office/drawing/2010/main"/>
              </a:ext>
            </a:extLst>
          </a:blip>
          <a:srcRect t="673" b="673"/>
          <a:stretch/>
        </p:blipFill>
        <p:spPr>
          <a:prstGeom prst="roundRect">
            <a:avLst>
              <a:gd name="adj" fmla="val 3081"/>
            </a:avLst>
          </a:prstGeom>
        </p:spPr>
      </p:pic>
      <p:sp>
        <p:nvSpPr>
          <p:cNvPr id="3" name="Titolo 2">
            <a:extLst>
              <a:ext uri="{FF2B5EF4-FFF2-40B4-BE49-F238E27FC236}">
                <a16:creationId xmlns:a16="http://schemas.microsoft.com/office/drawing/2014/main" id="{B5D71AD8-E77B-F022-1437-37D5AF8DAB32}"/>
              </a:ext>
            </a:extLst>
          </p:cNvPr>
          <p:cNvSpPr>
            <a:spLocks noGrp="1"/>
          </p:cNvSpPr>
          <p:nvPr>
            <p:ph type="title"/>
          </p:nvPr>
        </p:nvSpPr>
        <p:spPr/>
        <p:txBody>
          <a:bodyPr/>
          <a:lstStyle/>
          <a:p>
            <a:r>
              <a:rPr lang="it-IT" dirty="0" err="1"/>
              <a:t>Qrcode</a:t>
            </a:r>
            <a:r>
              <a:rPr lang="it-IT" dirty="0"/>
              <a:t> Attack</a:t>
            </a:r>
          </a:p>
        </p:txBody>
      </p:sp>
      <p:sp>
        <p:nvSpPr>
          <p:cNvPr id="4" name="Segnaposto contenuto 3">
            <a:extLst>
              <a:ext uri="{FF2B5EF4-FFF2-40B4-BE49-F238E27FC236}">
                <a16:creationId xmlns:a16="http://schemas.microsoft.com/office/drawing/2014/main" id="{890BCDB1-537F-DB26-C94F-234A666F6744}"/>
              </a:ext>
            </a:extLst>
          </p:cNvPr>
          <p:cNvSpPr>
            <a:spLocks noGrp="1"/>
          </p:cNvSpPr>
          <p:nvPr>
            <p:ph sz="quarter" idx="11"/>
          </p:nvPr>
        </p:nvSpPr>
        <p:spPr>
          <a:xfrm>
            <a:off x="727075" y="1738313"/>
            <a:ext cx="7334885" cy="5670550"/>
          </a:xfrm>
        </p:spPr>
        <p:txBody>
          <a:bodyPr/>
          <a:lstStyle/>
          <a:p>
            <a:pPr algn="l">
              <a:lnSpc>
                <a:spcPts val="2090"/>
              </a:lnSpc>
            </a:pPr>
            <a:r>
              <a:rPr lang="it-IT" sz="2800" b="1" i="0" dirty="0" err="1">
                <a:solidFill>
                  <a:srgbClr val="FF9712"/>
                </a:solidFill>
                <a:effectLst/>
                <a:latin typeface="+mn-lt"/>
              </a:rPr>
              <a:t>Objective</a:t>
            </a:r>
            <a:r>
              <a:rPr lang="it-IT" sz="2800" b="1" i="0" dirty="0">
                <a:solidFill>
                  <a:srgbClr val="FF9712"/>
                </a:solidFill>
                <a:effectLst/>
                <a:latin typeface="+mn-lt"/>
              </a:rPr>
              <a:t>:</a:t>
            </a:r>
          </a:p>
          <a:p>
            <a:pPr algn="l">
              <a:lnSpc>
                <a:spcPts val="2190"/>
              </a:lnSpc>
            </a:pPr>
            <a:r>
              <a:rPr lang="it-IT" sz="2000" dirty="0" err="1">
                <a:latin typeface="+mn-lt"/>
              </a:rPr>
              <a:t>Carry</a:t>
            </a:r>
            <a:r>
              <a:rPr lang="it-IT" sz="2000" dirty="0">
                <a:latin typeface="+mn-lt"/>
              </a:rPr>
              <a:t> out</a:t>
            </a:r>
            <a:r>
              <a:rPr lang="it-IT" sz="2000" b="0" i="0" dirty="0">
                <a:effectLst/>
                <a:latin typeface="+mn-lt"/>
              </a:rPr>
              <a:t> </a:t>
            </a:r>
            <a:r>
              <a:rPr lang="it-IT" sz="2000" b="1" i="0" dirty="0" err="1">
                <a:effectLst/>
                <a:latin typeface="+mn-lt"/>
              </a:rPr>
              <a:t>simulated</a:t>
            </a:r>
            <a:r>
              <a:rPr lang="it-IT" sz="2000" b="1" i="0" dirty="0">
                <a:effectLst/>
                <a:latin typeface="+mn-lt"/>
              </a:rPr>
              <a:t> phishing </a:t>
            </a:r>
            <a:r>
              <a:rPr lang="it-IT" sz="2000" b="1" i="0" dirty="0" err="1">
                <a:effectLst/>
                <a:latin typeface="+mn-lt"/>
              </a:rPr>
              <a:t>attacks</a:t>
            </a:r>
            <a:r>
              <a:rPr lang="it-IT" sz="2000" b="1" i="0" dirty="0">
                <a:effectLst/>
                <a:latin typeface="+mn-lt"/>
              </a:rPr>
              <a:t> </a:t>
            </a:r>
            <a:r>
              <a:rPr lang="it-IT" sz="2000" i="0" dirty="0" err="1">
                <a:effectLst/>
                <a:latin typeface="+mn-lt"/>
              </a:rPr>
              <a:t>thtrough</a:t>
            </a:r>
            <a:r>
              <a:rPr lang="it-IT" sz="2000" i="0" dirty="0">
                <a:effectLst/>
                <a:latin typeface="+mn-lt"/>
              </a:rPr>
              <a:t> the use of </a:t>
            </a:r>
            <a:r>
              <a:rPr lang="it-IT" sz="2000" b="1" i="0" dirty="0">
                <a:effectLst/>
                <a:latin typeface="+mn-lt"/>
              </a:rPr>
              <a:t>QR </a:t>
            </a:r>
            <a:r>
              <a:rPr lang="it-IT" sz="2000" b="1" i="0" dirty="0" err="1">
                <a:effectLst/>
                <a:latin typeface="+mn-lt"/>
              </a:rPr>
              <a:t>Codes</a:t>
            </a:r>
            <a:endParaRPr lang="it-IT" sz="2000" b="1" i="0" dirty="0">
              <a:effectLst/>
              <a:latin typeface="Söhne"/>
            </a:endParaRPr>
          </a:p>
          <a:p>
            <a:pPr algn="l">
              <a:lnSpc>
                <a:spcPts val="2090"/>
              </a:lnSpc>
            </a:pPr>
            <a:r>
              <a:rPr lang="it-IT" sz="2800" b="1" i="0" dirty="0">
                <a:solidFill>
                  <a:srgbClr val="FF9712"/>
                </a:solidFill>
                <a:effectLst/>
                <a:latin typeface="+mn-lt"/>
              </a:rPr>
              <a:t>Features:</a:t>
            </a:r>
          </a:p>
          <a:p>
            <a:pPr marL="342900" indent="-342900" algn="l">
              <a:lnSpc>
                <a:spcPts val="2190"/>
              </a:lnSpc>
              <a:buFont typeface="Courier New" panose="02070309020205020404" pitchFamily="49" charset="0"/>
              <a:buChar char="o"/>
            </a:pPr>
            <a:r>
              <a:rPr lang="it-IT" sz="2000" b="0" i="0" dirty="0" err="1">
                <a:effectLst/>
                <a:latin typeface="+mn-lt"/>
              </a:rPr>
              <a:t>Supervisors</a:t>
            </a:r>
            <a:r>
              <a:rPr lang="it-IT" sz="2000" b="0" i="0" dirty="0">
                <a:effectLst/>
                <a:latin typeface="+mn-lt"/>
              </a:rPr>
              <a:t> </a:t>
            </a:r>
            <a:r>
              <a:rPr lang="it-IT" sz="2000" b="0" i="0" dirty="0" err="1">
                <a:effectLst/>
                <a:latin typeface="+mn-lt"/>
              </a:rPr>
              <a:t>will</a:t>
            </a:r>
            <a:r>
              <a:rPr lang="it-IT" sz="2000" b="0" i="0" dirty="0">
                <a:effectLst/>
                <a:latin typeface="+mn-lt"/>
              </a:rPr>
              <a:t> be </a:t>
            </a:r>
            <a:r>
              <a:rPr lang="it-IT" sz="2000" b="0" i="0" dirty="0" err="1">
                <a:effectLst/>
                <a:latin typeface="+mn-lt"/>
              </a:rPr>
              <a:t>able</a:t>
            </a:r>
            <a:r>
              <a:rPr lang="it-IT" sz="2000" b="0" i="0" dirty="0">
                <a:effectLst/>
                <a:latin typeface="+mn-lt"/>
              </a:rPr>
              <a:t> to </a:t>
            </a:r>
            <a:r>
              <a:rPr lang="it-IT" sz="2000" b="0" i="0" dirty="0" err="1">
                <a:effectLst/>
                <a:latin typeface="+mn-lt"/>
              </a:rPr>
              <a:t>expand</a:t>
            </a:r>
            <a:r>
              <a:rPr lang="it-IT" sz="2000" b="0" i="0" dirty="0">
                <a:effectLst/>
                <a:latin typeface="+mn-lt"/>
              </a:rPr>
              <a:t> anti-phishing </a:t>
            </a:r>
            <a:r>
              <a:rPr lang="it-IT" sz="2000" b="0" i="0" dirty="0" err="1">
                <a:effectLst/>
                <a:latin typeface="+mn-lt"/>
              </a:rPr>
              <a:t>trainingby</a:t>
            </a:r>
            <a:r>
              <a:rPr lang="it-IT" sz="2000" b="0" i="0" dirty="0">
                <a:effectLst/>
                <a:latin typeface="+mn-lt"/>
              </a:rPr>
              <a:t> </a:t>
            </a:r>
            <a:r>
              <a:rPr lang="it-IT" sz="2000" b="0" i="0" dirty="0" err="1">
                <a:effectLst/>
                <a:latin typeface="+mn-lt"/>
              </a:rPr>
              <a:t>creating</a:t>
            </a:r>
            <a:r>
              <a:rPr lang="it-IT" sz="2000" b="0" i="0" dirty="0">
                <a:effectLst/>
                <a:latin typeface="+mn-lt"/>
              </a:rPr>
              <a:t> </a:t>
            </a:r>
            <a:r>
              <a:rPr lang="it-IT" sz="2000" i="0" dirty="0">
                <a:effectLst/>
                <a:latin typeface="+mn-lt"/>
              </a:rPr>
              <a:t>"</a:t>
            </a:r>
            <a:r>
              <a:rPr lang="it-IT" sz="2000" b="0" i="0" dirty="0" err="1">
                <a:effectLst/>
                <a:latin typeface="+mn-lt"/>
              </a:rPr>
              <a:t>malicious</a:t>
            </a:r>
            <a:r>
              <a:rPr lang="it-IT" sz="2000" i="0" dirty="0">
                <a:effectLst/>
                <a:latin typeface="+mn-lt"/>
              </a:rPr>
              <a:t>" QR </a:t>
            </a:r>
            <a:r>
              <a:rPr lang="it-IT" sz="2000" i="0" dirty="0" err="1">
                <a:effectLst/>
                <a:latin typeface="+mn-lt"/>
              </a:rPr>
              <a:t>codes</a:t>
            </a:r>
            <a:r>
              <a:rPr lang="it-IT" sz="2000" b="0" i="0" dirty="0">
                <a:effectLst/>
                <a:latin typeface="+mn-lt"/>
              </a:rPr>
              <a:t>.</a:t>
            </a:r>
          </a:p>
          <a:p>
            <a:pPr marL="342900" indent="-342900" algn="l">
              <a:lnSpc>
                <a:spcPts val="2190"/>
              </a:lnSpc>
              <a:buFont typeface="Courier New" panose="02070309020205020404" pitchFamily="49" charset="0"/>
              <a:buChar char="o"/>
            </a:pPr>
            <a:r>
              <a:rPr lang="en-US" sz="2000" b="0" i="0" dirty="0">
                <a:effectLst/>
                <a:latin typeface="+mn-lt"/>
              </a:rPr>
              <a:t>The QR Codes will be printed and distributed within the organization.</a:t>
            </a:r>
          </a:p>
          <a:p>
            <a:pPr marL="342900" indent="-342900" algn="l">
              <a:lnSpc>
                <a:spcPts val="2190"/>
              </a:lnSpc>
              <a:buFont typeface="Courier New" panose="02070309020205020404" pitchFamily="49" charset="0"/>
              <a:buChar char="o"/>
            </a:pPr>
            <a:r>
              <a:rPr lang="en-US" sz="2000" b="0" i="0" dirty="0">
                <a:effectLst/>
                <a:latin typeface="+mn-lt"/>
              </a:rPr>
              <a:t>People who scan and agree to open the link in the QR Code will be redirected to a dedicated landing page where they will be asked to provide sensitive information such as their name and email.</a:t>
            </a:r>
            <a:r>
              <a:rPr lang="it-IT" sz="2000" b="0" i="0" dirty="0">
                <a:effectLst/>
                <a:latin typeface="+mn-lt"/>
              </a:rPr>
              <a:t> </a:t>
            </a:r>
          </a:p>
          <a:p>
            <a:pPr marL="342900" indent="-342900" algn="l">
              <a:lnSpc>
                <a:spcPts val="2190"/>
              </a:lnSpc>
              <a:buFont typeface="Courier New" panose="02070309020205020404" pitchFamily="49" charset="0"/>
              <a:buChar char="o"/>
            </a:pPr>
            <a:r>
              <a:rPr lang="en-US" sz="2000" dirty="0">
                <a:latin typeface="+mn-lt"/>
              </a:rPr>
              <a:t>Each time a QR Code is scanned, a report will be supplied in the Remediation Dashboard. This report will indicated scans and those who have submitted the additional information requested.</a:t>
            </a:r>
            <a:endParaRPr lang="it-IT" sz="2000" b="0" i="0" dirty="0">
              <a:effectLst/>
              <a:latin typeface="+mn-lt"/>
            </a:endParaRPr>
          </a:p>
        </p:txBody>
      </p:sp>
      <p:grpSp>
        <p:nvGrpSpPr>
          <p:cNvPr id="2" name="Gruppo 1">
            <a:extLst>
              <a:ext uri="{FF2B5EF4-FFF2-40B4-BE49-F238E27FC236}">
                <a16:creationId xmlns:a16="http://schemas.microsoft.com/office/drawing/2014/main" id="{364D743C-6617-6EF1-EB3F-2D4F00F2E08C}"/>
              </a:ext>
            </a:extLst>
          </p:cNvPr>
          <p:cNvGrpSpPr/>
          <p:nvPr/>
        </p:nvGrpSpPr>
        <p:grpSpPr>
          <a:xfrm>
            <a:off x="12452683" y="841495"/>
            <a:ext cx="1372848" cy="360000"/>
            <a:chOff x="12452683" y="841495"/>
            <a:chExt cx="1372848" cy="360000"/>
          </a:xfrm>
        </p:grpSpPr>
        <p:grpSp>
          <p:nvGrpSpPr>
            <p:cNvPr id="5" name="Gruppo 4">
              <a:extLst>
                <a:ext uri="{FF2B5EF4-FFF2-40B4-BE49-F238E27FC236}">
                  <a16:creationId xmlns:a16="http://schemas.microsoft.com/office/drawing/2014/main" id="{6E869C8D-3CF1-743C-8E8C-7B08D60A7B2D}"/>
                </a:ext>
              </a:extLst>
            </p:cNvPr>
            <p:cNvGrpSpPr/>
            <p:nvPr/>
          </p:nvGrpSpPr>
          <p:grpSpPr>
            <a:xfrm>
              <a:off x="12452683" y="870059"/>
              <a:ext cx="1340221" cy="305915"/>
              <a:chOff x="12452683" y="870059"/>
              <a:chExt cx="1340221" cy="305915"/>
            </a:xfrm>
          </p:grpSpPr>
          <p:sp>
            <p:nvSpPr>
              <p:cNvPr id="9" name="Title 1">
                <a:extLst>
                  <a:ext uri="{FF2B5EF4-FFF2-40B4-BE49-F238E27FC236}">
                    <a16:creationId xmlns:a16="http://schemas.microsoft.com/office/drawing/2014/main" id="{3A0C3E2F-07CE-87AB-F3A1-CBF1FFCD0EC3}"/>
                  </a:ext>
                </a:extLst>
              </p:cNvPr>
              <p:cNvSpPr txBox="1">
                <a:spLocks/>
              </p:cNvSpPr>
              <p:nvPr/>
            </p:nvSpPr>
            <p:spPr>
              <a:xfrm>
                <a:off x="12452683" y="939208"/>
                <a:ext cx="1068665" cy="236766"/>
              </a:xfrm>
              <a:prstGeom prst="rect">
                <a:avLst/>
              </a:prstGeom>
            </p:spPr>
            <p:txBody>
              <a:bodyPr vert="horz" lIns="0" tIns="0" rIns="130622" bIns="65311" rtlCol="0" anchor="t" anchorCtr="0">
                <a:noAutofit/>
              </a:bodyPr>
              <a:lstStyle>
                <a:lvl1pPr algn="l" defTabSz="1306220" rtl="0" eaLnBrk="1" latinLnBrk="0" hangingPunct="1">
                  <a:lnSpc>
                    <a:spcPct val="90000"/>
                  </a:lnSpc>
                  <a:spcBef>
                    <a:spcPct val="0"/>
                  </a:spcBef>
                  <a:buNone/>
                  <a:defRPr sz="4400" b="1" i="0" kern="1200" cap="none">
                    <a:solidFill>
                      <a:schemeClr val="bg1"/>
                    </a:solidFill>
                    <a:latin typeface="Arial" panose="020B0604020202020204" pitchFamily="34" charset="0"/>
                    <a:ea typeface="+mj-ea"/>
                    <a:cs typeface="Arial" panose="020B0604020202020204" pitchFamily="34" charset="0"/>
                  </a:defRPr>
                </a:lvl1pPr>
              </a:lstStyle>
              <a:p>
                <a:pPr marL="0" marR="0" lvl="0" indent="0" algn="l" defTabSz="130622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Phishing</a:t>
                </a:r>
              </a:p>
            </p:txBody>
          </p:sp>
          <p:sp>
            <p:nvSpPr>
              <p:cNvPr id="10" name="Rettangolo 9">
                <a:extLst>
                  <a:ext uri="{FF2B5EF4-FFF2-40B4-BE49-F238E27FC236}">
                    <a16:creationId xmlns:a16="http://schemas.microsoft.com/office/drawing/2014/main" id="{1B5539BA-50B6-4BE1-90BC-6792A1DC9E26}"/>
                  </a:ext>
                </a:extLst>
              </p:cNvPr>
              <p:cNvSpPr/>
              <p:nvPr/>
            </p:nvSpPr>
            <p:spPr>
              <a:xfrm>
                <a:off x="13450250" y="870059"/>
                <a:ext cx="342654" cy="260774"/>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6220" rtl="0" eaLnBrk="1" fontAlgn="auto" latinLnBrk="0" hangingPunct="1">
                  <a:lnSpc>
                    <a:spcPct val="90000"/>
                  </a:lnSpc>
                  <a:spcBef>
                    <a:spcPts val="0"/>
                  </a:spcBef>
                  <a:spcAft>
                    <a:spcPts val="0"/>
                  </a:spcAft>
                  <a:buClrTx/>
                  <a:buSzTx/>
                  <a:buFontTx/>
                  <a:buNone/>
                  <a:tabLst/>
                  <a:defRPr/>
                </a:pPr>
                <a:endParaRPr kumimoji="0" lang="it-IT" sz="26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pic>
          <p:nvPicPr>
            <p:cNvPr id="8" name="Elemento grafico 7">
              <a:extLst>
                <a:ext uri="{FF2B5EF4-FFF2-40B4-BE49-F238E27FC236}">
                  <a16:creationId xmlns:a16="http://schemas.microsoft.com/office/drawing/2014/main" id="{5CD49489-D039-E4C9-6C3F-79A30731074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432804" y="841495"/>
              <a:ext cx="392727" cy="360000"/>
            </a:xfrm>
            <a:prstGeom prst="rect">
              <a:avLst/>
            </a:prstGeom>
          </p:spPr>
        </p:pic>
      </p:grpSp>
      <p:sp>
        <p:nvSpPr>
          <p:cNvPr id="12" name="Rettangolo con angoli arrotondati 11">
            <a:extLst>
              <a:ext uri="{FF2B5EF4-FFF2-40B4-BE49-F238E27FC236}">
                <a16:creationId xmlns:a16="http://schemas.microsoft.com/office/drawing/2014/main" id="{2E9F98D0-3ADA-0066-FE34-07F06D19E20A}"/>
              </a:ext>
            </a:extLst>
          </p:cNvPr>
          <p:cNvSpPr/>
          <p:nvPr/>
        </p:nvSpPr>
        <p:spPr>
          <a:xfrm>
            <a:off x="8289925" y="1738313"/>
            <a:ext cx="5613400" cy="5670550"/>
          </a:xfrm>
          <a:prstGeom prst="roundRect">
            <a:avLst>
              <a:gd name="adj" fmla="val 3219"/>
            </a:avLst>
          </a:prstGeom>
          <a:noFill/>
          <a:ln w="1905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6220" rtl="0" eaLnBrk="1" fontAlgn="auto" latinLnBrk="0" hangingPunct="1">
              <a:lnSpc>
                <a:spcPct val="90000"/>
              </a:lnSpc>
              <a:spcBef>
                <a:spcPts val="0"/>
              </a:spcBef>
              <a:spcAft>
                <a:spcPts val="0"/>
              </a:spcAft>
              <a:buClrTx/>
              <a:buSzTx/>
              <a:buFontTx/>
              <a:buNone/>
              <a:tabLst/>
              <a:defRPr/>
            </a:pPr>
            <a:endParaRPr kumimoji="0" lang="it-IT" sz="26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4310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immagine 5">
            <a:extLst>
              <a:ext uri="{FF2B5EF4-FFF2-40B4-BE49-F238E27FC236}">
                <a16:creationId xmlns:a16="http://schemas.microsoft.com/office/drawing/2014/main" id="{5F5316B9-C7D7-443C-510A-BD0753795A3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5" b="15"/>
          <a:stretch/>
        </p:blipFill>
        <p:spPr>
          <a:prstGeom prst="roundRect">
            <a:avLst>
              <a:gd name="adj" fmla="val 3796"/>
            </a:avLst>
          </a:prstGeom>
        </p:spPr>
      </p:pic>
      <p:sp>
        <p:nvSpPr>
          <p:cNvPr id="3" name="Titolo 2">
            <a:extLst>
              <a:ext uri="{FF2B5EF4-FFF2-40B4-BE49-F238E27FC236}">
                <a16:creationId xmlns:a16="http://schemas.microsoft.com/office/drawing/2014/main" id="{B8C7F577-1C6A-C149-361C-2BED29F208F9}"/>
              </a:ext>
            </a:extLst>
          </p:cNvPr>
          <p:cNvSpPr>
            <a:spLocks noGrp="1"/>
          </p:cNvSpPr>
          <p:nvPr>
            <p:ph type="title"/>
          </p:nvPr>
        </p:nvSpPr>
        <p:spPr/>
        <p:txBody>
          <a:bodyPr/>
          <a:lstStyle/>
          <a:p>
            <a:r>
              <a:rPr lang="en-US" dirty="0">
                <a:latin typeface="+mj-lt"/>
                <a:ea typeface="Inter SemiBold" panose="02000503000000020004" pitchFamily="2" charset="0"/>
              </a:rPr>
              <a:t>Adaptive Learning Remediation</a:t>
            </a:r>
            <a:endParaRPr lang="it-IT">
              <a:latin typeface="+mj-lt"/>
            </a:endParaRPr>
          </a:p>
        </p:txBody>
      </p:sp>
      <p:sp>
        <p:nvSpPr>
          <p:cNvPr id="5" name="Segnaposto contenuto 3">
            <a:extLst>
              <a:ext uri="{FF2B5EF4-FFF2-40B4-BE49-F238E27FC236}">
                <a16:creationId xmlns:a16="http://schemas.microsoft.com/office/drawing/2014/main" id="{18A2B8EF-AA1F-B1EF-7F3D-D095DBAFBD43}"/>
              </a:ext>
            </a:extLst>
          </p:cNvPr>
          <p:cNvSpPr>
            <a:spLocks noGrp="1"/>
          </p:cNvSpPr>
          <p:nvPr>
            <p:ph sz="quarter" idx="11"/>
          </p:nvPr>
        </p:nvSpPr>
        <p:spPr>
          <a:xfrm>
            <a:off x="727075" y="1738313"/>
            <a:ext cx="7167245" cy="4555807"/>
          </a:xfrm>
        </p:spPr>
        <p:txBody>
          <a:bodyPr lIns="0" tIns="0" rIns="0" bIns="0" anchor="t"/>
          <a:lstStyle/>
          <a:p>
            <a:pPr algn="l">
              <a:lnSpc>
                <a:spcPts val="2090"/>
              </a:lnSpc>
            </a:pPr>
            <a:r>
              <a:rPr lang="it-IT" sz="2800" b="1" i="0" dirty="0" err="1">
                <a:solidFill>
                  <a:srgbClr val="FF9712"/>
                </a:solidFill>
                <a:effectLst/>
                <a:latin typeface="+mn-lt"/>
              </a:rPr>
              <a:t>Objective</a:t>
            </a:r>
            <a:r>
              <a:rPr lang="it-IT" sz="2800" b="1" i="0" dirty="0">
                <a:solidFill>
                  <a:srgbClr val="FF9712"/>
                </a:solidFill>
                <a:effectLst/>
                <a:latin typeface="+mn-lt"/>
              </a:rPr>
              <a:t>:</a:t>
            </a:r>
          </a:p>
          <a:p>
            <a:pPr algn="l">
              <a:lnSpc>
                <a:spcPts val="2160"/>
              </a:lnSpc>
            </a:pPr>
            <a:r>
              <a:rPr lang="en-US" sz="2000" b="0" i="0" dirty="0">
                <a:effectLst/>
                <a:latin typeface="+mn-lt"/>
              </a:rPr>
              <a:t>Carry out adaptive Remediation actions: providing users in need with dedicated educational content aimed at threat recognition.</a:t>
            </a:r>
            <a:endParaRPr lang="it-IT" sz="2000" b="0" i="0" dirty="0">
              <a:effectLst/>
              <a:latin typeface="+mn-lt"/>
            </a:endParaRPr>
          </a:p>
          <a:p>
            <a:pPr algn="l">
              <a:lnSpc>
                <a:spcPts val="2090"/>
              </a:lnSpc>
            </a:pPr>
            <a:r>
              <a:rPr lang="it-IT" sz="2800" b="1" i="0" dirty="0">
                <a:solidFill>
                  <a:srgbClr val="FF9712"/>
                </a:solidFill>
                <a:effectLst/>
                <a:latin typeface="+mn-lt"/>
              </a:rPr>
              <a:t>Features:</a:t>
            </a:r>
          </a:p>
          <a:p>
            <a:pPr algn="l">
              <a:lnSpc>
                <a:spcPts val="2160"/>
              </a:lnSpc>
            </a:pPr>
            <a:r>
              <a:rPr lang="en-US" sz="2000" b="0" i="0" dirty="0">
                <a:effectLst/>
                <a:latin typeface="+mn-lt"/>
              </a:rPr>
              <a:t>Supervisors will be able to assign content dedicated to the users defined as "weak“ or those who meet similar criteria, from the Remediation Dashboard to provide specific training aimed at recognizing phishing threats.</a:t>
            </a:r>
            <a:endParaRPr lang="it-IT" sz="2000" dirty="0">
              <a:latin typeface="+mn-lt"/>
            </a:endParaRPr>
          </a:p>
        </p:txBody>
      </p:sp>
      <p:grpSp>
        <p:nvGrpSpPr>
          <p:cNvPr id="2" name="Gruppo 1">
            <a:extLst>
              <a:ext uri="{FF2B5EF4-FFF2-40B4-BE49-F238E27FC236}">
                <a16:creationId xmlns:a16="http://schemas.microsoft.com/office/drawing/2014/main" id="{FB62C2E1-8DF2-1F8D-124E-B896B71B19A3}"/>
              </a:ext>
            </a:extLst>
          </p:cNvPr>
          <p:cNvGrpSpPr/>
          <p:nvPr/>
        </p:nvGrpSpPr>
        <p:grpSpPr>
          <a:xfrm>
            <a:off x="12452683" y="841495"/>
            <a:ext cx="1372848" cy="360000"/>
            <a:chOff x="12452683" y="841495"/>
            <a:chExt cx="1372848" cy="360000"/>
          </a:xfrm>
        </p:grpSpPr>
        <p:grpSp>
          <p:nvGrpSpPr>
            <p:cNvPr id="4" name="Gruppo 3">
              <a:extLst>
                <a:ext uri="{FF2B5EF4-FFF2-40B4-BE49-F238E27FC236}">
                  <a16:creationId xmlns:a16="http://schemas.microsoft.com/office/drawing/2014/main" id="{A3F3EFCD-AC1A-D34A-0054-1198E3567DAC}"/>
                </a:ext>
              </a:extLst>
            </p:cNvPr>
            <p:cNvGrpSpPr/>
            <p:nvPr/>
          </p:nvGrpSpPr>
          <p:grpSpPr>
            <a:xfrm>
              <a:off x="12452683" y="870059"/>
              <a:ext cx="1340221" cy="305915"/>
              <a:chOff x="12452683" y="870059"/>
              <a:chExt cx="1340221" cy="305915"/>
            </a:xfrm>
          </p:grpSpPr>
          <p:sp>
            <p:nvSpPr>
              <p:cNvPr id="7" name="Title 1">
                <a:extLst>
                  <a:ext uri="{FF2B5EF4-FFF2-40B4-BE49-F238E27FC236}">
                    <a16:creationId xmlns:a16="http://schemas.microsoft.com/office/drawing/2014/main" id="{0AB9E6FB-611F-FA35-8054-ECB668557248}"/>
                  </a:ext>
                </a:extLst>
              </p:cNvPr>
              <p:cNvSpPr txBox="1">
                <a:spLocks/>
              </p:cNvSpPr>
              <p:nvPr/>
            </p:nvSpPr>
            <p:spPr>
              <a:xfrm>
                <a:off x="12452683" y="939208"/>
                <a:ext cx="1068665" cy="236766"/>
              </a:xfrm>
              <a:prstGeom prst="rect">
                <a:avLst/>
              </a:prstGeom>
            </p:spPr>
            <p:txBody>
              <a:bodyPr vert="horz" lIns="0" tIns="0" rIns="130622" bIns="65311" rtlCol="0" anchor="t" anchorCtr="0">
                <a:noAutofit/>
              </a:bodyPr>
              <a:lstStyle>
                <a:lvl1pPr algn="l" defTabSz="1306220" rtl="0" eaLnBrk="1" latinLnBrk="0" hangingPunct="1">
                  <a:lnSpc>
                    <a:spcPct val="90000"/>
                  </a:lnSpc>
                  <a:spcBef>
                    <a:spcPct val="0"/>
                  </a:spcBef>
                  <a:buNone/>
                  <a:defRPr sz="4400" b="1" i="0" kern="1200" cap="none">
                    <a:solidFill>
                      <a:schemeClr val="bg1"/>
                    </a:solidFill>
                    <a:latin typeface="Arial" panose="020B0604020202020204" pitchFamily="34" charset="0"/>
                    <a:ea typeface="+mj-ea"/>
                    <a:cs typeface="Arial" panose="020B0604020202020204" pitchFamily="34" charset="0"/>
                  </a:defRPr>
                </a:lvl1pPr>
              </a:lstStyle>
              <a:p>
                <a:pPr marL="0" marR="0" lvl="0" indent="0" algn="l" defTabSz="130622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Phishing</a:t>
                </a:r>
              </a:p>
            </p:txBody>
          </p:sp>
          <p:sp>
            <p:nvSpPr>
              <p:cNvPr id="9" name="Rettangolo 8">
                <a:extLst>
                  <a:ext uri="{FF2B5EF4-FFF2-40B4-BE49-F238E27FC236}">
                    <a16:creationId xmlns:a16="http://schemas.microsoft.com/office/drawing/2014/main" id="{8A29EAD3-5050-04B4-8132-50EFDC87A1E7}"/>
                  </a:ext>
                </a:extLst>
              </p:cNvPr>
              <p:cNvSpPr/>
              <p:nvPr/>
            </p:nvSpPr>
            <p:spPr>
              <a:xfrm>
                <a:off x="13450250" y="870059"/>
                <a:ext cx="342654" cy="260774"/>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6220" rtl="0" eaLnBrk="1" fontAlgn="auto" latinLnBrk="0" hangingPunct="1">
                  <a:lnSpc>
                    <a:spcPct val="90000"/>
                  </a:lnSpc>
                  <a:spcBef>
                    <a:spcPts val="0"/>
                  </a:spcBef>
                  <a:spcAft>
                    <a:spcPts val="0"/>
                  </a:spcAft>
                  <a:buClrTx/>
                  <a:buSzTx/>
                  <a:buFontTx/>
                  <a:buNone/>
                  <a:tabLst/>
                  <a:defRPr/>
                </a:pPr>
                <a:endParaRPr kumimoji="0" lang="it-IT" sz="26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pic>
          <p:nvPicPr>
            <p:cNvPr id="6" name="Elemento grafico 5">
              <a:extLst>
                <a:ext uri="{FF2B5EF4-FFF2-40B4-BE49-F238E27FC236}">
                  <a16:creationId xmlns:a16="http://schemas.microsoft.com/office/drawing/2014/main" id="{2E4BD6FC-820C-3946-709D-6BFCDCC6E43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432804" y="841495"/>
              <a:ext cx="392727" cy="360000"/>
            </a:xfrm>
            <a:prstGeom prst="rect">
              <a:avLst/>
            </a:prstGeom>
          </p:spPr>
        </p:pic>
      </p:grpSp>
      <p:sp>
        <p:nvSpPr>
          <p:cNvPr id="10" name="Rettangolo con angoli arrotondati 9">
            <a:extLst>
              <a:ext uri="{FF2B5EF4-FFF2-40B4-BE49-F238E27FC236}">
                <a16:creationId xmlns:a16="http://schemas.microsoft.com/office/drawing/2014/main" id="{4A87C9E3-0963-DE88-1E4C-2979B1D575EF}"/>
              </a:ext>
            </a:extLst>
          </p:cNvPr>
          <p:cNvSpPr/>
          <p:nvPr/>
        </p:nvSpPr>
        <p:spPr>
          <a:xfrm>
            <a:off x="8289925" y="1738313"/>
            <a:ext cx="5613400" cy="5670550"/>
          </a:xfrm>
          <a:prstGeom prst="roundRect">
            <a:avLst>
              <a:gd name="adj" fmla="val 3219"/>
            </a:avLst>
          </a:prstGeom>
          <a:noFill/>
          <a:ln w="1905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6220" rtl="0" eaLnBrk="1" fontAlgn="auto" latinLnBrk="0" hangingPunct="1">
              <a:lnSpc>
                <a:spcPct val="90000"/>
              </a:lnSpc>
              <a:spcBef>
                <a:spcPts val="0"/>
              </a:spcBef>
              <a:spcAft>
                <a:spcPts val="0"/>
              </a:spcAft>
              <a:buClrTx/>
              <a:buSzTx/>
              <a:buFontTx/>
              <a:buNone/>
              <a:tabLst/>
              <a:defRPr/>
            </a:pPr>
            <a:endParaRPr kumimoji="0" lang="it-IT" sz="26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172248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B8C7F577-1C6A-C149-361C-2BED29F208F9}"/>
              </a:ext>
            </a:extLst>
          </p:cNvPr>
          <p:cNvSpPr>
            <a:spLocks noGrp="1"/>
          </p:cNvSpPr>
          <p:nvPr>
            <p:ph type="title"/>
          </p:nvPr>
        </p:nvSpPr>
        <p:spPr/>
        <p:txBody>
          <a:bodyPr/>
          <a:lstStyle/>
          <a:p>
            <a:r>
              <a:rPr lang="en-US" dirty="0" err="1">
                <a:latin typeface="+mj-lt"/>
                <a:ea typeface="Inter SemiBold" panose="02000503000000020004" pitchFamily="2" charset="0"/>
              </a:rPr>
              <a:t>Phishpro</a:t>
            </a:r>
            <a:r>
              <a:rPr lang="en-US" dirty="0">
                <a:latin typeface="+mj-lt"/>
                <a:ea typeface="Inter SemiBold" panose="02000503000000020004" pitchFamily="2" charset="0"/>
              </a:rPr>
              <a:t> </a:t>
            </a:r>
            <a:r>
              <a:rPr lang="en-US" dirty="0" err="1">
                <a:latin typeface="+mj-lt"/>
                <a:ea typeface="Inter SemiBold" panose="02000503000000020004" pitchFamily="2" charset="0"/>
              </a:rPr>
              <a:t>OnBoarding</a:t>
            </a:r>
            <a:endParaRPr lang="it-IT" dirty="0">
              <a:latin typeface="+mj-lt"/>
            </a:endParaRPr>
          </a:p>
        </p:txBody>
      </p:sp>
      <p:grpSp>
        <p:nvGrpSpPr>
          <p:cNvPr id="2" name="Gruppo 1">
            <a:extLst>
              <a:ext uri="{FF2B5EF4-FFF2-40B4-BE49-F238E27FC236}">
                <a16:creationId xmlns:a16="http://schemas.microsoft.com/office/drawing/2014/main" id="{FB62C2E1-8DF2-1F8D-124E-B896B71B19A3}"/>
              </a:ext>
            </a:extLst>
          </p:cNvPr>
          <p:cNvGrpSpPr/>
          <p:nvPr/>
        </p:nvGrpSpPr>
        <p:grpSpPr>
          <a:xfrm>
            <a:off x="12452683" y="841495"/>
            <a:ext cx="1372848" cy="360000"/>
            <a:chOff x="12452683" y="841495"/>
            <a:chExt cx="1372848" cy="360000"/>
          </a:xfrm>
        </p:grpSpPr>
        <p:grpSp>
          <p:nvGrpSpPr>
            <p:cNvPr id="4" name="Gruppo 3">
              <a:extLst>
                <a:ext uri="{FF2B5EF4-FFF2-40B4-BE49-F238E27FC236}">
                  <a16:creationId xmlns:a16="http://schemas.microsoft.com/office/drawing/2014/main" id="{A3F3EFCD-AC1A-D34A-0054-1198E3567DAC}"/>
                </a:ext>
              </a:extLst>
            </p:cNvPr>
            <p:cNvGrpSpPr/>
            <p:nvPr/>
          </p:nvGrpSpPr>
          <p:grpSpPr>
            <a:xfrm>
              <a:off x="12452683" y="870059"/>
              <a:ext cx="1340221" cy="305915"/>
              <a:chOff x="12452683" y="870059"/>
              <a:chExt cx="1340221" cy="305915"/>
            </a:xfrm>
          </p:grpSpPr>
          <p:sp>
            <p:nvSpPr>
              <p:cNvPr id="7" name="Title 1">
                <a:extLst>
                  <a:ext uri="{FF2B5EF4-FFF2-40B4-BE49-F238E27FC236}">
                    <a16:creationId xmlns:a16="http://schemas.microsoft.com/office/drawing/2014/main" id="{0AB9E6FB-611F-FA35-8054-ECB668557248}"/>
                  </a:ext>
                </a:extLst>
              </p:cNvPr>
              <p:cNvSpPr txBox="1">
                <a:spLocks/>
              </p:cNvSpPr>
              <p:nvPr/>
            </p:nvSpPr>
            <p:spPr>
              <a:xfrm>
                <a:off x="12452683" y="939208"/>
                <a:ext cx="1068665" cy="236766"/>
              </a:xfrm>
              <a:prstGeom prst="rect">
                <a:avLst/>
              </a:prstGeom>
            </p:spPr>
            <p:txBody>
              <a:bodyPr vert="horz" lIns="0" tIns="0" rIns="130622" bIns="65311" rtlCol="0" anchor="t" anchorCtr="0">
                <a:noAutofit/>
              </a:bodyPr>
              <a:lstStyle>
                <a:lvl1pPr algn="l" defTabSz="1306220" rtl="0" eaLnBrk="1" latinLnBrk="0" hangingPunct="1">
                  <a:lnSpc>
                    <a:spcPct val="90000"/>
                  </a:lnSpc>
                  <a:spcBef>
                    <a:spcPct val="0"/>
                  </a:spcBef>
                  <a:buNone/>
                  <a:defRPr sz="4400" b="1" i="0" kern="1200" cap="none">
                    <a:solidFill>
                      <a:schemeClr val="bg1"/>
                    </a:solidFill>
                    <a:latin typeface="Arial" panose="020B0604020202020204" pitchFamily="34" charset="0"/>
                    <a:ea typeface="+mj-ea"/>
                    <a:cs typeface="Arial" panose="020B0604020202020204" pitchFamily="34" charset="0"/>
                  </a:defRPr>
                </a:lvl1pPr>
              </a:lstStyle>
              <a:p>
                <a:pPr marL="0" marR="0" lvl="0" indent="0" algn="l" defTabSz="130622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Phishing</a:t>
                </a:r>
              </a:p>
            </p:txBody>
          </p:sp>
          <p:sp>
            <p:nvSpPr>
              <p:cNvPr id="9" name="Rettangolo 8">
                <a:extLst>
                  <a:ext uri="{FF2B5EF4-FFF2-40B4-BE49-F238E27FC236}">
                    <a16:creationId xmlns:a16="http://schemas.microsoft.com/office/drawing/2014/main" id="{8A29EAD3-5050-04B4-8132-50EFDC87A1E7}"/>
                  </a:ext>
                </a:extLst>
              </p:cNvPr>
              <p:cNvSpPr/>
              <p:nvPr/>
            </p:nvSpPr>
            <p:spPr>
              <a:xfrm>
                <a:off x="13450250" y="870059"/>
                <a:ext cx="342654" cy="260774"/>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6220" rtl="0" eaLnBrk="1" fontAlgn="auto" latinLnBrk="0" hangingPunct="1">
                  <a:lnSpc>
                    <a:spcPct val="90000"/>
                  </a:lnSpc>
                  <a:spcBef>
                    <a:spcPts val="0"/>
                  </a:spcBef>
                  <a:spcAft>
                    <a:spcPts val="0"/>
                  </a:spcAft>
                  <a:buClrTx/>
                  <a:buSzTx/>
                  <a:buFontTx/>
                  <a:buNone/>
                  <a:tabLst/>
                  <a:defRPr/>
                </a:pPr>
                <a:endParaRPr kumimoji="0" lang="it-IT" sz="26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pic>
          <p:nvPicPr>
            <p:cNvPr id="6" name="Elemento grafico 5">
              <a:extLst>
                <a:ext uri="{FF2B5EF4-FFF2-40B4-BE49-F238E27FC236}">
                  <a16:creationId xmlns:a16="http://schemas.microsoft.com/office/drawing/2014/main" id="{2E4BD6FC-820C-3946-709D-6BFCDCC6E43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432804" y="841495"/>
              <a:ext cx="392727" cy="360000"/>
            </a:xfrm>
            <a:prstGeom prst="rect">
              <a:avLst/>
            </a:prstGeom>
          </p:spPr>
        </p:pic>
      </p:grpSp>
      <p:sp>
        <p:nvSpPr>
          <p:cNvPr id="17" name="Segnaposto contenuto 3">
            <a:extLst>
              <a:ext uri="{FF2B5EF4-FFF2-40B4-BE49-F238E27FC236}">
                <a16:creationId xmlns:a16="http://schemas.microsoft.com/office/drawing/2014/main" id="{FC20B8F3-1C3B-62A9-C045-558C47945F74}"/>
              </a:ext>
            </a:extLst>
          </p:cNvPr>
          <p:cNvSpPr>
            <a:spLocks noGrp="1"/>
          </p:cNvSpPr>
          <p:nvPr>
            <p:ph sz="quarter" idx="11"/>
          </p:nvPr>
        </p:nvSpPr>
        <p:spPr>
          <a:xfrm>
            <a:off x="727075" y="1676546"/>
            <a:ext cx="9542340" cy="2253836"/>
          </a:xfrm>
          <a:solidFill>
            <a:schemeClr val="bg1"/>
          </a:solidFill>
        </p:spPr>
        <p:txBody>
          <a:bodyPr/>
          <a:lstStyle/>
          <a:p>
            <a:pPr algn="l">
              <a:lnSpc>
                <a:spcPts val="2090"/>
              </a:lnSpc>
              <a:spcAft>
                <a:spcPts val="600"/>
              </a:spcAft>
            </a:pPr>
            <a:r>
              <a:rPr lang="it-IT" sz="2800" b="1" i="0" dirty="0">
                <a:solidFill>
                  <a:srgbClr val="FF9712"/>
                </a:solidFill>
                <a:effectLst/>
                <a:latin typeface="+mn-lt"/>
              </a:rPr>
              <a:t>Same </a:t>
            </a:r>
            <a:r>
              <a:rPr lang="it-IT" sz="2800" b="1" i="0" dirty="0" err="1">
                <a:solidFill>
                  <a:srgbClr val="FF9712"/>
                </a:solidFill>
                <a:effectLst/>
                <a:latin typeface="+mn-lt"/>
              </a:rPr>
              <a:t>onboarding</a:t>
            </a:r>
            <a:r>
              <a:rPr lang="it-IT" sz="2800" b="1" i="0" dirty="0">
                <a:solidFill>
                  <a:srgbClr val="FF9712"/>
                </a:solidFill>
                <a:effectLst/>
                <a:latin typeface="+mn-lt"/>
              </a:rPr>
              <a:t> </a:t>
            </a:r>
            <a:r>
              <a:rPr lang="it-IT" sz="2800" b="1" i="0" dirty="0" err="1">
                <a:solidFill>
                  <a:srgbClr val="FF9712"/>
                </a:solidFill>
                <a:effectLst/>
                <a:latin typeface="+mn-lt"/>
              </a:rPr>
              <a:t>as</a:t>
            </a:r>
            <a:r>
              <a:rPr lang="it-IT" sz="2800" b="1" i="0" dirty="0">
                <a:solidFill>
                  <a:srgbClr val="FF9712"/>
                </a:solidFill>
                <a:effectLst/>
                <a:latin typeface="+mn-lt"/>
              </a:rPr>
              <a:t> Phishing</a:t>
            </a:r>
          </a:p>
          <a:p>
            <a:pPr algn="l">
              <a:lnSpc>
                <a:spcPts val="2100"/>
              </a:lnSpc>
            </a:pPr>
            <a:r>
              <a:rPr lang="en-US" sz="2000" b="0" i="0" dirty="0" err="1">
                <a:effectLst/>
                <a:latin typeface="+mn-lt"/>
              </a:rPr>
              <a:t>PhishPro</a:t>
            </a:r>
            <a:r>
              <a:rPr lang="en-US" sz="2000" b="0" i="0" dirty="0">
                <a:effectLst/>
                <a:latin typeface="+mn-lt"/>
              </a:rPr>
              <a:t> features come in the form of 3 new </a:t>
            </a:r>
            <a:r>
              <a:rPr lang="en-US" sz="2000" dirty="0">
                <a:latin typeface="+mn-lt"/>
              </a:rPr>
              <a:t>“</a:t>
            </a:r>
            <a:r>
              <a:rPr lang="en-US" sz="2000" b="0" i="0" dirty="0">
                <a:effectLst/>
                <a:latin typeface="+mn-lt"/>
              </a:rPr>
              <a:t>Remediations”</a:t>
            </a:r>
            <a:endParaRPr lang="it-IT" sz="2000" b="0" i="0" dirty="0">
              <a:effectLst/>
              <a:latin typeface="+mn-lt"/>
            </a:endParaRPr>
          </a:p>
        </p:txBody>
      </p:sp>
      <p:pic>
        <p:nvPicPr>
          <p:cNvPr id="16" name="Picture 15" descr="A screenshot of a computer&#10;&#10;Description automatically generated">
            <a:extLst>
              <a:ext uri="{FF2B5EF4-FFF2-40B4-BE49-F238E27FC236}">
                <a16:creationId xmlns:a16="http://schemas.microsoft.com/office/drawing/2014/main" id="{66694873-8A45-D324-5904-C7E266D08B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5102" y="2803464"/>
            <a:ext cx="9271305" cy="4399325"/>
          </a:xfrm>
          <a:prstGeom prst="rect">
            <a:avLst/>
          </a:prstGeom>
        </p:spPr>
      </p:pic>
      <p:pic>
        <p:nvPicPr>
          <p:cNvPr id="8" name="Immagine 7">
            <a:extLst>
              <a:ext uri="{FF2B5EF4-FFF2-40B4-BE49-F238E27FC236}">
                <a16:creationId xmlns:a16="http://schemas.microsoft.com/office/drawing/2014/main" id="{C126AE3A-8D4B-59EE-F64A-E9A0C0978683}"/>
              </a:ext>
            </a:extLst>
          </p:cNvPr>
          <p:cNvPicPr>
            <a:picLocks noGrp="1" noRot="1" noChangeAspect="1" noMove="1" noResize="1" noEditPoints="1" noAdjustHandles="1" noChangeArrowheads="1" noChangeShapeType="1" noCrop="1"/>
          </p:cNvPicPr>
          <p:nvPr/>
        </p:nvPicPr>
        <p:blipFill>
          <a:blip r:embed="rId5"/>
          <a:stretch>
            <a:fillRect/>
          </a:stretch>
        </p:blipFill>
        <p:spPr>
          <a:xfrm>
            <a:off x="1968267" y="2686555"/>
            <a:ext cx="10684973" cy="4450218"/>
          </a:xfrm>
          <a:prstGeom prst="rect">
            <a:avLst/>
          </a:prstGeom>
        </p:spPr>
      </p:pic>
    </p:spTree>
    <p:extLst>
      <p:ext uri="{BB962C8B-B14F-4D97-AF65-F5344CB8AC3E}">
        <p14:creationId xmlns:p14="http://schemas.microsoft.com/office/powerpoint/2010/main" val="62662784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testo 8">
            <a:extLst>
              <a:ext uri="{FF2B5EF4-FFF2-40B4-BE49-F238E27FC236}">
                <a16:creationId xmlns:a16="http://schemas.microsoft.com/office/drawing/2014/main" id="{7670EB0E-197B-C9FE-F6A2-91AEF33B6B2D}"/>
              </a:ext>
            </a:extLst>
          </p:cNvPr>
          <p:cNvSpPr>
            <a:spLocks noGrp="1"/>
          </p:cNvSpPr>
          <p:nvPr>
            <p:ph type="body" sz="quarter" idx="13"/>
          </p:nvPr>
        </p:nvSpPr>
        <p:spPr>
          <a:xfrm>
            <a:off x="727075" y="1257602"/>
            <a:ext cx="6588125" cy="483212"/>
          </a:xfrm>
        </p:spPr>
        <p:txBody>
          <a:bodyPr/>
          <a:lstStyle/>
          <a:p>
            <a:r>
              <a:rPr lang="it-IT" b="1" dirty="0" err="1"/>
              <a:t>What</a:t>
            </a:r>
            <a:r>
              <a:rPr lang="it-IT" b="1" dirty="0"/>
              <a:t> </a:t>
            </a:r>
            <a:r>
              <a:rPr lang="it-IT" b="1" dirty="0" err="1"/>
              <a:t>we</a:t>
            </a:r>
            <a:r>
              <a:rPr lang="it-IT" b="1" dirty="0"/>
              <a:t> </a:t>
            </a:r>
            <a:r>
              <a:rPr lang="it-IT" b="1" dirty="0" err="1"/>
              <a:t>offer</a:t>
            </a:r>
            <a:endParaRPr lang="it-IT" b="1" dirty="0"/>
          </a:p>
        </p:txBody>
      </p:sp>
      <p:sp>
        <p:nvSpPr>
          <p:cNvPr id="8" name="Titolo 7">
            <a:extLst>
              <a:ext uri="{FF2B5EF4-FFF2-40B4-BE49-F238E27FC236}">
                <a16:creationId xmlns:a16="http://schemas.microsoft.com/office/drawing/2014/main" id="{6AD9564F-0340-9AFD-E983-AACAA32E50B2}"/>
              </a:ext>
            </a:extLst>
          </p:cNvPr>
          <p:cNvSpPr>
            <a:spLocks noGrp="1"/>
          </p:cNvSpPr>
          <p:nvPr>
            <p:ph type="title"/>
          </p:nvPr>
        </p:nvSpPr>
        <p:spPr>
          <a:xfrm>
            <a:off x="727075" y="521657"/>
            <a:ext cx="8325485" cy="687211"/>
          </a:xfrm>
        </p:spPr>
        <p:txBody>
          <a:bodyPr/>
          <a:lstStyle/>
          <a:p>
            <a:r>
              <a:rPr lang="en-US" sz="5400" dirty="0">
                <a:ea typeface="Inter SemiBold" panose="02000503000000020004" pitchFamily="2" charset="0"/>
              </a:rPr>
              <a:t>Customer Success Team</a:t>
            </a:r>
            <a:endParaRPr lang="it-IT"/>
          </a:p>
        </p:txBody>
      </p:sp>
      <p:sp>
        <p:nvSpPr>
          <p:cNvPr id="5" name="Rettangolo con angoli arrotondati 4">
            <a:extLst>
              <a:ext uri="{FF2B5EF4-FFF2-40B4-BE49-F238E27FC236}">
                <a16:creationId xmlns:a16="http://schemas.microsoft.com/office/drawing/2014/main" id="{B7E56993-EEBA-3E87-6DFF-2B5B9D5B00C8}"/>
              </a:ext>
            </a:extLst>
          </p:cNvPr>
          <p:cNvSpPr/>
          <p:nvPr/>
        </p:nvSpPr>
        <p:spPr>
          <a:xfrm>
            <a:off x="727075" y="2180526"/>
            <a:ext cx="6328818" cy="5149664"/>
          </a:xfrm>
          <a:prstGeom prst="roundRect">
            <a:avLst>
              <a:gd name="adj" fmla="val 3219"/>
            </a:avLst>
          </a:prstGeom>
          <a:noFill/>
          <a:ln w="254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solidFill>
                <a:srgbClr val="002060"/>
              </a:solidFill>
            </a:endParaRPr>
          </a:p>
        </p:txBody>
      </p:sp>
      <p:sp>
        <p:nvSpPr>
          <p:cNvPr id="26" name="Google Shape;687;p44">
            <a:extLst>
              <a:ext uri="{FF2B5EF4-FFF2-40B4-BE49-F238E27FC236}">
                <a16:creationId xmlns:a16="http://schemas.microsoft.com/office/drawing/2014/main" id="{E920D58F-63C1-E4AB-DDFA-0A92777BBC9B}"/>
              </a:ext>
            </a:extLst>
          </p:cNvPr>
          <p:cNvSpPr txBox="1"/>
          <p:nvPr/>
        </p:nvSpPr>
        <p:spPr>
          <a:xfrm>
            <a:off x="8402785" y="2435672"/>
            <a:ext cx="4712262" cy="692497"/>
          </a:xfrm>
          <a:prstGeom prst="rect">
            <a:avLst/>
          </a:prstGeom>
          <a:noFill/>
          <a:ln>
            <a:noFill/>
          </a:ln>
        </p:spPr>
        <p:txBody>
          <a:bodyPr spcFirstLastPara="1" wrap="square" lIns="0" tIns="0" rIns="0" bIns="0" anchor="t" anchorCtr="0">
            <a:spAutoFit/>
          </a:bodyPr>
          <a:lstStyle/>
          <a:p>
            <a:pPr>
              <a:lnSpc>
                <a:spcPts val="2660"/>
              </a:lnSpc>
            </a:pPr>
            <a:r>
              <a:rPr lang="it-IT" sz="3200" b="1" cap="small" dirty="0">
                <a:solidFill>
                  <a:srgbClr val="FF9712"/>
                </a:solidFill>
                <a:ea typeface="Inter" panose="02000503000000020004" pitchFamily="2" charset="0"/>
                <a:cs typeface="Arial" panose="020B0604020202020204" pitchFamily="34" charset="0"/>
                <a:sym typeface="Red Hat Display SemiBold"/>
              </a:rPr>
              <a:t>knowledge base</a:t>
            </a:r>
          </a:p>
          <a:p>
            <a:pPr>
              <a:lnSpc>
                <a:spcPts val="2660"/>
              </a:lnSpc>
            </a:pPr>
            <a:r>
              <a:rPr lang="it-IT" sz="3200" b="1" cap="small" dirty="0">
                <a:solidFill>
                  <a:srgbClr val="FF9712"/>
                </a:solidFill>
                <a:ea typeface="Inter" panose="02000503000000020004" pitchFamily="2" charset="0"/>
                <a:cs typeface="Arial"/>
                <a:sym typeface="Red Hat Display SemiBold"/>
              </a:rPr>
              <a:t>(</a:t>
            </a:r>
            <a:r>
              <a:rPr lang="it-IT" sz="3200" b="1" cap="small" dirty="0" err="1">
                <a:solidFill>
                  <a:srgbClr val="FF9712"/>
                </a:solidFill>
                <a:ea typeface="Inter" panose="02000503000000020004" pitchFamily="2" charset="0"/>
                <a:cs typeface="Arial"/>
                <a:sym typeface="Red Hat Display SemiBold"/>
              </a:rPr>
              <a:t>documentation</a:t>
            </a:r>
            <a:r>
              <a:rPr lang="it-IT" sz="3200" b="1" cap="small" dirty="0">
                <a:solidFill>
                  <a:srgbClr val="FF9712"/>
                </a:solidFill>
                <a:ea typeface="Inter" panose="02000503000000020004" pitchFamily="2" charset="0"/>
                <a:cs typeface="Arial"/>
                <a:sym typeface="Red Hat Display SemiBold"/>
              </a:rPr>
              <a:t>)</a:t>
            </a:r>
            <a:endParaRPr lang="it-IT" sz="3200" b="1" cap="small" dirty="0">
              <a:solidFill>
                <a:srgbClr val="FF9712"/>
              </a:solidFill>
              <a:ea typeface="Inter" panose="02000503000000020004" pitchFamily="2" charset="0"/>
              <a:cs typeface="Arial"/>
            </a:endParaRPr>
          </a:p>
        </p:txBody>
      </p:sp>
      <p:pic>
        <p:nvPicPr>
          <p:cNvPr id="27" name="Elemento grafico 26">
            <a:extLst>
              <a:ext uri="{FF2B5EF4-FFF2-40B4-BE49-F238E27FC236}">
                <a16:creationId xmlns:a16="http://schemas.microsoft.com/office/drawing/2014/main" id="{6BFBE29D-95FB-71EF-D451-AC6806F12C3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60897" y="2423215"/>
            <a:ext cx="735076" cy="750714"/>
          </a:xfrm>
          <a:prstGeom prst="rect">
            <a:avLst/>
          </a:prstGeom>
        </p:spPr>
      </p:pic>
      <p:sp>
        <p:nvSpPr>
          <p:cNvPr id="10" name="Segnaposto testo 9">
            <a:extLst>
              <a:ext uri="{FF2B5EF4-FFF2-40B4-BE49-F238E27FC236}">
                <a16:creationId xmlns:a16="http://schemas.microsoft.com/office/drawing/2014/main" id="{847B2992-A0B2-74CC-F9AC-D1D522C58208}"/>
              </a:ext>
            </a:extLst>
          </p:cNvPr>
          <p:cNvSpPr txBox="1">
            <a:spLocks/>
          </p:cNvSpPr>
          <p:nvPr/>
        </p:nvSpPr>
        <p:spPr>
          <a:xfrm>
            <a:off x="8318223" y="3270214"/>
            <a:ext cx="5435646" cy="1027485"/>
          </a:xfrm>
          <a:prstGeom prst="rect">
            <a:avLst/>
          </a:prstGeom>
        </p:spPr>
        <p:txBody>
          <a:bodyPr/>
          <a:lst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chemeClr val="bg1"/>
                </a:solidFill>
                <a:latin typeface="+mn-lt"/>
                <a:ea typeface="+mn-ea"/>
                <a:cs typeface="+mn-cs"/>
              </a:defRPr>
            </a:lvl1pPr>
            <a:lvl2pPr marL="979665" indent="-326555" algn="l" defTabSz="1306220" rtl="0" eaLnBrk="1" latinLnBrk="0" hangingPunct="1">
              <a:lnSpc>
                <a:spcPct val="90000"/>
              </a:lnSpc>
              <a:spcBef>
                <a:spcPts val="1143"/>
              </a:spcBef>
              <a:buClr>
                <a:srgbClr val="FF9712"/>
              </a:buClr>
              <a:buFont typeface="Courier New" panose="02070309020205020404" pitchFamily="49" charset="0"/>
              <a:buChar char="o"/>
              <a:defRPr sz="2400" kern="1200">
                <a:solidFill>
                  <a:schemeClr val="bg1"/>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chemeClr val="bg1"/>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chemeClr val="bg1"/>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chemeClr val="bg1"/>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marL="358775" indent="-358775">
              <a:lnSpc>
                <a:spcPts val="1480"/>
              </a:lnSpc>
            </a:pPr>
            <a:r>
              <a:rPr lang="en-US" sz="2400" dirty="0">
                <a:solidFill>
                  <a:srgbClr val="002060"/>
                </a:solidFill>
                <a:latin typeface="Arial" panose="020B0604020202020204" pitchFamily="34" charset="0"/>
                <a:cs typeface="Arial" panose="020B0604020202020204" pitchFamily="34" charset="0"/>
              </a:rPr>
              <a:t>Onboarding</a:t>
            </a:r>
          </a:p>
          <a:p>
            <a:pPr marL="406400" indent="-406400">
              <a:lnSpc>
                <a:spcPts val="1480"/>
              </a:lnSpc>
            </a:pPr>
            <a:r>
              <a:rPr lang="en-US" sz="2400" dirty="0">
                <a:solidFill>
                  <a:srgbClr val="002060"/>
                </a:solidFill>
                <a:latin typeface="Arial" panose="020B0604020202020204" pitchFamily="34" charset="0"/>
                <a:cs typeface="Arial" panose="020B0604020202020204" pitchFamily="34" charset="0"/>
              </a:rPr>
              <a:t>Product</a:t>
            </a:r>
          </a:p>
          <a:p>
            <a:pPr marL="406400" indent="-406400">
              <a:lnSpc>
                <a:spcPts val="1480"/>
              </a:lnSpc>
            </a:pPr>
            <a:r>
              <a:rPr lang="en-US" sz="2400" dirty="0">
                <a:solidFill>
                  <a:srgbClr val="002060"/>
                </a:solidFill>
                <a:latin typeface="Arial" panose="020B0604020202020204" pitchFamily="34" charset="0"/>
                <a:cs typeface="Arial" panose="020B0604020202020204" pitchFamily="34" charset="0"/>
              </a:rPr>
              <a:t>Technical</a:t>
            </a:r>
          </a:p>
        </p:txBody>
      </p:sp>
      <p:pic>
        <p:nvPicPr>
          <p:cNvPr id="30" name="Elemento grafico 29" descr="Posta elettronica contorno">
            <a:extLst>
              <a:ext uri="{FF2B5EF4-FFF2-40B4-BE49-F238E27FC236}">
                <a16:creationId xmlns:a16="http://schemas.microsoft.com/office/drawing/2014/main" id="{109F8A1F-D812-8E43-B278-6E737E6198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05374" y="6252043"/>
            <a:ext cx="846122" cy="846122"/>
          </a:xfrm>
          <a:prstGeom prst="rect">
            <a:avLst/>
          </a:prstGeom>
        </p:spPr>
      </p:pic>
      <p:sp>
        <p:nvSpPr>
          <p:cNvPr id="33" name="Google Shape;687;p44">
            <a:extLst>
              <a:ext uri="{FF2B5EF4-FFF2-40B4-BE49-F238E27FC236}">
                <a16:creationId xmlns:a16="http://schemas.microsoft.com/office/drawing/2014/main" id="{6C689DCB-A4E8-0C66-ABDE-50D4D8227F7A}"/>
              </a:ext>
            </a:extLst>
          </p:cNvPr>
          <p:cNvSpPr txBox="1"/>
          <p:nvPr/>
        </p:nvSpPr>
        <p:spPr>
          <a:xfrm>
            <a:off x="8402785" y="6212063"/>
            <a:ext cx="2633261" cy="346249"/>
          </a:xfrm>
          <a:prstGeom prst="rect">
            <a:avLst/>
          </a:prstGeom>
          <a:noFill/>
          <a:ln>
            <a:noFill/>
          </a:ln>
        </p:spPr>
        <p:txBody>
          <a:bodyPr spcFirstLastPara="1" wrap="square" lIns="0" tIns="0" rIns="0" bIns="0" anchor="t" anchorCtr="0">
            <a:spAutoFit/>
          </a:bodyPr>
          <a:lstStyle/>
          <a:p>
            <a:pPr>
              <a:lnSpc>
                <a:spcPts val="2660"/>
              </a:lnSpc>
            </a:pPr>
            <a:r>
              <a:rPr lang="it-IT" sz="3200" b="1" cap="small" dirty="0">
                <a:solidFill>
                  <a:srgbClr val="FF9712"/>
                </a:solidFill>
                <a:ea typeface="Inter" panose="02000503000000020004" pitchFamily="2" charset="0"/>
                <a:cs typeface="Arial" panose="020B0604020202020204" pitchFamily="34" charset="0"/>
                <a:sym typeface="Red Hat Display SemiBold"/>
              </a:rPr>
              <a:t>helpdesk</a:t>
            </a:r>
          </a:p>
        </p:txBody>
      </p:sp>
      <p:sp>
        <p:nvSpPr>
          <p:cNvPr id="39" name="Google Shape;687;p44">
            <a:extLst>
              <a:ext uri="{FF2B5EF4-FFF2-40B4-BE49-F238E27FC236}">
                <a16:creationId xmlns:a16="http://schemas.microsoft.com/office/drawing/2014/main" id="{9F7EBB6D-5643-62C8-E443-21EC9DC83D0E}"/>
              </a:ext>
            </a:extLst>
          </p:cNvPr>
          <p:cNvSpPr txBox="1"/>
          <p:nvPr/>
        </p:nvSpPr>
        <p:spPr>
          <a:xfrm>
            <a:off x="8402785" y="4949221"/>
            <a:ext cx="5074293" cy="346249"/>
          </a:xfrm>
          <a:prstGeom prst="rect">
            <a:avLst/>
          </a:prstGeom>
          <a:noFill/>
          <a:ln>
            <a:noFill/>
          </a:ln>
        </p:spPr>
        <p:txBody>
          <a:bodyPr spcFirstLastPara="1" wrap="square" lIns="0" tIns="0" rIns="0" bIns="0" anchor="t" anchorCtr="0">
            <a:spAutoFit/>
          </a:bodyPr>
          <a:lstStyle/>
          <a:p>
            <a:pPr>
              <a:lnSpc>
                <a:spcPts val="2660"/>
              </a:lnSpc>
            </a:pPr>
            <a:r>
              <a:rPr lang="it-IT" sz="3200" b="1" cap="small" dirty="0" err="1">
                <a:solidFill>
                  <a:srgbClr val="FF9712"/>
                </a:solidFill>
                <a:ea typeface="Inter" panose="02000503000000020004" pitchFamily="2" charset="0"/>
                <a:cs typeface="Arial" panose="020B0604020202020204" pitchFamily="34" charset="0"/>
                <a:sym typeface="Red Hat Display SemiBold"/>
              </a:rPr>
              <a:t>Dedicated</a:t>
            </a:r>
            <a:r>
              <a:rPr lang="it-IT" sz="3200" b="1" cap="small" dirty="0">
                <a:solidFill>
                  <a:srgbClr val="FF9712"/>
                </a:solidFill>
                <a:ea typeface="Inter" panose="02000503000000020004" pitchFamily="2" charset="0"/>
                <a:cs typeface="Arial" panose="020B0604020202020204" pitchFamily="34" charset="0"/>
                <a:sym typeface="Red Hat Display SemiBold"/>
              </a:rPr>
              <a:t> </a:t>
            </a:r>
            <a:r>
              <a:rPr lang="it-IT" sz="3200" b="1" cap="small" dirty="0" err="1">
                <a:solidFill>
                  <a:srgbClr val="FF9712"/>
                </a:solidFill>
                <a:ea typeface="Inter" panose="02000503000000020004" pitchFamily="2" charset="0"/>
                <a:cs typeface="Arial" panose="020B0604020202020204" pitchFamily="34" charset="0"/>
                <a:sym typeface="Red Hat Display SemiBold"/>
              </a:rPr>
              <a:t>cst</a:t>
            </a:r>
            <a:r>
              <a:rPr lang="it-IT" sz="3200" b="1" cap="small" dirty="0">
                <a:solidFill>
                  <a:srgbClr val="FF9712"/>
                </a:solidFill>
                <a:ea typeface="Inter" panose="02000503000000020004" pitchFamily="2" charset="0"/>
                <a:cs typeface="Arial" panose="020B0604020202020204" pitchFamily="34" charset="0"/>
                <a:sym typeface="Red Hat Display SemiBold"/>
              </a:rPr>
              <a:t> manager</a:t>
            </a:r>
          </a:p>
        </p:txBody>
      </p:sp>
      <p:sp>
        <p:nvSpPr>
          <p:cNvPr id="40" name="Segnaposto testo 9">
            <a:extLst>
              <a:ext uri="{FF2B5EF4-FFF2-40B4-BE49-F238E27FC236}">
                <a16:creationId xmlns:a16="http://schemas.microsoft.com/office/drawing/2014/main" id="{F0A53759-1EA1-1DB5-6BE6-1E760ACCF39D}"/>
              </a:ext>
            </a:extLst>
          </p:cNvPr>
          <p:cNvSpPr txBox="1">
            <a:spLocks/>
          </p:cNvSpPr>
          <p:nvPr/>
        </p:nvSpPr>
        <p:spPr>
          <a:xfrm>
            <a:off x="8402785" y="6536048"/>
            <a:ext cx="5593200" cy="619487"/>
          </a:xfrm>
          <a:prstGeom prst="rect">
            <a:avLst/>
          </a:prstGeom>
        </p:spPr>
        <p:txBody>
          <a:bodyPr lIns="0" tIns="0" rIns="0" bIns="0"/>
          <a:lst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chemeClr val="bg1"/>
                </a:solidFill>
                <a:latin typeface="+mn-lt"/>
                <a:ea typeface="+mn-ea"/>
                <a:cs typeface="+mn-cs"/>
              </a:defRPr>
            </a:lvl1pPr>
            <a:lvl2pPr marL="979665" indent="-326555" algn="l" defTabSz="1306220" rtl="0" eaLnBrk="1" latinLnBrk="0" hangingPunct="1">
              <a:lnSpc>
                <a:spcPct val="90000"/>
              </a:lnSpc>
              <a:spcBef>
                <a:spcPts val="1143"/>
              </a:spcBef>
              <a:buClr>
                <a:srgbClr val="FF9712"/>
              </a:buClr>
              <a:buFont typeface="Courier New" panose="02070309020205020404" pitchFamily="49" charset="0"/>
              <a:buChar char="o"/>
              <a:defRPr sz="2400" kern="1200">
                <a:solidFill>
                  <a:schemeClr val="bg1"/>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chemeClr val="bg1"/>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chemeClr val="bg1"/>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chemeClr val="bg1"/>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marL="0" indent="0">
              <a:lnSpc>
                <a:spcPct val="100000"/>
              </a:lnSpc>
              <a:buNone/>
            </a:pPr>
            <a:r>
              <a:rPr lang="en-US" sz="2400" dirty="0">
                <a:solidFill>
                  <a:srgbClr val="002060"/>
                </a:solidFill>
                <a:latin typeface="Arial" panose="020B0604020202020204" pitchFamily="34" charset="0"/>
                <a:cs typeface="Arial" panose="020B0604020202020204" pitchFamily="34" charset="0"/>
              </a:rPr>
              <a:t>During service life cycle</a:t>
            </a:r>
          </a:p>
          <a:p>
            <a:pPr marL="0" indent="0">
              <a:lnSpc>
                <a:spcPts val="180"/>
              </a:lnSpc>
              <a:buNone/>
            </a:pPr>
            <a:r>
              <a:rPr lang="en-US" sz="2000" dirty="0">
                <a:solidFill>
                  <a:srgbClr val="002060"/>
                </a:solidFill>
                <a:latin typeface="Arial" panose="020B0604020202020204" pitchFamily="34" charset="0"/>
                <a:cs typeface="Arial" panose="020B0604020202020204" pitchFamily="34" charset="0"/>
              </a:rPr>
              <a:t>support@cyberguru.eu</a:t>
            </a:r>
          </a:p>
        </p:txBody>
      </p:sp>
      <p:sp>
        <p:nvSpPr>
          <p:cNvPr id="41" name="Google Shape;687;p44">
            <a:extLst>
              <a:ext uri="{FF2B5EF4-FFF2-40B4-BE49-F238E27FC236}">
                <a16:creationId xmlns:a16="http://schemas.microsoft.com/office/drawing/2014/main" id="{96EE71FA-F7B5-D214-19D2-CDE2F884EAB5}"/>
              </a:ext>
            </a:extLst>
          </p:cNvPr>
          <p:cNvSpPr txBox="1"/>
          <p:nvPr/>
        </p:nvSpPr>
        <p:spPr>
          <a:xfrm>
            <a:off x="1991270" y="2590000"/>
            <a:ext cx="4929108" cy="344083"/>
          </a:xfrm>
          <a:prstGeom prst="rect">
            <a:avLst/>
          </a:prstGeom>
          <a:noFill/>
          <a:ln>
            <a:noFill/>
          </a:ln>
        </p:spPr>
        <p:txBody>
          <a:bodyPr spcFirstLastPara="1" wrap="square" lIns="0" tIns="0" rIns="0" bIns="0" anchor="t" anchorCtr="0">
            <a:spAutoFit/>
          </a:bodyPr>
          <a:lstStyle/>
          <a:p>
            <a:pPr>
              <a:lnSpc>
                <a:spcPts val="2660"/>
              </a:lnSpc>
            </a:pPr>
            <a:r>
              <a:rPr lang="it-IT" sz="3200" b="1" cap="small" dirty="0">
                <a:solidFill>
                  <a:srgbClr val="FF9712"/>
                </a:solidFill>
                <a:ea typeface="Inter" panose="02000503000000020004" pitchFamily="2" charset="0"/>
                <a:cs typeface="Arial"/>
                <a:sym typeface="Red Hat Display SemiBold"/>
              </a:rPr>
              <a:t>CST Package </a:t>
            </a:r>
          </a:p>
        </p:txBody>
      </p:sp>
      <p:sp>
        <p:nvSpPr>
          <p:cNvPr id="42" name="Segnaposto testo 9">
            <a:extLst>
              <a:ext uri="{FF2B5EF4-FFF2-40B4-BE49-F238E27FC236}">
                <a16:creationId xmlns:a16="http://schemas.microsoft.com/office/drawing/2014/main" id="{2E752911-BDA0-E0CE-BA97-CE6BAB976B9A}"/>
              </a:ext>
            </a:extLst>
          </p:cNvPr>
          <p:cNvSpPr txBox="1">
            <a:spLocks/>
          </p:cNvSpPr>
          <p:nvPr/>
        </p:nvSpPr>
        <p:spPr>
          <a:xfrm>
            <a:off x="950152" y="3314236"/>
            <a:ext cx="6365048" cy="3931388"/>
          </a:xfrm>
          <a:prstGeom prst="rect">
            <a:avLst/>
          </a:prstGeom>
        </p:spPr>
        <p:txBody>
          <a:bodyPr lIns="91440" tIns="45720" rIns="91440" bIns="45720" anchor="t"/>
          <a:lst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chemeClr val="bg1"/>
                </a:solidFill>
                <a:latin typeface="+mn-lt"/>
                <a:ea typeface="+mn-ea"/>
                <a:cs typeface="+mn-cs"/>
              </a:defRPr>
            </a:lvl1pPr>
            <a:lvl2pPr marL="979665" indent="-326555" algn="l" defTabSz="1306220" rtl="0" eaLnBrk="1" latinLnBrk="0" hangingPunct="1">
              <a:lnSpc>
                <a:spcPct val="90000"/>
              </a:lnSpc>
              <a:spcBef>
                <a:spcPts val="1143"/>
              </a:spcBef>
              <a:buClr>
                <a:srgbClr val="FF9712"/>
              </a:buClr>
              <a:buFont typeface="Courier New" panose="02070309020205020404" pitchFamily="49" charset="0"/>
              <a:buChar char="o"/>
              <a:defRPr sz="2400" kern="1200">
                <a:solidFill>
                  <a:schemeClr val="bg1"/>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chemeClr val="bg1"/>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chemeClr val="bg1"/>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chemeClr val="bg1"/>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marL="445770" indent="-445770"/>
            <a:r>
              <a:rPr lang="it-IT" sz="2400" i="0" dirty="0">
                <a:solidFill>
                  <a:srgbClr val="002060"/>
                </a:solidFill>
                <a:effectLst/>
              </a:rPr>
              <a:t>Kick off meeting</a:t>
            </a:r>
            <a:r>
              <a:rPr lang="it-IT" sz="2400" dirty="0">
                <a:solidFill>
                  <a:srgbClr val="002060"/>
                </a:solidFill>
              </a:rPr>
              <a:t> *</a:t>
            </a:r>
            <a:endParaRPr lang="it-IT" dirty="0"/>
          </a:p>
          <a:p>
            <a:pPr marL="445770" indent="-445770"/>
            <a:r>
              <a:rPr lang="it-IT" sz="2400" i="0" dirty="0">
                <a:solidFill>
                  <a:srgbClr val="002060"/>
                </a:solidFill>
                <a:effectLst/>
              </a:rPr>
              <a:t>Support to check &amp; upload first user list </a:t>
            </a:r>
            <a:r>
              <a:rPr lang="it-IT" sz="2400" dirty="0">
                <a:solidFill>
                  <a:srgbClr val="002060"/>
                </a:solidFill>
              </a:rPr>
              <a:t>**</a:t>
            </a:r>
            <a:endParaRPr lang="it-IT" sz="2400" i="0" dirty="0">
              <a:solidFill>
                <a:srgbClr val="002060"/>
              </a:solidFill>
              <a:effectLst/>
              <a:cs typeface="Arial"/>
            </a:endParaRPr>
          </a:p>
          <a:p>
            <a:pPr marL="445770" indent="-445770" algn="l"/>
            <a:r>
              <a:rPr lang="it-IT" sz="2400" i="0" dirty="0">
                <a:solidFill>
                  <a:srgbClr val="002060"/>
                </a:solidFill>
                <a:effectLst/>
              </a:rPr>
              <a:t>Support </a:t>
            </a:r>
            <a:r>
              <a:rPr lang="it-IT" sz="2400" dirty="0">
                <a:solidFill>
                  <a:srgbClr val="002060"/>
                </a:solidFill>
              </a:rPr>
              <a:t>for </a:t>
            </a:r>
            <a:r>
              <a:rPr lang="it-IT" sz="2400" dirty="0" err="1">
                <a:solidFill>
                  <a:srgbClr val="002060"/>
                </a:solidFill>
              </a:rPr>
              <a:t>whitelisting</a:t>
            </a:r>
            <a:r>
              <a:rPr lang="it-IT" sz="2400" dirty="0">
                <a:solidFill>
                  <a:srgbClr val="002060"/>
                </a:solidFill>
              </a:rPr>
              <a:t> settings</a:t>
            </a:r>
            <a:endParaRPr lang="it-IT" sz="2400" i="0" dirty="0">
              <a:solidFill>
                <a:srgbClr val="002060"/>
              </a:solidFill>
              <a:effectLst/>
              <a:cs typeface="Arial" panose="020B0604020202020204"/>
            </a:endParaRPr>
          </a:p>
          <a:p>
            <a:pPr marL="445770" indent="-445770" algn="l"/>
            <a:r>
              <a:rPr lang="it-IT" sz="2400" i="0" dirty="0">
                <a:solidFill>
                  <a:srgbClr val="002060"/>
                </a:solidFill>
                <a:effectLst/>
              </a:rPr>
              <a:t>Support for </a:t>
            </a:r>
            <a:r>
              <a:rPr lang="it-IT" sz="2400" i="0" dirty="0" err="1">
                <a:solidFill>
                  <a:srgbClr val="002060"/>
                </a:solidFill>
                <a:effectLst/>
              </a:rPr>
              <a:t>internal</a:t>
            </a:r>
            <a:r>
              <a:rPr lang="it-IT" sz="2400" i="0" dirty="0">
                <a:solidFill>
                  <a:srgbClr val="002060"/>
                </a:solidFill>
                <a:effectLst/>
              </a:rPr>
              <a:t> </a:t>
            </a:r>
            <a:r>
              <a:rPr lang="it-IT" sz="2400" i="0" dirty="0" err="1">
                <a:solidFill>
                  <a:srgbClr val="002060"/>
                </a:solidFill>
                <a:effectLst/>
              </a:rPr>
              <a:t>lauch</a:t>
            </a:r>
            <a:r>
              <a:rPr lang="it-IT" sz="2400" i="0" dirty="0">
                <a:solidFill>
                  <a:srgbClr val="002060"/>
                </a:solidFill>
                <a:effectLst/>
              </a:rPr>
              <a:t> </a:t>
            </a:r>
            <a:r>
              <a:rPr lang="it-IT" sz="2400" i="0" dirty="0" err="1">
                <a:solidFill>
                  <a:srgbClr val="002060"/>
                </a:solidFill>
                <a:effectLst/>
              </a:rPr>
              <a:t>communication</a:t>
            </a:r>
            <a:endParaRPr lang="it-IT" sz="2400" i="0" dirty="0">
              <a:solidFill>
                <a:srgbClr val="002060"/>
              </a:solidFill>
              <a:effectLst/>
              <a:cs typeface="Arial" panose="020B0604020202020204"/>
            </a:endParaRPr>
          </a:p>
          <a:p>
            <a:pPr marL="445770" indent="-445770"/>
            <a:r>
              <a:rPr lang="it-IT" sz="2400" i="0" dirty="0">
                <a:solidFill>
                  <a:srgbClr val="002060"/>
                </a:solidFill>
                <a:effectLst/>
              </a:rPr>
              <a:t>Training </a:t>
            </a:r>
            <a:r>
              <a:rPr lang="it-IT" sz="2400" i="0" dirty="0" err="1">
                <a:solidFill>
                  <a:srgbClr val="002060"/>
                </a:solidFill>
                <a:effectLst/>
              </a:rPr>
              <a:t>analysis</a:t>
            </a:r>
            <a:r>
              <a:rPr lang="it-IT" sz="2400" i="0" dirty="0">
                <a:solidFill>
                  <a:srgbClr val="002060"/>
                </a:solidFill>
                <a:effectLst/>
              </a:rPr>
              <a:t> and </a:t>
            </a:r>
            <a:r>
              <a:rPr lang="it-IT" sz="2400" i="0" dirty="0" err="1">
                <a:solidFill>
                  <a:srgbClr val="002060"/>
                </a:solidFill>
                <a:effectLst/>
              </a:rPr>
              <a:t>recommendation</a:t>
            </a:r>
            <a:r>
              <a:rPr lang="it-IT" sz="2400" i="0" dirty="0">
                <a:solidFill>
                  <a:srgbClr val="002060"/>
                </a:solidFill>
                <a:effectLst/>
              </a:rPr>
              <a:t> - </a:t>
            </a:r>
            <a:r>
              <a:rPr lang="it-IT" sz="2400" i="0" dirty="0" err="1">
                <a:solidFill>
                  <a:srgbClr val="002060"/>
                </a:solidFill>
                <a:effectLst/>
              </a:rPr>
              <a:t>Mid</a:t>
            </a:r>
            <a:r>
              <a:rPr lang="it-IT" sz="2400" i="0" dirty="0">
                <a:solidFill>
                  <a:srgbClr val="002060"/>
                </a:solidFill>
                <a:effectLst/>
              </a:rPr>
              <a:t> </a:t>
            </a:r>
            <a:r>
              <a:rPr lang="it-IT" sz="2400" i="0" dirty="0" err="1">
                <a:solidFill>
                  <a:srgbClr val="002060"/>
                </a:solidFill>
                <a:effectLst/>
              </a:rPr>
              <a:t>Term</a:t>
            </a:r>
            <a:r>
              <a:rPr lang="it-IT" sz="2400" i="0" dirty="0">
                <a:solidFill>
                  <a:srgbClr val="002060"/>
                </a:solidFill>
                <a:effectLst/>
              </a:rPr>
              <a:t> SAL</a:t>
            </a:r>
            <a:r>
              <a:rPr lang="it-IT" sz="2400" dirty="0">
                <a:solidFill>
                  <a:srgbClr val="002060"/>
                </a:solidFill>
              </a:rPr>
              <a:t>*</a:t>
            </a:r>
            <a:endParaRPr lang="it-IT" sz="2400" i="0" dirty="0">
              <a:solidFill>
                <a:srgbClr val="002060"/>
              </a:solidFill>
              <a:effectLst/>
              <a:cs typeface="Arial"/>
            </a:endParaRPr>
          </a:p>
        </p:txBody>
      </p:sp>
      <p:sp>
        <p:nvSpPr>
          <p:cNvPr id="44" name="Rettangolo con angoli arrotondati 43">
            <a:extLst>
              <a:ext uri="{FF2B5EF4-FFF2-40B4-BE49-F238E27FC236}">
                <a16:creationId xmlns:a16="http://schemas.microsoft.com/office/drawing/2014/main" id="{AB4F5B97-D0BE-4324-C9C6-948418A0531D}"/>
              </a:ext>
            </a:extLst>
          </p:cNvPr>
          <p:cNvSpPr/>
          <p:nvPr/>
        </p:nvSpPr>
        <p:spPr>
          <a:xfrm>
            <a:off x="7240242" y="2180525"/>
            <a:ext cx="6770950" cy="2290417"/>
          </a:xfrm>
          <a:prstGeom prst="roundRect">
            <a:avLst>
              <a:gd name="adj" fmla="val 3219"/>
            </a:avLst>
          </a:prstGeom>
          <a:noFill/>
          <a:ln w="254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45" name="Rettangolo con angoli arrotondati 44">
            <a:extLst>
              <a:ext uri="{FF2B5EF4-FFF2-40B4-BE49-F238E27FC236}">
                <a16:creationId xmlns:a16="http://schemas.microsoft.com/office/drawing/2014/main" id="{13D45518-F186-D42F-49FC-F94ABC93AC18}"/>
              </a:ext>
            </a:extLst>
          </p:cNvPr>
          <p:cNvSpPr/>
          <p:nvPr/>
        </p:nvSpPr>
        <p:spPr>
          <a:xfrm>
            <a:off x="7240242" y="4658587"/>
            <a:ext cx="6770950" cy="1201463"/>
          </a:xfrm>
          <a:prstGeom prst="roundRect">
            <a:avLst>
              <a:gd name="adj" fmla="val 3219"/>
            </a:avLst>
          </a:prstGeom>
          <a:noFill/>
          <a:ln w="254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47" name="Rettangolo con angoli arrotondati 46">
            <a:extLst>
              <a:ext uri="{FF2B5EF4-FFF2-40B4-BE49-F238E27FC236}">
                <a16:creationId xmlns:a16="http://schemas.microsoft.com/office/drawing/2014/main" id="{8A65566B-555B-0078-B89B-5CEE02C44376}"/>
              </a:ext>
            </a:extLst>
          </p:cNvPr>
          <p:cNvSpPr/>
          <p:nvPr/>
        </p:nvSpPr>
        <p:spPr>
          <a:xfrm>
            <a:off x="7240242" y="6047695"/>
            <a:ext cx="6770950" cy="1282495"/>
          </a:xfrm>
          <a:prstGeom prst="roundRect">
            <a:avLst>
              <a:gd name="adj" fmla="val 3219"/>
            </a:avLst>
          </a:prstGeom>
          <a:noFill/>
          <a:ln w="254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49" name="Segnaposto testo 9">
            <a:extLst>
              <a:ext uri="{FF2B5EF4-FFF2-40B4-BE49-F238E27FC236}">
                <a16:creationId xmlns:a16="http://schemas.microsoft.com/office/drawing/2014/main" id="{8A05012B-3DAD-0325-48C2-5F5C1BD6CA29}"/>
              </a:ext>
            </a:extLst>
          </p:cNvPr>
          <p:cNvSpPr txBox="1">
            <a:spLocks/>
          </p:cNvSpPr>
          <p:nvPr/>
        </p:nvSpPr>
        <p:spPr>
          <a:xfrm>
            <a:off x="8402785" y="5306353"/>
            <a:ext cx="5649112" cy="500543"/>
          </a:xfrm>
          <a:prstGeom prst="rect">
            <a:avLst/>
          </a:prstGeom>
        </p:spPr>
        <p:txBody>
          <a:bodyPr lIns="0" tIns="0" rIns="0" bIns="0"/>
          <a:lst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chemeClr val="bg1"/>
                </a:solidFill>
                <a:latin typeface="+mn-lt"/>
                <a:ea typeface="+mn-ea"/>
                <a:cs typeface="+mn-cs"/>
              </a:defRPr>
            </a:lvl1pPr>
            <a:lvl2pPr marL="979665" indent="-326555" algn="l" defTabSz="1306220" rtl="0" eaLnBrk="1" latinLnBrk="0" hangingPunct="1">
              <a:lnSpc>
                <a:spcPct val="90000"/>
              </a:lnSpc>
              <a:spcBef>
                <a:spcPts val="1143"/>
              </a:spcBef>
              <a:buClr>
                <a:srgbClr val="FF9712"/>
              </a:buClr>
              <a:buFont typeface="Courier New" panose="02070309020205020404" pitchFamily="49" charset="0"/>
              <a:buChar char="o"/>
              <a:defRPr sz="2400" kern="1200">
                <a:solidFill>
                  <a:schemeClr val="bg1"/>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chemeClr val="bg1"/>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chemeClr val="bg1"/>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chemeClr val="bg1"/>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marL="0" indent="0">
              <a:lnSpc>
                <a:spcPct val="100000"/>
              </a:lnSpc>
              <a:buNone/>
            </a:pPr>
            <a:r>
              <a:rPr lang="en-US" sz="2400" dirty="0">
                <a:solidFill>
                  <a:srgbClr val="002060"/>
                </a:solidFill>
                <a:latin typeface="Arial" panose="020B0604020202020204" pitchFamily="34" charset="0"/>
                <a:cs typeface="Arial" panose="020B0604020202020204" pitchFamily="34" charset="0"/>
              </a:rPr>
              <a:t>During all service life cycle</a:t>
            </a:r>
          </a:p>
        </p:txBody>
      </p:sp>
      <p:pic>
        <p:nvPicPr>
          <p:cNvPr id="57" name="Elemento grafico 56">
            <a:extLst>
              <a:ext uri="{FF2B5EF4-FFF2-40B4-BE49-F238E27FC236}">
                <a16:creationId xmlns:a16="http://schemas.microsoft.com/office/drawing/2014/main" id="{4A95E301-5252-D809-460F-5B49FB05B19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6348" y="2315381"/>
            <a:ext cx="850573" cy="864000"/>
          </a:xfrm>
          <a:prstGeom prst="rect">
            <a:avLst/>
          </a:prstGeom>
        </p:spPr>
      </p:pic>
      <p:pic>
        <p:nvPicPr>
          <p:cNvPr id="61" name="Elemento grafico 60">
            <a:extLst>
              <a:ext uri="{FF2B5EF4-FFF2-40B4-BE49-F238E27FC236}">
                <a16:creationId xmlns:a16="http://schemas.microsoft.com/office/drawing/2014/main" id="{BD6099A9-7757-FE2A-B38A-31786ABFADB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95881" y="4846232"/>
            <a:ext cx="865109" cy="792000"/>
          </a:xfrm>
          <a:prstGeom prst="rect">
            <a:avLst/>
          </a:prstGeom>
        </p:spPr>
      </p:pic>
      <p:sp>
        <p:nvSpPr>
          <p:cNvPr id="2" name="CasellaDiTesto 1">
            <a:extLst>
              <a:ext uri="{FF2B5EF4-FFF2-40B4-BE49-F238E27FC236}">
                <a16:creationId xmlns:a16="http://schemas.microsoft.com/office/drawing/2014/main" id="{14516868-CB6F-B5C5-96AB-EBF737DAA027}"/>
              </a:ext>
            </a:extLst>
          </p:cNvPr>
          <p:cNvSpPr txBox="1"/>
          <p:nvPr/>
        </p:nvSpPr>
        <p:spPr>
          <a:xfrm>
            <a:off x="2557529" y="7292791"/>
            <a:ext cx="3796589" cy="692969"/>
          </a:xfrm>
          <a:prstGeom prst="rect">
            <a:avLst/>
          </a:prstGeom>
          <a:noFill/>
        </p:spPr>
        <p:txBody>
          <a:bodyPr wrap="square" rtlCol="0">
            <a:noAutofit/>
          </a:bodyPr>
          <a:lstStyle/>
          <a:p>
            <a:pPr>
              <a:lnSpc>
                <a:spcPct val="90000"/>
              </a:lnSpc>
            </a:pPr>
            <a:r>
              <a:rPr lang="it-IT" sz="2000" i="1" dirty="0">
                <a:solidFill>
                  <a:srgbClr val="002060"/>
                </a:solidFill>
              </a:rPr>
              <a:t>*   Mandatory activity</a:t>
            </a:r>
          </a:p>
          <a:p>
            <a:pPr>
              <a:lnSpc>
                <a:spcPct val="90000"/>
              </a:lnSpc>
            </a:pPr>
            <a:r>
              <a:rPr lang="it-IT" sz="2000" i="1" dirty="0">
                <a:solidFill>
                  <a:srgbClr val="002060"/>
                </a:solidFill>
              </a:rPr>
              <a:t>** Strongly suggested activity</a:t>
            </a:r>
          </a:p>
          <a:p>
            <a:pPr marL="342900" indent="-342900">
              <a:lnSpc>
                <a:spcPct val="90000"/>
              </a:lnSpc>
              <a:buFont typeface="Arial" panose="020B0604020202020204" pitchFamily="34" charset="0"/>
              <a:buChar char="•"/>
            </a:pPr>
            <a:endParaRPr lang="it-IT" sz="2000" i="1" dirty="0">
              <a:solidFill>
                <a:srgbClr val="002060"/>
              </a:solidFill>
            </a:endParaRPr>
          </a:p>
        </p:txBody>
      </p:sp>
    </p:spTree>
    <p:extLst>
      <p:ext uri="{BB962C8B-B14F-4D97-AF65-F5344CB8AC3E}">
        <p14:creationId xmlns:p14="http://schemas.microsoft.com/office/powerpoint/2010/main" val="157835328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testo 8">
            <a:extLst>
              <a:ext uri="{FF2B5EF4-FFF2-40B4-BE49-F238E27FC236}">
                <a16:creationId xmlns:a16="http://schemas.microsoft.com/office/drawing/2014/main" id="{7670EB0E-197B-C9FE-F6A2-91AEF33B6B2D}"/>
              </a:ext>
            </a:extLst>
          </p:cNvPr>
          <p:cNvSpPr>
            <a:spLocks noGrp="1"/>
          </p:cNvSpPr>
          <p:nvPr>
            <p:ph type="body" sz="quarter" idx="13"/>
          </p:nvPr>
        </p:nvSpPr>
        <p:spPr/>
        <p:txBody>
          <a:bodyPr/>
          <a:lstStyle/>
          <a:p>
            <a:r>
              <a:rPr lang="it-IT" b="1" dirty="0"/>
              <a:t>CST Package per </a:t>
            </a:r>
            <a:r>
              <a:rPr lang="it-IT" b="1" dirty="0" err="1"/>
              <a:t>purchased</a:t>
            </a:r>
            <a:r>
              <a:rPr lang="it-IT" b="1" dirty="0"/>
              <a:t> </a:t>
            </a:r>
            <a:r>
              <a:rPr lang="it-IT" b="1" dirty="0" err="1"/>
              <a:t>licenses</a:t>
            </a:r>
            <a:endParaRPr lang="it-IT" b="1" dirty="0"/>
          </a:p>
        </p:txBody>
      </p:sp>
      <p:sp>
        <p:nvSpPr>
          <p:cNvPr id="8" name="Titolo 7">
            <a:extLst>
              <a:ext uri="{FF2B5EF4-FFF2-40B4-BE49-F238E27FC236}">
                <a16:creationId xmlns:a16="http://schemas.microsoft.com/office/drawing/2014/main" id="{6AD9564F-0340-9AFD-E983-AACAA32E50B2}"/>
              </a:ext>
            </a:extLst>
          </p:cNvPr>
          <p:cNvSpPr>
            <a:spLocks noGrp="1"/>
          </p:cNvSpPr>
          <p:nvPr>
            <p:ph type="title"/>
          </p:nvPr>
        </p:nvSpPr>
        <p:spPr/>
        <p:txBody>
          <a:bodyPr/>
          <a:lstStyle/>
          <a:p>
            <a:r>
              <a:rPr lang="en-US" sz="5400" dirty="0">
                <a:ea typeface="Inter SemiBold" panose="02000503000000020004" pitchFamily="2" charset="0"/>
              </a:rPr>
              <a:t>Customer Success Team</a:t>
            </a:r>
            <a:endParaRPr lang="it-IT"/>
          </a:p>
        </p:txBody>
      </p:sp>
      <p:sp>
        <p:nvSpPr>
          <p:cNvPr id="2" name="Segnaposto testo 9">
            <a:extLst>
              <a:ext uri="{FF2B5EF4-FFF2-40B4-BE49-F238E27FC236}">
                <a16:creationId xmlns:a16="http://schemas.microsoft.com/office/drawing/2014/main" id="{5F5C133F-00F4-F91A-CFFA-E1F19C402EEF}"/>
              </a:ext>
            </a:extLst>
          </p:cNvPr>
          <p:cNvSpPr txBox="1">
            <a:spLocks/>
          </p:cNvSpPr>
          <p:nvPr/>
        </p:nvSpPr>
        <p:spPr>
          <a:xfrm>
            <a:off x="8827841" y="2538128"/>
            <a:ext cx="5619678" cy="3912379"/>
          </a:xfrm>
          <a:prstGeom prst="rect">
            <a:avLst/>
          </a:prstGeom>
        </p:spPr>
        <p:txBody>
          <a:bodyPr/>
          <a:lst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chemeClr val="bg1"/>
                </a:solidFill>
                <a:latin typeface="+mn-lt"/>
                <a:ea typeface="+mn-ea"/>
                <a:cs typeface="+mn-cs"/>
              </a:defRPr>
            </a:lvl1pPr>
            <a:lvl2pPr marL="979665" indent="-326555" algn="l" defTabSz="1306220" rtl="0" eaLnBrk="1" latinLnBrk="0" hangingPunct="1">
              <a:lnSpc>
                <a:spcPct val="90000"/>
              </a:lnSpc>
              <a:spcBef>
                <a:spcPts val="1143"/>
              </a:spcBef>
              <a:buClr>
                <a:srgbClr val="FF9712"/>
              </a:buClr>
              <a:buFont typeface="Courier New" panose="02070309020205020404" pitchFamily="49" charset="0"/>
              <a:buChar char="o"/>
              <a:defRPr sz="2400" kern="1200">
                <a:solidFill>
                  <a:schemeClr val="bg1"/>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chemeClr val="bg1"/>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chemeClr val="bg1"/>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chemeClr val="bg1"/>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marL="446088" indent="-446088" algn="l">
              <a:lnSpc>
                <a:spcPct val="100000"/>
              </a:lnSpc>
            </a:pPr>
            <a:r>
              <a:rPr lang="it-IT" sz="2400" b="1" i="0" dirty="0">
                <a:solidFill>
                  <a:srgbClr val="002060"/>
                </a:solidFill>
                <a:effectLst/>
              </a:rPr>
              <a:t>License package</a:t>
            </a:r>
            <a:endParaRPr lang="it-IT" sz="2400" b="1" dirty="0">
              <a:solidFill>
                <a:srgbClr val="002060"/>
              </a:solidFill>
            </a:endParaRPr>
          </a:p>
          <a:p>
            <a:pPr marL="446088" indent="-446088" algn="l">
              <a:lnSpc>
                <a:spcPct val="100000"/>
              </a:lnSpc>
            </a:pPr>
            <a:r>
              <a:rPr lang="it-IT" sz="2400" b="1" i="0" dirty="0" err="1">
                <a:solidFill>
                  <a:srgbClr val="002060"/>
                </a:solidFill>
                <a:effectLst/>
              </a:rPr>
              <a:t>Documentation</a:t>
            </a:r>
            <a:endParaRPr lang="it-IT" sz="2400" b="1" i="0" dirty="0">
              <a:solidFill>
                <a:srgbClr val="002060"/>
              </a:solidFill>
              <a:effectLst/>
            </a:endParaRPr>
          </a:p>
          <a:p>
            <a:pPr marL="446088" indent="-446088" algn="l">
              <a:lnSpc>
                <a:spcPct val="100000"/>
              </a:lnSpc>
            </a:pPr>
            <a:r>
              <a:rPr lang="it-IT" sz="2400" b="1" dirty="0">
                <a:solidFill>
                  <a:srgbClr val="002060"/>
                </a:solidFill>
              </a:rPr>
              <a:t>Helpdesk</a:t>
            </a:r>
          </a:p>
          <a:p>
            <a:pPr marL="446088" indent="-446088" algn="l">
              <a:lnSpc>
                <a:spcPct val="100000"/>
              </a:lnSpc>
            </a:pPr>
            <a:r>
              <a:rPr lang="it-IT" sz="2400" b="1" dirty="0">
                <a:solidFill>
                  <a:srgbClr val="002060"/>
                </a:solidFill>
              </a:rPr>
              <a:t>C</a:t>
            </a:r>
            <a:r>
              <a:rPr lang="it-IT" sz="2400" b="1" i="0" dirty="0">
                <a:solidFill>
                  <a:srgbClr val="002060"/>
                </a:solidFill>
                <a:effectLst/>
              </a:rPr>
              <a:t>ustomer Management Service</a:t>
            </a:r>
            <a:endParaRPr lang="it-IT" sz="2400" b="1" dirty="0">
              <a:solidFill>
                <a:srgbClr val="002060"/>
              </a:solidFill>
            </a:endParaRPr>
          </a:p>
          <a:p>
            <a:pPr marL="446088" indent="-446088" algn="l">
              <a:lnSpc>
                <a:spcPct val="100000"/>
              </a:lnSpc>
            </a:pPr>
            <a:r>
              <a:rPr lang="it-IT" sz="2400" b="1" dirty="0">
                <a:solidFill>
                  <a:srgbClr val="002060"/>
                </a:solidFill>
              </a:rPr>
              <a:t>Regular reporting on hours balance</a:t>
            </a:r>
            <a:endParaRPr lang="it-IT" sz="2400" b="1" i="0" dirty="0">
              <a:solidFill>
                <a:srgbClr val="002060"/>
              </a:solidFill>
              <a:effectLst/>
            </a:endParaRPr>
          </a:p>
        </p:txBody>
      </p:sp>
      <p:grpSp>
        <p:nvGrpSpPr>
          <p:cNvPr id="83" name="Gruppo 82">
            <a:extLst>
              <a:ext uri="{FF2B5EF4-FFF2-40B4-BE49-F238E27FC236}">
                <a16:creationId xmlns:a16="http://schemas.microsoft.com/office/drawing/2014/main" id="{16D26C19-E151-FA2F-75F3-66219E677D71}"/>
              </a:ext>
            </a:extLst>
          </p:cNvPr>
          <p:cNvGrpSpPr/>
          <p:nvPr/>
        </p:nvGrpSpPr>
        <p:grpSpPr>
          <a:xfrm>
            <a:off x="736775" y="2598316"/>
            <a:ext cx="7761282" cy="3132000"/>
            <a:chOff x="717725" y="2337119"/>
            <a:chExt cx="7761282" cy="3132000"/>
          </a:xfrm>
        </p:grpSpPr>
        <p:sp>
          <p:nvSpPr>
            <p:cNvPr id="14" name="Rettangolo con angoli arrotondati 13">
              <a:extLst>
                <a:ext uri="{FF2B5EF4-FFF2-40B4-BE49-F238E27FC236}">
                  <a16:creationId xmlns:a16="http://schemas.microsoft.com/office/drawing/2014/main" id="{72375365-D526-77A3-B456-D291E8E77D32}"/>
                </a:ext>
              </a:extLst>
            </p:cNvPr>
            <p:cNvSpPr/>
            <p:nvPr/>
          </p:nvSpPr>
          <p:spPr>
            <a:xfrm>
              <a:off x="727075" y="2337119"/>
              <a:ext cx="7734998" cy="3117197"/>
            </a:xfrm>
            <a:prstGeom prst="roundRect">
              <a:avLst>
                <a:gd name="adj" fmla="val 0"/>
              </a:avLst>
            </a:prstGeom>
            <a:noFill/>
            <a:ln w="25400">
              <a:solidFill>
                <a:srgbClr val="88ABF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solidFill>
                  <a:srgbClr val="002060"/>
                </a:solidFill>
              </a:endParaRPr>
            </a:p>
          </p:txBody>
        </p:sp>
        <p:cxnSp>
          <p:nvCxnSpPr>
            <p:cNvPr id="16" name="Connettore 1 15">
              <a:extLst>
                <a:ext uri="{FF2B5EF4-FFF2-40B4-BE49-F238E27FC236}">
                  <a16:creationId xmlns:a16="http://schemas.microsoft.com/office/drawing/2014/main" id="{8E105710-EB78-769B-4686-CC925FD24C7C}"/>
                </a:ext>
              </a:extLst>
            </p:cNvPr>
            <p:cNvCxnSpPr>
              <a:cxnSpLocks/>
            </p:cNvCxnSpPr>
            <p:nvPr/>
          </p:nvCxnSpPr>
          <p:spPr>
            <a:xfrm>
              <a:off x="2169583" y="2337119"/>
              <a:ext cx="0" cy="3132000"/>
            </a:xfrm>
            <a:prstGeom prst="line">
              <a:avLst/>
            </a:prstGeom>
            <a:ln w="41275">
              <a:solidFill>
                <a:srgbClr val="88ABFC"/>
              </a:solidFill>
              <a:miter lim="800000"/>
            </a:ln>
          </p:spPr>
          <p:style>
            <a:lnRef idx="1">
              <a:schemeClr val="accent1"/>
            </a:lnRef>
            <a:fillRef idx="0">
              <a:schemeClr val="accent1"/>
            </a:fillRef>
            <a:effectRef idx="0">
              <a:schemeClr val="accent1"/>
            </a:effectRef>
            <a:fontRef idx="minor">
              <a:schemeClr val="tx1"/>
            </a:fontRef>
          </p:style>
        </p:cxnSp>
        <p:cxnSp>
          <p:nvCxnSpPr>
            <p:cNvPr id="17" name="Connettore 1 16">
              <a:extLst>
                <a:ext uri="{FF2B5EF4-FFF2-40B4-BE49-F238E27FC236}">
                  <a16:creationId xmlns:a16="http://schemas.microsoft.com/office/drawing/2014/main" id="{C67AA3FE-E1BD-D5A2-5D16-AE9B379385DD}"/>
                </a:ext>
              </a:extLst>
            </p:cNvPr>
            <p:cNvCxnSpPr>
              <a:cxnSpLocks/>
            </p:cNvCxnSpPr>
            <p:nvPr/>
          </p:nvCxnSpPr>
          <p:spPr>
            <a:xfrm>
              <a:off x="3569758" y="2337119"/>
              <a:ext cx="0" cy="3132000"/>
            </a:xfrm>
            <a:prstGeom prst="line">
              <a:avLst/>
            </a:prstGeom>
            <a:ln w="41275">
              <a:solidFill>
                <a:srgbClr val="88ABFC"/>
              </a:solidFill>
              <a:miter lim="800000"/>
            </a:ln>
          </p:spPr>
          <p:style>
            <a:lnRef idx="1">
              <a:schemeClr val="accent1"/>
            </a:lnRef>
            <a:fillRef idx="0">
              <a:schemeClr val="accent1"/>
            </a:fillRef>
            <a:effectRef idx="0">
              <a:schemeClr val="accent1"/>
            </a:effectRef>
            <a:fontRef idx="minor">
              <a:schemeClr val="tx1"/>
            </a:fontRef>
          </p:style>
        </p:cxnSp>
        <p:cxnSp>
          <p:nvCxnSpPr>
            <p:cNvPr id="18" name="Connettore 1 17">
              <a:extLst>
                <a:ext uri="{FF2B5EF4-FFF2-40B4-BE49-F238E27FC236}">
                  <a16:creationId xmlns:a16="http://schemas.microsoft.com/office/drawing/2014/main" id="{0852265E-EB2C-F206-A71A-01855B6E039D}"/>
                </a:ext>
              </a:extLst>
            </p:cNvPr>
            <p:cNvCxnSpPr>
              <a:cxnSpLocks/>
            </p:cNvCxnSpPr>
            <p:nvPr/>
          </p:nvCxnSpPr>
          <p:spPr>
            <a:xfrm>
              <a:off x="4842933" y="2337119"/>
              <a:ext cx="0" cy="3132000"/>
            </a:xfrm>
            <a:prstGeom prst="line">
              <a:avLst/>
            </a:prstGeom>
            <a:ln w="41275">
              <a:solidFill>
                <a:srgbClr val="88ABFC"/>
              </a:solidFill>
              <a:miter lim="800000"/>
            </a:ln>
          </p:spPr>
          <p:style>
            <a:lnRef idx="1">
              <a:schemeClr val="accent1"/>
            </a:lnRef>
            <a:fillRef idx="0">
              <a:schemeClr val="accent1"/>
            </a:fillRef>
            <a:effectRef idx="0">
              <a:schemeClr val="accent1"/>
            </a:effectRef>
            <a:fontRef idx="minor">
              <a:schemeClr val="tx1"/>
            </a:fontRef>
          </p:style>
        </p:cxnSp>
        <p:cxnSp>
          <p:nvCxnSpPr>
            <p:cNvPr id="19" name="Connettore 1 18">
              <a:extLst>
                <a:ext uri="{FF2B5EF4-FFF2-40B4-BE49-F238E27FC236}">
                  <a16:creationId xmlns:a16="http://schemas.microsoft.com/office/drawing/2014/main" id="{0339B05E-9931-D636-EA0C-D173B2D390C8}"/>
                </a:ext>
              </a:extLst>
            </p:cNvPr>
            <p:cNvCxnSpPr>
              <a:cxnSpLocks/>
            </p:cNvCxnSpPr>
            <p:nvPr/>
          </p:nvCxnSpPr>
          <p:spPr>
            <a:xfrm>
              <a:off x="6136217" y="2337119"/>
              <a:ext cx="0" cy="3132000"/>
            </a:xfrm>
            <a:prstGeom prst="line">
              <a:avLst/>
            </a:prstGeom>
            <a:ln w="41275">
              <a:solidFill>
                <a:srgbClr val="88ABFC"/>
              </a:solidFill>
              <a:miter lim="800000"/>
            </a:ln>
          </p:spPr>
          <p:style>
            <a:lnRef idx="1">
              <a:schemeClr val="accent1"/>
            </a:lnRef>
            <a:fillRef idx="0">
              <a:schemeClr val="accent1"/>
            </a:fillRef>
            <a:effectRef idx="0">
              <a:schemeClr val="accent1"/>
            </a:effectRef>
            <a:fontRef idx="minor">
              <a:schemeClr val="tx1"/>
            </a:fontRef>
          </p:style>
        </p:cxnSp>
        <p:cxnSp>
          <p:nvCxnSpPr>
            <p:cNvPr id="20" name="Connettore 1 19">
              <a:extLst>
                <a:ext uri="{FF2B5EF4-FFF2-40B4-BE49-F238E27FC236}">
                  <a16:creationId xmlns:a16="http://schemas.microsoft.com/office/drawing/2014/main" id="{32B84494-1469-320A-1B50-A68E5136C9BF}"/>
                </a:ext>
              </a:extLst>
            </p:cNvPr>
            <p:cNvCxnSpPr>
              <a:cxnSpLocks/>
            </p:cNvCxnSpPr>
            <p:nvPr/>
          </p:nvCxnSpPr>
          <p:spPr>
            <a:xfrm>
              <a:off x="7321550" y="2337119"/>
              <a:ext cx="0" cy="3132000"/>
            </a:xfrm>
            <a:prstGeom prst="line">
              <a:avLst/>
            </a:prstGeom>
            <a:ln w="41275">
              <a:solidFill>
                <a:srgbClr val="88ABFC"/>
              </a:solidFill>
              <a:miter lim="800000"/>
            </a:ln>
          </p:spPr>
          <p:style>
            <a:lnRef idx="1">
              <a:schemeClr val="accent1"/>
            </a:lnRef>
            <a:fillRef idx="0">
              <a:schemeClr val="accent1"/>
            </a:fillRef>
            <a:effectRef idx="0">
              <a:schemeClr val="accent1"/>
            </a:effectRef>
            <a:fontRef idx="minor">
              <a:schemeClr val="tx1"/>
            </a:fontRef>
          </p:style>
        </p:cxnSp>
        <p:cxnSp>
          <p:nvCxnSpPr>
            <p:cNvPr id="21" name="Connettore 1 20">
              <a:extLst>
                <a:ext uri="{FF2B5EF4-FFF2-40B4-BE49-F238E27FC236}">
                  <a16:creationId xmlns:a16="http://schemas.microsoft.com/office/drawing/2014/main" id="{37C61398-71BE-B647-98A8-DB545706BEFF}"/>
                </a:ext>
              </a:extLst>
            </p:cNvPr>
            <p:cNvCxnSpPr>
              <a:cxnSpLocks/>
            </p:cNvCxnSpPr>
            <p:nvPr/>
          </p:nvCxnSpPr>
          <p:spPr>
            <a:xfrm flipH="1">
              <a:off x="727075" y="3797310"/>
              <a:ext cx="7734998" cy="0"/>
            </a:xfrm>
            <a:prstGeom prst="line">
              <a:avLst/>
            </a:prstGeom>
            <a:ln w="41275">
              <a:solidFill>
                <a:srgbClr val="88ABFC"/>
              </a:solidFill>
              <a:miter lim="800000"/>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id="{3F6B0516-C2D3-384C-F0C5-A2DC084BE58C}"/>
                </a:ext>
              </a:extLst>
            </p:cNvPr>
            <p:cNvSpPr txBox="1"/>
            <p:nvPr/>
          </p:nvSpPr>
          <p:spPr>
            <a:xfrm>
              <a:off x="736775" y="2820368"/>
              <a:ext cx="1431652" cy="589478"/>
            </a:xfrm>
            <a:prstGeom prst="rect">
              <a:avLst/>
            </a:prstGeom>
            <a:noFill/>
          </p:spPr>
          <p:txBody>
            <a:bodyPr wrap="square" rtlCol="0">
              <a:noAutofit/>
            </a:bodyPr>
            <a:lstStyle/>
            <a:p>
              <a:pPr marL="0" algn="ctr" rtl="0" eaLnBrk="1" fontAlgn="ctr" latinLnBrk="0" hangingPunct="1">
                <a:spcBef>
                  <a:spcPts val="0"/>
                </a:spcBef>
                <a:spcAft>
                  <a:spcPts val="0"/>
                </a:spcAft>
              </a:pPr>
              <a:r>
                <a:rPr lang="en-GB" sz="3200" b="1" i="0" u="none" strike="noStrike" kern="1200">
                  <a:solidFill>
                    <a:srgbClr val="002060"/>
                  </a:solidFill>
                  <a:effectLst/>
                  <a:latin typeface="Arial" panose="020B0604020202020204" pitchFamily="34" charset="0"/>
                </a:rPr>
                <a:t>SIZE</a:t>
              </a:r>
              <a:endParaRPr lang="en-GB" sz="3200">
                <a:solidFill>
                  <a:srgbClr val="002060"/>
                </a:solidFill>
              </a:endParaRPr>
            </a:p>
          </p:txBody>
        </p:sp>
        <p:sp>
          <p:nvSpPr>
            <p:cNvPr id="25" name="CasellaDiTesto 24">
              <a:extLst>
                <a:ext uri="{FF2B5EF4-FFF2-40B4-BE49-F238E27FC236}">
                  <a16:creationId xmlns:a16="http://schemas.microsoft.com/office/drawing/2014/main" id="{9D4A1FBD-A07E-FAAD-B420-FFD4D1601771}"/>
                </a:ext>
              </a:extLst>
            </p:cNvPr>
            <p:cNvSpPr txBox="1"/>
            <p:nvPr/>
          </p:nvSpPr>
          <p:spPr>
            <a:xfrm>
              <a:off x="2168427" y="2820368"/>
              <a:ext cx="1381065" cy="508458"/>
            </a:xfrm>
            <a:prstGeom prst="rect">
              <a:avLst/>
            </a:prstGeom>
            <a:noFill/>
          </p:spPr>
          <p:txBody>
            <a:bodyPr wrap="square" rtlCol="0">
              <a:noAutofit/>
            </a:bodyPr>
            <a:lstStyle/>
            <a:p>
              <a:pPr marL="0" algn="ctr" rtl="0" eaLnBrk="1" fontAlgn="ctr" latinLnBrk="0" hangingPunct="1">
                <a:spcBef>
                  <a:spcPts val="0"/>
                </a:spcBef>
                <a:spcAft>
                  <a:spcPts val="0"/>
                </a:spcAft>
              </a:pPr>
              <a:r>
                <a:rPr lang="en-GB" sz="3200" b="1" i="0" u="none" strike="noStrike" kern="1200">
                  <a:solidFill>
                    <a:srgbClr val="002060"/>
                  </a:solidFill>
                  <a:effectLst/>
                  <a:latin typeface="Arial" panose="020B0604020202020204" pitchFamily="34" charset="0"/>
                </a:rPr>
                <a:t>XS</a:t>
              </a:r>
              <a:endParaRPr lang="it-IT" sz="3200" b="0" i="0" u="none" strike="noStrike">
                <a:solidFill>
                  <a:srgbClr val="002060"/>
                </a:solidFill>
                <a:effectLst/>
                <a:latin typeface="Arial" panose="020B0604020202020204" pitchFamily="34" charset="0"/>
              </a:endParaRPr>
            </a:p>
            <a:p>
              <a:pPr algn="ctr">
                <a:lnSpc>
                  <a:spcPct val="90000"/>
                </a:lnSpc>
              </a:pPr>
              <a:endParaRPr lang="en-GB" sz="3200">
                <a:solidFill>
                  <a:srgbClr val="002060"/>
                </a:solidFill>
              </a:endParaRPr>
            </a:p>
          </p:txBody>
        </p:sp>
        <p:sp>
          <p:nvSpPr>
            <p:cNvPr id="28" name="CasellaDiTesto 27">
              <a:extLst>
                <a:ext uri="{FF2B5EF4-FFF2-40B4-BE49-F238E27FC236}">
                  <a16:creationId xmlns:a16="http://schemas.microsoft.com/office/drawing/2014/main" id="{F9F5AFA7-8685-711A-CC79-A7C5CC7BD58A}"/>
                </a:ext>
              </a:extLst>
            </p:cNvPr>
            <p:cNvSpPr txBox="1"/>
            <p:nvPr/>
          </p:nvSpPr>
          <p:spPr>
            <a:xfrm>
              <a:off x="3568606" y="2820368"/>
              <a:ext cx="1269343" cy="648179"/>
            </a:xfrm>
            <a:prstGeom prst="rect">
              <a:avLst/>
            </a:prstGeom>
            <a:noFill/>
          </p:spPr>
          <p:txBody>
            <a:bodyPr wrap="square" rtlCol="0">
              <a:noAutofit/>
            </a:bodyPr>
            <a:lstStyle/>
            <a:p>
              <a:pPr marL="0" algn="ctr" rtl="0" eaLnBrk="1" fontAlgn="ctr" latinLnBrk="0" hangingPunct="1">
                <a:spcBef>
                  <a:spcPts val="0"/>
                </a:spcBef>
                <a:spcAft>
                  <a:spcPts val="0"/>
                </a:spcAft>
              </a:pPr>
              <a:r>
                <a:rPr lang="en-GB" sz="3200" b="1" i="0" u="none" strike="noStrike" kern="1200">
                  <a:solidFill>
                    <a:srgbClr val="002060"/>
                  </a:solidFill>
                  <a:effectLst/>
                  <a:latin typeface="Arial" panose="020B0604020202020204" pitchFamily="34" charset="0"/>
                </a:rPr>
                <a:t>S</a:t>
              </a:r>
              <a:endParaRPr lang="it-IT" sz="3200" b="0" i="0" u="none" strike="noStrike">
                <a:solidFill>
                  <a:srgbClr val="002060"/>
                </a:solidFill>
                <a:effectLst/>
                <a:latin typeface="Arial" panose="020B0604020202020204" pitchFamily="34" charset="0"/>
              </a:endParaRPr>
            </a:p>
            <a:p>
              <a:pPr algn="ctr">
                <a:lnSpc>
                  <a:spcPct val="90000"/>
                </a:lnSpc>
              </a:pPr>
              <a:endParaRPr lang="en-GB" sz="3200">
                <a:solidFill>
                  <a:srgbClr val="002060"/>
                </a:solidFill>
              </a:endParaRPr>
            </a:p>
          </p:txBody>
        </p:sp>
        <p:sp>
          <p:nvSpPr>
            <p:cNvPr id="29" name="CasellaDiTesto 28">
              <a:extLst>
                <a:ext uri="{FF2B5EF4-FFF2-40B4-BE49-F238E27FC236}">
                  <a16:creationId xmlns:a16="http://schemas.microsoft.com/office/drawing/2014/main" id="{3D51CA2C-3075-2DEC-FD76-82BA3B377105}"/>
                </a:ext>
              </a:extLst>
            </p:cNvPr>
            <p:cNvSpPr txBox="1"/>
            <p:nvPr/>
          </p:nvSpPr>
          <p:spPr>
            <a:xfrm>
              <a:off x="4900824" y="2820368"/>
              <a:ext cx="1215125" cy="730712"/>
            </a:xfrm>
            <a:prstGeom prst="rect">
              <a:avLst/>
            </a:prstGeom>
            <a:noFill/>
          </p:spPr>
          <p:txBody>
            <a:bodyPr wrap="square" rtlCol="0">
              <a:noAutofit/>
            </a:bodyPr>
            <a:lstStyle/>
            <a:p>
              <a:pPr marL="0" algn="ctr" rtl="0" eaLnBrk="1" fontAlgn="ctr" latinLnBrk="0" hangingPunct="1">
                <a:spcBef>
                  <a:spcPts val="0"/>
                </a:spcBef>
                <a:spcAft>
                  <a:spcPts val="0"/>
                </a:spcAft>
              </a:pPr>
              <a:r>
                <a:rPr lang="en-GB" sz="3200" b="1" i="0" u="none" strike="noStrike" kern="1200">
                  <a:solidFill>
                    <a:srgbClr val="002060"/>
                  </a:solidFill>
                  <a:effectLst/>
                  <a:latin typeface="Arial" panose="020B0604020202020204" pitchFamily="34" charset="0"/>
                </a:rPr>
                <a:t>M</a:t>
              </a:r>
              <a:endParaRPr lang="it-IT" sz="3200" b="0" i="0" u="none" strike="noStrike">
                <a:solidFill>
                  <a:srgbClr val="002060"/>
                </a:solidFill>
                <a:effectLst/>
                <a:latin typeface="Arial" panose="020B0604020202020204" pitchFamily="34" charset="0"/>
              </a:endParaRPr>
            </a:p>
            <a:p>
              <a:pPr algn="ctr">
                <a:lnSpc>
                  <a:spcPct val="90000"/>
                </a:lnSpc>
              </a:pPr>
              <a:endParaRPr lang="en-GB" sz="3200">
                <a:solidFill>
                  <a:srgbClr val="002060"/>
                </a:solidFill>
              </a:endParaRPr>
            </a:p>
          </p:txBody>
        </p:sp>
        <p:sp>
          <p:nvSpPr>
            <p:cNvPr id="31" name="CasellaDiTesto 30">
              <a:extLst>
                <a:ext uri="{FF2B5EF4-FFF2-40B4-BE49-F238E27FC236}">
                  <a16:creationId xmlns:a16="http://schemas.microsoft.com/office/drawing/2014/main" id="{89B9D6FE-471C-F499-9FDA-65B6E33C718B}"/>
                </a:ext>
              </a:extLst>
            </p:cNvPr>
            <p:cNvSpPr txBox="1"/>
            <p:nvPr/>
          </p:nvSpPr>
          <p:spPr>
            <a:xfrm>
              <a:off x="6156484" y="2820368"/>
              <a:ext cx="1165067" cy="648176"/>
            </a:xfrm>
            <a:prstGeom prst="rect">
              <a:avLst/>
            </a:prstGeom>
            <a:noFill/>
          </p:spPr>
          <p:txBody>
            <a:bodyPr wrap="square" rtlCol="0">
              <a:noAutofit/>
            </a:bodyPr>
            <a:lstStyle/>
            <a:p>
              <a:pPr marL="0" algn="ctr" rtl="0" eaLnBrk="1" fontAlgn="ctr" latinLnBrk="0" hangingPunct="1">
                <a:spcBef>
                  <a:spcPts val="0"/>
                </a:spcBef>
                <a:spcAft>
                  <a:spcPts val="0"/>
                </a:spcAft>
              </a:pPr>
              <a:r>
                <a:rPr lang="en-GB" sz="3200" b="1" i="0" u="none" strike="noStrike" kern="1200">
                  <a:solidFill>
                    <a:srgbClr val="002060"/>
                  </a:solidFill>
                  <a:effectLst/>
                  <a:latin typeface="Arial" panose="020B0604020202020204" pitchFamily="34" charset="0"/>
                </a:rPr>
                <a:t>L</a:t>
              </a:r>
              <a:endParaRPr lang="it-IT" sz="3200" b="0" i="0" u="none" strike="noStrike">
                <a:solidFill>
                  <a:srgbClr val="002060"/>
                </a:solidFill>
                <a:effectLst/>
                <a:latin typeface="Arial" panose="020B0604020202020204" pitchFamily="34" charset="0"/>
              </a:endParaRPr>
            </a:p>
            <a:p>
              <a:pPr algn="ctr">
                <a:lnSpc>
                  <a:spcPct val="90000"/>
                </a:lnSpc>
              </a:pPr>
              <a:endParaRPr lang="en-GB" sz="3200">
                <a:solidFill>
                  <a:srgbClr val="002060"/>
                </a:solidFill>
              </a:endParaRPr>
            </a:p>
          </p:txBody>
        </p:sp>
        <p:sp>
          <p:nvSpPr>
            <p:cNvPr id="32" name="CasellaDiTesto 31">
              <a:extLst>
                <a:ext uri="{FF2B5EF4-FFF2-40B4-BE49-F238E27FC236}">
                  <a16:creationId xmlns:a16="http://schemas.microsoft.com/office/drawing/2014/main" id="{BDB6774A-E046-952E-088F-98000751F3C5}"/>
                </a:ext>
              </a:extLst>
            </p:cNvPr>
            <p:cNvSpPr txBox="1"/>
            <p:nvPr/>
          </p:nvSpPr>
          <p:spPr>
            <a:xfrm>
              <a:off x="7384424" y="2820368"/>
              <a:ext cx="1077649" cy="648166"/>
            </a:xfrm>
            <a:prstGeom prst="rect">
              <a:avLst/>
            </a:prstGeom>
            <a:noFill/>
          </p:spPr>
          <p:txBody>
            <a:bodyPr wrap="square" rtlCol="0">
              <a:noAutofit/>
            </a:bodyPr>
            <a:lstStyle/>
            <a:p>
              <a:pPr marL="0" algn="ctr" rtl="0" eaLnBrk="1" fontAlgn="ctr" latinLnBrk="0" hangingPunct="1">
                <a:spcBef>
                  <a:spcPts val="0"/>
                </a:spcBef>
                <a:spcAft>
                  <a:spcPts val="0"/>
                </a:spcAft>
              </a:pPr>
              <a:r>
                <a:rPr lang="en-GB" sz="3200" b="1" i="0" u="none" strike="noStrike" kern="1200">
                  <a:solidFill>
                    <a:srgbClr val="002060"/>
                  </a:solidFill>
                  <a:effectLst/>
                  <a:latin typeface="Arial" panose="020B0604020202020204" pitchFamily="34" charset="0"/>
                </a:rPr>
                <a:t>XL</a:t>
              </a:r>
              <a:endParaRPr lang="it-IT" sz="3200" b="0" i="0" u="none" strike="noStrike">
                <a:solidFill>
                  <a:srgbClr val="002060"/>
                </a:solidFill>
                <a:effectLst/>
                <a:latin typeface="Arial" panose="020B0604020202020204" pitchFamily="34" charset="0"/>
              </a:endParaRPr>
            </a:p>
            <a:p>
              <a:pPr algn="ctr">
                <a:lnSpc>
                  <a:spcPct val="90000"/>
                </a:lnSpc>
              </a:pPr>
              <a:endParaRPr lang="en-GB" sz="3200">
                <a:solidFill>
                  <a:srgbClr val="002060"/>
                </a:solidFill>
              </a:endParaRPr>
            </a:p>
          </p:txBody>
        </p:sp>
        <p:sp>
          <p:nvSpPr>
            <p:cNvPr id="34" name="CasellaDiTesto 33">
              <a:extLst>
                <a:ext uri="{FF2B5EF4-FFF2-40B4-BE49-F238E27FC236}">
                  <a16:creationId xmlns:a16="http://schemas.microsoft.com/office/drawing/2014/main" id="{BBBF4D44-84A0-9C00-2F3E-7654AB4E1194}"/>
                </a:ext>
              </a:extLst>
            </p:cNvPr>
            <p:cNvSpPr txBox="1"/>
            <p:nvPr/>
          </p:nvSpPr>
          <p:spPr>
            <a:xfrm>
              <a:off x="2185361" y="4313177"/>
              <a:ext cx="1381065" cy="508458"/>
            </a:xfrm>
            <a:prstGeom prst="rect">
              <a:avLst/>
            </a:prstGeom>
            <a:noFill/>
          </p:spPr>
          <p:txBody>
            <a:bodyPr wrap="square" rtlCol="0">
              <a:noAutofit/>
            </a:bodyPr>
            <a:lstStyle/>
            <a:p>
              <a:pPr marL="0" algn="ctr" rtl="0" eaLnBrk="1" fontAlgn="ctr" latinLnBrk="0" hangingPunct="1">
                <a:spcBef>
                  <a:spcPts val="0"/>
                </a:spcBef>
                <a:spcAft>
                  <a:spcPts val="0"/>
                </a:spcAft>
              </a:pPr>
              <a:r>
                <a:rPr lang="it-IT" sz="3200" b="1" i="0" u="none" strike="noStrike" kern="1200">
                  <a:solidFill>
                    <a:srgbClr val="002060"/>
                  </a:solidFill>
                  <a:effectLst/>
                  <a:latin typeface="Arial" panose="020B0604020202020204" pitchFamily="34" charset="0"/>
                </a:rPr>
                <a:t>8</a:t>
              </a:r>
              <a:endParaRPr lang="it-IT" sz="3200" b="0" i="0" u="none" strike="noStrike">
                <a:solidFill>
                  <a:srgbClr val="002060"/>
                </a:solidFill>
                <a:effectLst/>
                <a:latin typeface="Arial" panose="020B0604020202020204" pitchFamily="34" charset="0"/>
              </a:endParaRPr>
            </a:p>
            <a:p>
              <a:pPr algn="ctr">
                <a:lnSpc>
                  <a:spcPct val="90000"/>
                </a:lnSpc>
              </a:pPr>
              <a:endParaRPr lang="en-GB" sz="3200">
                <a:solidFill>
                  <a:srgbClr val="002060"/>
                </a:solidFill>
              </a:endParaRPr>
            </a:p>
          </p:txBody>
        </p:sp>
        <p:sp>
          <p:nvSpPr>
            <p:cNvPr id="35" name="CasellaDiTesto 34">
              <a:extLst>
                <a:ext uri="{FF2B5EF4-FFF2-40B4-BE49-F238E27FC236}">
                  <a16:creationId xmlns:a16="http://schemas.microsoft.com/office/drawing/2014/main" id="{17890573-F2F5-B9F8-7054-8FDD9B802255}"/>
                </a:ext>
              </a:extLst>
            </p:cNvPr>
            <p:cNvSpPr txBox="1"/>
            <p:nvPr/>
          </p:nvSpPr>
          <p:spPr>
            <a:xfrm>
              <a:off x="3585540" y="4313177"/>
              <a:ext cx="1269343" cy="648179"/>
            </a:xfrm>
            <a:prstGeom prst="rect">
              <a:avLst/>
            </a:prstGeom>
            <a:noFill/>
          </p:spPr>
          <p:txBody>
            <a:bodyPr wrap="square" rtlCol="0">
              <a:noAutofit/>
            </a:bodyPr>
            <a:lstStyle/>
            <a:p>
              <a:pPr marL="0" algn="ctr" rtl="0" eaLnBrk="1" fontAlgn="ctr" latinLnBrk="0" hangingPunct="1">
                <a:spcBef>
                  <a:spcPts val="0"/>
                </a:spcBef>
                <a:spcAft>
                  <a:spcPts val="0"/>
                </a:spcAft>
              </a:pPr>
              <a:r>
                <a:rPr lang="it-IT" sz="3200" b="1" i="0" u="none" strike="noStrike" kern="1200">
                  <a:solidFill>
                    <a:srgbClr val="002060"/>
                  </a:solidFill>
                  <a:effectLst/>
                  <a:latin typeface="Arial" panose="020B0604020202020204" pitchFamily="34" charset="0"/>
                </a:rPr>
                <a:t>16</a:t>
              </a:r>
              <a:endParaRPr lang="it-IT" sz="3200" b="0" i="0" u="none" strike="noStrike">
                <a:solidFill>
                  <a:srgbClr val="002060"/>
                </a:solidFill>
                <a:effectLst/>
                <a:latin typeface="Arial" panose="020B0604020202020204" pitchFamily="34" charset="0"/>
              </a:endParaRPr>
            </a:p>
            <a:p>
              <a:pPr algn="ctr">
                <a:lnSpc>
                  <a:spcPct val="90000"/>
                </a:lnSpc>
              </a:pPr>
              <a:endParaRPr lang="en-GB" sz="3200">
                <a:solidFill>
                  <a:srgbClr val="002060"/>
                </a:solidFill>
              </a:endParaRPr>
            </a:p>
          </p:txBody>
        </p:sp>
        <p:sp>
          <p:nvSpPr>
            <p:cNvPr id="36" name="CasellaDiTesto 35">
              <a:extLst>
                <a:ext uri="{FF2B5EF4-FFF2-40B4-BE49-F238E27FC236}">
                  <a16:creationId xmlns:a16="http://schemas.microsoft.com/office/drawing/2014/main" id="{BA575685-931D-4165-6245-5C4A35386604}"/>
                </a:ext>
              </a:extLst>
            </p:cNvPr>
            <p:cNvSpPr txBox="1"/>
            <p:nvPr/>
          </p:nvSpPr>
          <p:spPr>
            <a:xfrm>
              <a:off x="4917758" y="4313177"/>
              <a:ext cx="1215125" cy="730712"/>
            </a:xfrm>
            <a:prstGeom prst="rect">
              <a:avLst/>
            </a:prstGeom>
            <a:noFill/>
          </p:spPr>
          <p:txBody>
            <a:bodyPr wrap="square" rtlCol="0">
              <a:noAutofit/>
            </a:bodyPr>
            <a:lstStyle/>
            <a:p>
              <a:pPr marL="0" algn="ctr" rtl="0" eaLnBrk="1" fontAlgn="ctr" latinLnBrk="0" hangingPunct="1">
                <a:spcBef>
                  <a:spcPts val="0"/>
                </a:spcBef>
                <a:spcAft>
                  <a:spcPts val="0"/>
                </a:spcAft>
              </a:pPr>
              <a:r>
                <a:rPr lang="it-IT" sz="3200" b="1" i="0" u="none" strike="noStrike" kern="1200">
                  <a:solidFill>
                    <a:srgbClr val="002060"/>
                  </a:solidFill>
                  <a:effectLst/>
                  <a:latin typeface="Arial" panose="020B0604020202020204" pitchFamily="34" charset="0"/>
                </a:rPr>
                <a:t>24</a:t>
              </a:r>
              <a:endParaRPr lang="it-IT" sz="3200" b="0" i="0" u="none" strike="noStrike">
                <a:solidFill>
                  <a:srgbClr val="002060"/>
                </a:solidFill>
                <a:effectLst/>
                <a:latin typeface="Arial" panose="020B0604020202020204" pitchFamily="34" charset="0"/>
              </a:endParaRPr>
            </a:p>
            <a:p>
              <a:pPr algn="ctr">
                <a:lnSpc>
                  <a:spcPct val="90000"/>
                </a:lnSpc>
              </a:pPr>
              <a:endParaRPr lang="en-GB" sz="3200">
                <a:solidFill>
                  <a:srgbClr val="002060"/>
                </a:solidFill>
              </a:endParaRPr>
            </a:p>
          </p:txBody>
        </p:sp>
        <p:sp>
          <p:nvSpPr>
            <p:cNvPr id="37" name="CasellaDiTesto 36">
              <a:extLst>
                <a:ext uri="{FF2B5EF4-FFF2-40B4-BE49-F238E27FC236}">
                  <a16:creationId xmlns:a16="http://schemas.microsoft.com/office/drawing/2014/main" id="{2A29F871-C93C-9075-72FD-2B69015A633A}"/>
                </a:ext>
              </a:extLst>
            </p:cNvPr>
            <p:cNvSpPr txBox="1"/>
            <p:nvPr/>
          </p:nvSpPr>
          <p:spPr>
            <a:xfrm>
              <a:off x="6173418" y="4313177"/>
              <a:ext cx="1165067" cy="648176"/>
            </a:xfrm>
            <a:prstGeom prst="rect">
              <a:avLst/>
            </a:prstGeom>
            <a:noFill/>
          </p:spPr>
          <p:txBody>
            <a:bodyPr wrap="square" rtlCol="0">
              <a:noAutofit/>
            </a:bodyPr>
            <a:lstStyle/>
            <a:p>
              <a:pPr marL="0" algn="ctr" rtl="0" eaLnBrk="1" fontAlgn="ctr" latinLnBrk="0" hangingPunct="1">
                <a:spcBef>
                  <a:spcPts val="0"/>
                </a:spcBef>
                <a:spcAft>
                  <a:spcPts val="0"/>
                </a:spcAft>
              </a:pPr>
              <a:r>
                <a:rPr lang="it-IT" sz="3200" b="1" i="0" u="none" strike="noStrike" kern="1200">
                  <a:solidFill>
                    <a:srgbClr val="002060"/>
                  </a:solidFill>
                  <a:effectLst/>
                  <a:latin typeface="Arial" panose="020B0604020202020204" pitchFamily="34" charset="0"/>
                </a:rPr>
                <a:t>48</a:t>
              </a:r>
              <a:endParaRPr lang="it-IT" sz="3200" b="0" i="0" u="none" strike="noStrike">
                <a:solidFill>
                  <a:srgbClr val="002060"/>
                </a:solidFill>
                <a:effectLst/>
                <a:latin typeface="Arial" panose="020B0604020202020204" pitchFamily="34" charset="0"/>
              </a:endParaRPr>
            </a:p>
            <a:p>
              <a:pPr algn="ctr">
                <a:lnSpc>
                  <a:spcPct val="90000"/>
                </a:lnSpc>
              </a:pPr>
              <a:endParaRPr lang="en-GB" sz="3200">
                <a:solidFill>
                  <a:srgbClr val="002060"/>
                </a:solidFill>
              </a:endParaRPr>
            </a:p>
          </p:txBody>
        </p:sp>
        <p:sp>
          <p:nvSpPr>
            <p:cNvPr id="38" name="CasellaDiTesto 37">
              <a:extLst>
                <a:ext uri="{FF2B5EF4-FFF2-40B4-BE49-F238E27FC236}">
                  <a16:creationId xmlns:a16="http://schemas.microsoft.com/office/drawing/2014/main" id="{08E5BC3F-A199-A02B-98B2-ABE2613171DF}"/>
                </a:ext>
              </a:extLst>
            </p:cNvPr>
            <p:cNvSpPr txBox="1"/>
            <p:nvPr/>
          </p:nvSpPr>
          <p:spPr>
            <a:xfrm>
              <a:off x="7401358" y="4313177"/>
              <a:ext cx="1077649" cy="648166"/>
            </a:xfrm>
            <a:prstGeom prst="rect">
              <a:avLst/>
            </a:prstGeom>
            <a:noFill/>
          </p:spPr>
          <p:txBody>
            <a:bodyPr wrap="square" rtlCol="0">
              <a:noAutofit/>
            </a:bodyPr>
            <a:lstStyle/>
            <a:p>
              <a:pPr marL="0" algn="ctr" rtl="0" eaLnBrk="1" fontAlgn="ctr" latinLnBrk="0" hangingPunct="1">
                <a:spcBef>
                  <a:spcPts val="0"/>
                </a:spcBef>
                <a:spcAft>
                  <a:spcPts val="0"/>
                </a:spcAft>
              </a:pPr>
              <a:r>
                <a:rPr lang="it-IT" sz="3200" b="1" i="0" u="none" strike="noStrike" kern="1200">
                  <a:solidFill>
                    <a:srgbClr val="002060"/>
                  </a:solidFill>
                  <a:effectLst/>
                  <a:latin typeface="Arial" panose="020B0604020202020204" pitchFamily="34" charset="0"/>
                </a:rPr>
                <a:t>56</a:t>
              </a:r>
              <a:endParaRPr lang="it-IT" sz="3200" b="0" i="0" u="none" strike="noStrike">
                <a:solidFill>
                  <a:srgbClr val="002060"/>
                </a:solidFill>
                <a:effectLst/>
                <a:latin typeface="Arial" panose="020B0604020202020204" pitchFamily="34" charset="0"/>
              </a:endParaRPr>
            </a:p>
            <a:p>
              <a:pPr algn="ctr">
                <a:lnSpc>
                  <a:spcPct val="90000"/>
                </a:lnSpc>
              </a:pPr>
              <a:endParaRPr lang="en-GB" sz="3200">
                <a:solidFill>
                  <a:srgbClr val="002060"/>
                </a:solidFill>
              </a:endParaRPr>
            </a:p>
          </p:txBody>
        </p:sp>
        <p:sp>
          <p:nvSpPr>
            <p:cNvPr id="43" name="CasellaDiTesto 42">
              <a:extLst>
                <a:ext uri="{FF2B5EF4-FFF2-40B4-BE49-F238E27FC236}">
                  <a16:creationId xmlns:a16="http://schemas.microsoft.com/office/drawing/2014/main" id="{3D433E99-9696-2093-5DFC-D0C3F15AA7D3}"/>
                </a:ext>
              </a:extLst>
            </p:cNvPr>
            <p:cNvSpPr txBox="1"/>
            <p:nvPr/>
          </p:nvSpPr>
          <p:spPr>
            <a:xfrm>
              <a:off x="717725" y="4045869"/>
              <a:ext cx="1431652" cy="1159792"/>
            </a:xfrm>
            <a:prstGeom prst="rect">
              <a:avLst/>
            </a:prstGeom>
            <a:noFill/>
          </p:spPr>
          <p:txBody>
            <a:bodyPr wrap="square" rtlCol="0">
              <a:noAutofit/>
            </a:bodyPr>
            <a:lstStyle/>
            <a:p>
              <a:pPr algn="ctr">
                <a:lnSpc>
                  <a:spcPts val="3040"/>
                </a:lnSpc>
              </a:pPr>
              <a:r>
                <a:rPr lang="en-GB" sz="3200" b="1">
                  <a:solidFill>
                    <a:srgbClr val="002060"/>
                  </a:solidFill>
                  <a:latin typeface="+mj-lt"/>
                </a:rPr>
                <a:t>CST</a:t>
              </a:r>
            </a:p>
            <a:p>
              <a:pPr algn="ctr">
                <a:lnSpc>
                  <a:spcPts val="3040"/>
                </a:lnSpc>
              </a:pPr>
              <a:r>
                <a:rPr lang="en-GB" sz="3200" b="1">
                  <a:solidFill>
                    <a:srgbClr val="002060"/>
                  </a:solidFill>
                  <a:latin typeface="+mj-lt"/>
                </a:rPr>
                <a:t>PACK (H)</a:t>
              </a:r>
            </a:p>
          </p:txBody>
        </p:sp>
      </p:grpSp>
      <p:sp>
        <p:nvSpPr>
          <p:cNvPr id="50" name="CasellaDiTesto 49">
            <a:extLst>
              <a:ext uri="{FF2B5EF4-FFF2-40B4-BE49-F238E27FC236}">
                <a16:creationId xmlns:a16="http://schemas.microsoft.com/office/drawing/2014/main" id="{D1A3E24F-D6C5-22F0-D57B-63C079042EAE}"/>
              </a:ext>
            </a:extLst>
          </p:cNvPr>
          <p:cNvSpPr txBox="1"/>
          <p:nvPr/>
        </p:nvSpPr>
        <p:spPr>
          <a:xfrm>
            <a:off x="736775" y="6780753"/>
            <a:ext cx="2200608" cy="389611"/>
          </a:xfrm>
          <a:prstGeom prst="rect">
            <a:avLst/>
          </a:prstGeom>
          <a:noFill/>
        </p:spPr>
        <p:txBody>
          <a:bodyPr wrap="square" rtlCol="0">
            <a:noAutofit/>
          </a:bodyPr>
          <a:lstStyle/>
          <a:p>
            <a:pPr algn="ctr"/>
            <a:r>
              <a:rPr lang="it-IT" sz="1800" b="0" dirty="0">
                <a:solidFill>
                  <a:srgbClr val="002060"/>
                </a:solidFill>
                <a:latin typeface="+mn-lt"/>
                <a:ea typeface="Calibri"/>
                <a:cs typeface="Calibri"/>
              </a:rPr>
              <a:t>LEGENDA</a:t>
            </a:r>
          </a:p>
        </p:txBody>
      </p:sp>
      <p:sp>
        <p:nvSpPr>
          <p:cNvPr id="52" name="CasellaDiTesto 51">
            <a:extLst>
              <a:ext uri="{FF2B5EF4-FFF2-40B4-BE49-F238E27FC236}">
                <a16:creationId xmlns:a16="http://schemas.microsoft.com/office/drawing/2014/main" id="{FFA78CB1-E840-FBDF-DD54-BD2D1D79C9F7}"/>
              </a:ext>
            </a:extLst>
          </p:cNvPr>
          <p:cNvSpPr txBox="1"/>
          <p:nvPr/>
        </p:nvSpPr>
        <p:spPr>
          <a:xfrm>
            <a:off x="3113711" y="6559826"/>
            <a:ext cx="2724577" cy="761718"/>
          </a:xfrm>
          <a:prstGeom prst="rect">
            <a:avLst/>
          </a:prstGeom>
          <a:noFill/>
        </p:spPr>
        <p:txBody>
          <a:bodyPr wrap="square" rtlCol="0">
            <a:noAutofit/>
          </a:bodyPr>
          <a:lstStyle/>
          <a:p>
            <a:pPr marL="0" rtl="0" eaLnBrk="1" fontAlgn="ctr" latinLnBrk="0" hangingPunct="1">
              <a:spcBef>
                <a:spcPts val="0"/>
              </a:spcBef>
              <a:spcAft>
                <a:spcPts val="0"/>
              </a:spcAft>
            </a:pPr>
            <a:r>
              <a:rPr lang="it-IT" sz="2000" b="1" i="0" u="none" strike="noStrike" kern="1200" dirty="0">
                <a:solidFill>
                  <a:srgbClr val="002060"/>
                </a:solidFill>
                <a:effectLst/>
                <a:latin typeface="Arial" panose="020B0604020202020204" pitchFamily="34" charset="0"/>
                <a:ea typeface="Calibri" panose="020F0502020204030204" pitchFamily="34" charset="0"/>
                <a:cs typeface="Calibri" panose="020F0502020204030204" pitchFamily="34" charset="0"/>
              </a:rPr>
              <a:t>XS </a:t>
            </a:r>
            <a:r>
              <a:rPr lang="it-IT" sz="2000" b="0" i="0" u="none" strike="noStrike" kern="1200" dirty="0">
                <a:solidFill>
                  <a:srgbClr val="002060"/>
                </a:solidFill>
                <a:effectLst/>
                <a:latin typeface="Arial" panose="020B0604020202020204" pitchFamily="34" charset="0"/>
                <a:ea typeface="Calibri" panose="020F0502020204030204" pitchFamily="34" charset="0"/>
                <a:cs typeface="Calibri" panose="020F0502020204030204" pitchFamily="34" charset="0"/>
              </a:rPr>
              <a:t> Users ≤ 250</a:t>
            </a:r>
            <a:endParaRPr lang="it-IT" sz="2000" b="0" i="0" u="none" strike="noStrike" dirty="0">
              <a:solidFill>
                <a:srgbClr val="002060"/>
              </a:solidFill>
              <a:effectLst/>
              <a:latin typeface="Arial" panose="020B0604020202020204" pitchFamily="34" charset="0"/>
            </a:endParaRPr>
          </a:p>
          <a:p>
            <a:pPr marL="0" rtl="0" eaLnBrk="1" fontAlgn="ctr" latinLnBrk="0" hangingPunct="1">
              <a:lnSpc>
                <a:spcPct val="150000"/>
              </a:lnSpc>
              <a:spcBef>
                <a:spcPts val="0"/>
              </a:spcBef>
              <a:spcAft>
                <a:spcPts val="0"/>
              </a:spcAft>
            </a:pPr>
            <a:r>
              <a:rPr lang="it-IT" sz="2000" b="1" i="0" u="none" strike="noStrike" kern="1200" dirty="0">
                <a:solidFill>
                  <a:srgbClr val="002060"/>
                </a:solidFill>
                <a:effectLst/>
                <a:latin typeface="Arial" panose="020B0604020202020204" pitchFamily="34" charset="0"/>
                <a:ea typeface="Calibri" panose="020F0502020204030204" pitchFamily="34" charset="0"/>
                <a:cs typeface="Calibri" panose="020F0502020204030204" pitchFamily="34" charset="0"/>
              </a:rPr>
              <a:t>S</a:t>
            </a:r>
            <a:r>
              <a:rPr lang="it-IT" sz="2000" b="1" dirty="0">
                <a:solidFill>
                  <a:srgbClr val="002060"/>
                </a:solidFill>
                <a:latin typeface="Arial" panose="020B0604020202020204" pitchFamily="34" charset="0"/>
              </a:rPr>
              <a:t> </a:t>
            </a:r>
            <a:r>
              <a:rPr lang="it-IT" sz="2000" b="0" i="0" u="none" strike="noStrike" kern="1200" dirty="0">
                <a:solidFill>
                  <a:srgbClr val="002060"/>
                </a:solidFill>
                <a:effectLst/>
                <a:latin typeface="Arial" panose="020B0604020202020204" pitchFamily="34" charset="0"/>
                <a:ea typeface="Calibri" panose="020F0502020204030204" pitchFamily="34" charset="0"/>
                <a:cs typeface="Calibri" panose="020F0502020204030204" pitchFamily="34" charset="0"/>
              </a:rPr>
              <a:t>251 &lt; Users ≤1000</a:t>
            </a:r>
            <a:endParaRPr lang="it-IT" sz="2000" b="0" i="0" u="none" strike="noStrike" dirty="0">
              <a:solidFill>
                <a:srgbClr val="002060"/>
              </a:solidFill>
              <a:effectLst/>
              <a:latin typeface="Arial" panose="020B0604020202020204" pitchFamily="34" charset="0"/>
            </a:endParaRPr>
          </a:p>
        </p:txBody>
      </p:sp>
      <p:sp>
        <p:nvSpPr>
          <p:cNvPr id="53" name="CasellaDiTesto 52">
            <a:extLst>
              <a:ext uri="{FF2B5EF4-FFF2-40B4-BE49-F238E27FC236}">
                <a16:creationId xmlns:a16="http://schemas.microsoft.com/office/drawing/2014/main" id="{C850F725-BCBE-F01A-5053-26C42C618A89}"/>
              </a:ext>
            </a:extLst>
          </p:cNvPr>
          <p:cNvSpPr txBox="1"/>
          <p:nvPr/>
        </p:nvSpPr>
        <p:spPr>
          <a:xfrm>
            <a:off x="6173418" y="6559826"/>
            <a:ext cx="3283730" cy="762437"/>
          </a:xfrm>
          <a:prstGeom prst="rect">
            <a:avLst/>
          </a:prstGeom>
          <a:noFill/>
          <a:ln>
            <a:noFill/>
          </a:ln>
        </p:spPr>
        <p:txBody>
          <a:bodyPr wrap="square" rtlCol="0">
            <a:noAutofit/>
          </a:bodyPr>
          <a:lstStyle/>
          <a:p>
            <a:pPr marL="0" rtl="0" eaLnBrk="1" fontAlgn="ctr" latinLnBrk="0" hangingPunct="1">
              <a:spcBef>
                <a:spcPts val="0"/>
              </a:spcBef>
              <a:spcAft>
                <a:spcPts val="0"/>
              </a:spcAft>
            </a:pPr>
            <a:r>
              <a:rPr lang="it-IT" sz="2000" b="1" i="0" u="none" strike="noStrike" kern="1200" dirty="0">
                <a:solidFill>
                  <a:srgbClr val="002060"/>
                </a:solidFill>
                <a:effectLst/>
                <a:latin typeface="Arial" panose="020B0604020202020204" pitchFamily="34" charset="0"/>
                <a:ea typeface="Calibri" panose="020F0502020204030204" pitchFamily="34" charset="0"/>
                <a:cs typeface="Calibri" panose="020F0502020204030204" pitchFamily="34" charset="0"/>
              </a:rPr>
              <a:t>M</a:t>
            </a:r>
            <a:r>
              <a:rPr lang="it-IT" sz="2000" b="1" dirty="0">
                <a:solidFill>
                  <a:srgbClr val="002060"/>
                </a:solidFill>
                <a:latin typeface="Arial" panose="020B0604020202020204" pitchFamily="34" charset="0"/>
              </a:rPr>
              <a:t> </a:t>
            </a:r>
            <a:r>
              <a:rPr lang="it-IT" sz="2000" b="0" i="0" u="none" strike="noStrike" kern="1200" dirty="0">
                <a:solidFill>
                  <a:srgbClr val="002060"/>
                </a:solidFill>
                <a:effectLst/>
                <a:latin typeface="Arial" panose="020B0604020202020204" pitchFamily="34" charset="0"/>
                <a:ea typeface="Calibri" panose="020F0502020204030204" pitchFamily="34" charset="0"/>
                <a:cs typeface="Calibri" panose="020F0502020204030204" pitchFamily="34" charset="0"/>
              </a:rPr>
              <a:t>1001 &lt; Users ≤ 3000</a:t>
            </a:r>
            <a:endParaRPr lang="it-IT" sz="2000" b="0" i="0" u="none" strike="noStrike" dirty="0">
              <a:solidFill>
                <a:srgbClr val="002060"/>
              </a:solidFill>
              <a:effectLst/>
              <a:latin typeface="Arial" panose="020B0604020202020204" pitchFamily="34" charset="0"/>
            </a:endParaRPr>
          </a:p>
          <a:p>
            <a:pPr marL="0" rtl="0" eaLnBrk="1" fontAlgn="ctr" latinLnBrk="0" hangingPunct="1">
              <a:lnSpc>
                <a:spcPct val="150000"/>
              </a:lnSpc>
              <a:spcBef>
                <a:spcPts val="0"/>
              </a:spcBef>
              <a:spcAft>
                <a:spcPts val="0"/>
              </a:spcAft>
            </a:pPr>
            <a:r>
              <a:rPr lang="it-IT" sz="2000" b="1" i="0" u="none" strike="noStrike" kern="1200" dirty="0">
                <a:solidFill>
                  <a:srgbClr val="002060"/>
                </a:solidFill>
                <a:effectLst/>
                <a:latin typeface="Arial" panose="020B0604020202020204" pitchFamily="34" charset="0"/>
                <a:ea typeface="Calibri" panose="020F0502020204030204" pitchFamily="34" charset="0"/>
                <a:cs typeface="Calibri" panose="020F0502020204030204" pitchFamily="34" charset="0"/>
              </a:rPr>
              <a:t>L</a:t>
            </a:r>
            <a:r>
              <a:rPr lang="it-IT" sz="2000" dirty="0">
                <a:solidFill>
                  <a:srgbClr val="002060"/>
                </a:solidFill>
                <a:latin typeface="Arial" panose="020B0604020202020204" pitchFamily="34" charset="0"/>
              </a:rPr>
              <a:t> </a:t>
            </a:r>
            <a:r>
              <a:rPr lang="it-IT" sz="2000" b="0" i="0" u="none" strike="noStrike" kern="1200" dirty="0">
                <a:solidFill>
                  <a:srgbClr val="002060"/>
                </a:solidFill>
                <a:effectLst/>
                <a:latin typeface="Arial" panose="020B0604020202020204" pitchFamily="34" charset="0"/>
                <a:ea typeface="Calibri" panose="020F0502020204030204" pitchFamily="34" charset="0"/>
                <a:cs typeface="Calibri" panose="020F0502020204030204" pitchFamily="34" charset="0"/>
              </a:rPr>
              <a:t>3001 &lt; Users ≤ 10000</a:t>
            </a:r>
            <a:endParaRPr lang="it-IT" sz="2000" b="0" i="0" u="none" strike="noStrike" dirty="0">
              <a:solidFill>
                <a:srgbClr val="002060"/>
              </a:solidFill>
              <a:effectLst/>
              <a:latin typeface="Arial" panose="020B0604020202020204" pitchFamily="34" charset="0"/>
            </a:endParaRPr>
          </a:p>
        </p:txBody>
      </p:sp>
      <p:sp>
        <p:nvSpPr>
          <p:cNvPr id="54" name="CasellaDiTesto 53">
            <a:extLst>
              <a:ext uri="{FF2B5EF4-FFF2-40B4-BE49-F238E27FC236}">
                <a16:creationId xmlns:a16="http://schemas.microsoft.com/office/drawing/2014/main" id="{489FF261-DEA9-2C07-68BB-DB1527FFDC3F}"/>
              </a:ext>
            </a:extLst>
          </p:cNvPr>
          <p:cNvSpPr txBox="1"/>
          <p:nvPr/>
        </p:nvSpPr>
        <p:spPr>
          <a:xfrm>
            <a:off x="9737564" y="6559825"/>
            <a:ext cx="3600128" cy="761669"/>
          </a:xfrm>
          <a:prstGeom prst="rect">
            <a:avLst/>
          </a:prstGeom>
          <a:noFill/>
        </p:spPr>
        <p:txBody>
          <a:bodyPr wrap="square" rtlCol="0">
            <a:noAutofit/>
          </a:bodyPr>
          <a:lstStyle/>
          <a:p>
            <a:pPr marL="0" rtl="0" eaLnBrk="1" fontAlgn="ctr" latinLnBrk="0" hangingPunct="1">
              <a:spcBef>
                <a:spcPts val="0"/>
              </a:spcBef>
              <a:spcAft>
                <a:spcPts val="0"/>
              </a:spcAft>
            </a:pPr>
            <a:r>
              <a:rPr lang="it-IT" sz="2000" b="1" i="0" u="none" strike="noStrike" kern="1200">
                <a:solidFill>
                  <a:srgbClr val="002060"/>
                </a:solidFill>
                <a:effectLst/>
                <a:latin typeface="Arial" panose="020B0604020202020204" pitchFamily="34" charset="0"/>
                <a:ea typeface="Calibri" panose="020F0502020204030204" pitchFamily="34" charset="0"/>
                <a:cs typeface="Calibri" panose="020F0502020204030204" pitchFamily="34" charset="0"/>
              </a:rPr>
              <a:t>XL</a:t>
            </a:r>
            <a:r>
              <a:rPr lang="it-IT" sz="2000">
                <a:solidFill>
                  <a:srgbClr val="002060"/>
                </a:solidFill>
                <a:latin typeface="Arial" panose="020B0604020202020204" pitchFamily="34" charset="0"/>
              </a:rPr>
              <a:t> </a:t>
            </a:r>
            <a:r>
              <a:rPr lang="it-IT" sz="2000" b="0" i="0" u="none" strike="noStrike" kern="1200">
                <a:solidFill>
                  <a:srgbClr val="002060"/>
                </a:solidFill>
                <a:effectLst/>
                <a:latin typeface="Arial" panose="020B0604020202020204" pitchFamily="34" charset="0"/>
                <a:ea typeface="Calibri" panose="020F0502020204030204" pitchFamily="34" charset="0"/>
                <a:cs typeface="Calibri" panose="020F0502020204030204" pitchFamily="34" charset="0"/>
              </a:rPr>
              <a:t>Users &gt; 10000</a:t>
            </a:r>
          </a:p>
          <a:p>
            <a:pPr marL="0" rtl="0" eaLnBrk="1" fontAlgn="ctr" latinLnBrk="0" hangingPunct="1">
              <a:spcBef>
                <a:spcPts val="0"/>
              </a:spcBef>
              <a:spcAft>
                <a:spcPts val="0"/>
              </a:spcAft>
            </a:pPr>
            <a:endParaRPr lang="it-IT" sz="2000" b="1" i="0" u="none" strike="noStrike">
              <a:solidFill>
                <a:srgbClr val="002060"/>
              </a:solidFill>
              <a:effectLst/>
              <a:latin typeface="Arial" panose="020B0604020202020204" pitchFamily="34" charset="0"/>
            </a:endParaRPr>
          </a:p>
        </p:txBody>
      </p:sp>
      <p:sp>
        <p:nvSpPr>
          <p:cNvPr id="56" name="Rettangolo 55">
            <a:extLst>
              <a:ext uri="{FF2B5EF4-FFF2-40B4-BE49-F238E27FC236}">
                <a16:creationId xmlns:a16="http://schemas.microsoft.com/office/drawing/2014/main" id="{633210A2-4FB8-0B5A-91B4-A922CE04B223}"/>
              </a:ext>
            </a:extLst>
          </p:cNvPr>
          <p:cNvSpPr/>
          <p:nvPr/>
        </p:nvSpPr>
        <p:spPr>
          <a:xfrm>
            <a:off x="736775" y="6502438"/>
            <a:ext cx="12424589" cy="928374"/>
          </a:xfrm>
          <a:prstGeom prst="rect">
            <a:avLst/>
          </a:prstGeom>
          <a:noFill/>
          <a:ln w="19050">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90000"/>
              </a:lnSpc>
            </a:pPr>
            <a:endParaRPr lang="en-GB">
              <a:solidFill>
                <a:srgbClr val="002060"/>
              </a:solidFill>
            </a:endParaRPr>
          </a:p>
        </p:txBody>
      </p:sp>
      <p:cxnSp>
        <p:nvCxnSpPr>
          <p:cNvPr id="58" name="Connettore 1 57">
            <a:extLst>
              <a:ext uri="{FF2B5EF4-FFF2-40B4-BE49-F238E27FC236}">
                <a16:creationId xmlns:a16="http://schemas.microsoft.com/office/drawing/2014/main" id="{3ED7D65C-B187-4063-31A9-9520834806AB}"/>
              </a:ext>
            </a:extLst>
          </p:cNvPr>
          <p:cNvCxnSpPr>
            <a:cxnSpLocks/>
          </p:cNvCxnSpPr>
          <p:nvPr/>
        </p:nvCxnSpPr>
        <p:spPr>
          <a:xfrm flipV="1">
            <a:off x="2945276" y="6962166"/>
            <a:ext cx="10216074" cy="41252"/>
          </a:xfrm>
          <a:prstGeom prst="line">
            <a:avLst/>
          </a:prstGeom>
          <a:ln w="19050">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60" name="Connettore 1 59">
            <a:extLst>
              <a:ext uri="{FF2B5EF4-FFF2-40B4-BE49-F238E27FC236}">
                <a16:creationId xmlns:a16="http://schemas.microsoft.com/office/drawing/2014/main" id="{0CB39641-028B-6017-4A6D-0B3D39448CFC}"/>
              </a:ext>
            </a:extLst>
          </p:cNvPr>
          <p:cNvCxnSpPr>
            <a:cxnSpLocks/>
          </p:cNvCxnSpPr>
          <p:nvPr/>
        </p:nvCxnSpPr>
        <p:spPr>
          <a:xfrm>
            <a:off x="2945276" y="6502438"/>
            <a:ext cx="0" cy="928374"/>
          </a:xfrm>
          <a:prstGeom prst="line">
            <a:avLst/>
          </a:prstGeom>
          <a:ln w="19050">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67" name="Connettore 1 66">
            <a:extLst>
              <a:ext uri="{FF2B5EF4-FFF2-40B4-BE49-F238E27FC236}">
                <a16:creationId xmlns:a16="http://schemas.microsoft.com/office/drawing/2014/main" id="{4B0812EF-6191-9F6C-85F4-3B62F8E98E5A}"/>
              </a:ext>
            </a:extLst>
          </p:cNvPr>
          <p:cNvCxnSpPr>
            <a:cxnSpLocks/>
          </p:cNvCxnSpPr>
          <p:nvPr/>
        </p:nvCxnSpPr>
        <p:spPr>
          <a:xfrm>
            <a:off x="5939321" y="6514964"/>
            <a:ext cx="0" cy="915848"/>
          </a:xfrm>
          <a:prstGeom prst="line">
            <a:avLst/>
          </a:prstGeom>
          <a:ln w="19050">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68" name="Connettore 1 67">
            <a:extLst>
              <a:ext uri="{FF2B5EF4-FFF2-40B4-BE49-F238E27FC236}">
                <a16:creationId xmlns:a16="http://schemas.microsoft.com/office/drawing/2014/main" id="{0F2FB558-9B22-B29C-9259-B7FA025D7BA0}"/>
              </a:ext>
            </a:extLst>
          </p:cNvPr>
          <p:cNvCxnSpPr>
            <a:cxnSpLocks/>
          </p:cNvCxnSpPr>
          <p:nvPr/>
        </p:nvCxnSpPr>
        <p:spPr>
          <a:xfrm>
            <a:off x="9544971" y="6514964"/>
            <a:ext cx="0" cy="915848"/>
          </a:xfrm>
          <a:prstGeom prst="line">
            <a:avLst/>
          </a:prstGeom>
          <a:ln w="19050">
            <a:solidFill>
              <a:schemeClr val="bg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3729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51D90893-1017-C797-32E7-8E535A25D1BD}"/>
              </a:ext>
            </a:extLst>
          </p:cNvPr>
          <p:cNvSpPr>
            <a:spLocks noGrp="1"/>
          </p:cNvSpPr>
          <p:nvPr>
            <p:ph type="subTitle" idx="1"/>
          </p:nvPr>
        </p:nvSpPr>
        <p:spPr/>
        <p:txBody>
          <a:bodyPr anchor="ctr"/>
          <a:lstStyle/>
          <a:p>
            <a:r>
              <a:rPr lang="en-US" dirty="0">
                <a:solidFill>
                  <a:schemeClr val="bg1"/>
                </a:solidFill>
              </a:rPr>
              <a:t>Thank you</a:t>
            </a:r>
            <a:endParaRPr lang="it-IT" dirty="0">
              <a:solidFill>
                <a:schemeClr val="bg1"/>
              </a:solidFill>
            </a:endParaRPr>
          </a:p>
        </p:txBody>
      </p:sp>
    </p:spTree>
    <p:extLst>
      <p:ext uri="{BB962C8B-B14F-4D97-AF65-F5344CB8AC3E}">
        <p14:creationId xmlns:p14="http://schemas.microsoft.com/office/powerpoint/2010/main" val="172490117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5B376E9F-4AAE-6887-C39A-8986E538C93C}"/>
              </a:ext>
            </a:extLst>
          </p:cNvPr>
          <p:cNvSpPr>
            <a:spLocks noGrp="1"/>
          </p:cNvSpPr>
          <p:nvPr>
            <p:ph type="body" sz="quarter" idx="13"/>
          </p:nvPr>
        </p:nvSpPr>
        <p:spPr>
          <a:xfrm>
            <a:off x="727075" y="1337157"/>
            <a:ext cx="8532672" cy="646577"/>
          </a:xfrm>
        </p:spPr>
        <p:txBody>
          <a:bodyPr/>
          <a:lstStyle/>
          <a:p>
            <a:r>
              <a:rPr lang="it-IT" b="1" dirty="0"/>
              <a:t>Lifelong Learning</a:t>
            </a:r>
          </a:p>
        </p:txBody>
      </p:sp>
      <p:sp>
        <p:nvSpPr>
          <p:cNvPr id="3" name="Titolo 2">
            <a:extLst>
              <a:ext uri="{FF2B5EF4-FFF2-40B4-BE49-F238E27FC236}">
                <a16:creationId xmlns:a16="http://schemas.microsoft.com/office/drawing/2014/main" id="{677A60FD-BE0C-C293-116D-C639C1D83C23}"/>
              </a:ext>
            </a:extLst>
          </p:cNvPr>
          <p:cNvSpPr>
            <a:spLocks noGrp="1"/>
          </p:cNvSpPr>
          <p:nvPr>
            <p:ph type="title"/>
          </p:nvPr>
        </p:nvSpPr>
        <p:spPr/>
        <p:txBody>
          <a:bodyPr/>
          <a:lstStyle/>
          <a:p>
            <a:r>
              <a:rPr lang="it-IT" dirty="0"/>
              <a:t>Campus - </a:t>
            </a:r>
            <a:r>
              <a:rPr lang="it-IT" dirty="0" err="1"/>
              <a:t>Maintenance</a:t>
            </a:r>
            <a:r>
              <a:rPr lang="it-IT" dirty="0"/>
              <a:t> &amp; Update</a:t>
            </a:r>
          </a:p>
        </p:txBody>
      </p:sp>
      <p:grpSp>
        <p:nvGrpSpPr>
          <p:cNvPr id="21" name="Gruppo 20">
            <a:extLst>
              <a:ext uri="{FF2B5EF4-FFF2-40B4-BE49-F238E27FC236}">
                <a16:creationId xmlns:a16="http://schemas.microsoft.com/office/drawing/2014/main" id="{EC4B9CB2-BCFD-A3AB-F7A7-F6E3824BD25F}"/>
              </a:ext>
            </a:extLst>
          </p:cNvPr>
          <p:cNvGrpSpPr/>
          <p:nvPr/>
        </p:nvGrpSpPr>
        <p:grpSpPr>
          <a:xfrm>
            <a:off x="12302835" y="851820"/>
            <a:ext cx="1535205" cy="378863"/>
            <a:chOff x="12302835" y="851820"/>
            <a:chExt cx="1535205" cy="378863"/>
          </a:xfrm>
        </p:grpSpPr>
        <p:sp>
          <p:nvSpPr>
            <p:cNvPr id="22" name="Title 1">
              <a:extLst>
                <a:ext uri="{FF2B5EF4-FFF2-40B4-BE49-F238E27FC236}">
                  <a16:creationId xmlns:a16="http://schemas.microsoft.com/office/drawing/2014/main" id="{47AD9364-64A2-60FD-F9D0-2CD9DECD23A2}"/>
                </a:ext>
              </a:extLst>
            </p:cNvPr>
            <p:cNvSpPr txBox="1">
              <a:spLocks/>
            </p:cNvSpPr>
            <p:nvPr/>
          </p:nvSpPr>
          <p:spPr>
            <a:xfrm>
              <a:off x="12302835" y="910863"/>
              <a:ext cx="1218513" cy="260774"/>
            </a:xfrm>
            <a:prstGeom prst="rect">
              <a:avLst/>
            </a:prstGeom>
          </p:spPr>
          <p:txBody>
            <a:bodyPr vert="horz" lIns="0" tIns="0" rIns="130622" bIns="65311" rtlCol="0" anchor="t" anchorCtr="0">
              <a:noAutofit/>
            </a:bodyPr>
            <a:lstStyle>
              <a:lvl1pPr algn="l" defTabSz="1306220" rtl="0" eaLnBrk="1" latinLnBrk="0" hangingPunct="1">
                <a:lnSpc>
                  <a:spcPct val="90000"/>
                </a:lnSpc>
                <a:spcBef>
                  <a:spcPct val="0"/>
                </a:spcBef>
                <a:buNone/>
                <a:defRPr sz="4400" b="1" i="0" kern="1200" cap="none">
                  <a:solidFill>
                    <a:schemeClr val="bg1"/>
                  </a:solidFill>
                  <a:latin typeface="Arial" panose="020B0604020202020204" pitchFamily="34" charset="0"/>
                  <a:ea typeface="+mj-ea"/>
                  <a:cs typeface="Arial" panose="020B0604020202020204" pitchFamily="34" charset="0"/>
                </a:defRPr>
              </a:lvl1pPr>
            </a:lstStyle>
            <a:p>
              <a:r>
                <a:rPr lang="en-US" sz="1600" dirty="0"/>
                <a:t>Awareness</a:t>
              </a:r>
            </a:p>
          </p:txBody>
        </p:sp>
        <p:grpSp>
          <p:nvGrpSpPr>
            <p:cNvPr id="23" name="Gruppo 22">
              <a:extLst>
                <a:ext uri="{FF2B5EF4-FFF2-40B4-BE49-F238E27FC236}">
                  <a16:creationId xmlns:a16="http://schemas.microsoft.com/office/drawing/2014/main" id="{C0C7AAE9-057E-F501-EF0A-910824B71FF6}"/>
                </a:ext>
              </a:extLst>
            </p:cNvPr>
            <p:cNvGrpSpPr/>
            <p:nvPr/>
          </p:nvGrpSpPr>
          <p:grpSpPr>
            <a:xfrm>
              <a:off x="13405115" y="851820"/>
              <a:ext cx="432925" cy="378863"/>
              <a:chOff x="703187" y="2255316"/>
              <a:chExt cx="2344813" cy="2051713"/>
            </a:xfrm>
          </p:grpSpPr>
          <p:sp>
            <p:nvSpPr>
              <p:cNvPr id="24" name="Rettangolo 23">
                <a:extLst>
                  <a:ext uri="{FF2B5EF4-FFF2-40B4-BE49-F238E27FC236}">
                    <a16:creationId xmlns:a16="http://schemas.microsoft.com/office/drawing/2014/main" id="{4E905297-74F7-D5AE-5BED-FA5A28383D1E}"/>
                  </a:ext>
                </a:extLst>
              </p:cNvPr>
              <p:cNvSpPr/>
              <p:nvPr/>
            </p:nvSpPr>
            <p:spPr>
              <a:xfrm>
                <a:off x="1481637" y="2457754"/>
                <a:ext cx="787912" cy="675306"/>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pic>
            <p:nvPicPr>
              <p:cNvPr id="25" name="Elemento grafico 24">
                <a:extLst>
                  <a:ext uri="{FF2B5EF4-FFF2-40B4-BE49-F238E27FC236}">
                    <a16:creationId xmlns:a16="http://schemas.microsoft.com/office/drawing/2014/main" id="{8F36B52B-0F62-9BCF-4483-152D1674434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3187" y="2255316"/>
                <a:ext cx="2344813" cy="2051713"/>
              </a:xfrm>
              <a:prstGeom prst="rect">
                <a:avLst/>
              </a:prstGeom>
            </p:spPr>
          </p:pic>
        </p:grpSp>
      </p:grpSp>
      <p:sp>
        <p:nvSpPr>
          <p:cNvPr id="2" name="Google Shape;150;p22">
            <a:extLst>
              <a:ext uri="{FF2B5EF4-FFF2-40B4-BE49-F238E27FC236}">
                <a16:creationId xmlns:a16="http://schemas.microsoft.com/office/drawing/2014/main" id="{18E2125F-0E21-E57C-FD97-4420BB2239C8}"/>
              </a:ext>
            </a:extLst>
          </p:cNvPr>
          <p:cNvSpPr txBox="1"/>
          <p:nvPr/>
        </p:nvSpPr>
        <p:spPr>
          <a:xfrm>
            <a:off x="2904439" y="6560776"/>
            <a:ext cx="5488144" cy="415478"/>
          </a:xfrm>
          <a:prstGeom prst="rect">
            <a:avLst/>
          </a:prstGeom>
          <a:noFill/>
          <a:ln>
            <a:noFill/>
          </a:ln>
        </p:spPr>
        <p:txBody>
          <a:bodyPr spcFirstLastPara="1" wrap="square" lIns="45713" tIns="22850" rIns="45713" bIns="22850" anchor="t" anchorCtr="0">
            <a:spAutoFit/>
          </a:bodyPr>
          <a:lstStyle/>
          <a:p>
            <a:pPr algn="ctr"/>
            <a:r>
              <a:rPr lang="it-IT" sz="2400" b="1" dirty="0">
                <a:solidFill>
                  <a:srgbClr val="002060"/>
                </a:solidFill>
                <a:ea typeface="Inter"/>
                <a:cs typeface="Red Hat Display ExtraBold"/>
              </a:rPr>
              <a:t>MAINTENANCE</a:t>
            </a:r>
          </a:p>
        </p:txBody>
      </p:sp>
      <p:pic>
        <p:nvPicPr>
          <p:cNvPr id="6" name="Segnaposto immagine 19">
            <a:extLst>
              <a:ext uri="{FF2B5EF4-FFF2-40B4-BE49-F238E27FC236}">
                <a16:creationId xmlns:a16="http://schemas.microsoft.com/office/drawing/2014/main" id="{1906E7B4-0B45-F1E3-09F9-A233EA6F43A8}"/>
              </a:ext>
            </a:extLst>
          </p:cNvPr>
          <p:cNvPicPr>
            <a:picLocks noChangeAspect="1"/>
          </p:cNvPicPr>
          <p:nvPr/>
        </p:nvPicPr>
        <p:blipFill>
          <a:blip r:embed="rId5" cstate="print">
            <a:extLst>
              <a:ext uri="{28A0092B-C50C-407E-A947-70E740481C1C}">
                <a14:useLocalDpi xmlns:a14="http://schemas.microsoft.com/office/drawing/2010/main" val="0"/>
              </a:ext>
            </a:extLst>
          </a:blip>
          <a:srcRect l="10852" r="10852"/>
          <a:stretch/>
        </p:blipFill>
        <p:spPr>
          <a:xfrm>
            <a:off x="731522" y="2516870"/>
            <a:ext cx="3167232" cy="2273172"/>
          </a:xfrm>
          <a:prstGeom prst="round2SameRect">
            <a:avLst>
              <a:gd name="adj1" fmla="val 4840"/>
              <a:gd name="adj2" fmla="val 0"/>
            </a:avLst>
          </a:prstGeom>
        </p:spPr>
      </p:pic>
      <p:sp>
        <p:nvSpPr>
          <p:cNvPr id="18" name="Rettangolo con angoli arrotondati 17">
            <a:extLst>
              <a:ext uri="{FF2B5EF4-FFF2-40B4-BE49-F238E27FC236}">
                <a16:creationId xmlns:a16="http://schemas.microsoft.com/office/drawing/2014/main" id="{F1C36154-FF56-34D1-3109-86E8C70D5BFC}"/>
              </a:ext>
            </a:extLst>
          </p:cNvPr>
          <p:cNvSpPr/>
          <p:nvPr/>
        </p:nvSpPr>
        <p:spPr>
          <a:xfrm>
            <a:off x="731521" y="2514708"/>
            <a:ext cx="3167232" cy="3390649"/>
          </a:xfrm>
          <a:prstGeom prst="roundRect">
            <a:avLst>
              <a:gd name="adj" fmla="val 3219"/>
            </a:avLst>
          </a:prstGeom>
          <a:noFill/>
          <a:ln w="1905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solidFill>
                <a:srgbClr val="002060"/>
              </a:solidFill>
            </a:endParaRPr>
          </a:p>
        </p:txBody>
      </p:sp>
      <p:sp>
        <p:nvSpPr>
          <p:cNvPr id="19" name="TextBox 18">
            <a:extLst>
              <a:ext uri="{FF2B5EF4-FFF2-40B4-BE49-F238E27FC236}">
                <a16:creationId xmlns:a16="http://schemas.microsoft.com/office/drawing/2014/main" id="{4932E2EE-2B4B-B6AD-EEBE-6F449F127FAA}"/>
              </a:ext>
            </a:extLst>
          </p:cNvPr>
          <p:cNvSpPr txBox="1"/>
          <p:nvPr/>
        </p:nvSpPr>
        <p:spPr>
          <a:xfrm>
            <a:off x="731521" y="5102937"/>
            <a:ext cx="3167232" cy="369332"/>
          </a:xfrm>
          <a:prstGeom prst="rect">
            <a:avLst/>
          </a:prstGeom>
        </p:spPr>
        <p:txBody>
          <a:bodyPr wrap="square" lIns="0" tIns="0" rIns="0" bIns="0" rtlCol="0" anchor="t">
            <a:spAutoFit/>
          </a:bodyPr>
          <a:lstStyle/>
          <a:p>
            <a:pPr algn="ctr"/>
            <a:r>
              <a:rPr lang="it-IT" sz="2400" b="1" dirty="0">
                <a:solidFill>
                  <a:srgbClr val="002060"/>
                </a:solidFill>
                <a:latin typeface="Arial" panose="020B0604020202020204" pitchFamily="34" charset="0"/>
                <a:ea typeface="+mn-lt"/>
                <a:cs typeface="Arial" panose="020B0604020202020204" pitchFamily="34" charset="0"/>
              </a:rPr>
              <a:t>Warm-Up</a:t>
            </a:r>
            <a:endParaRPr lang="it-IT" sz="2400" b="1" dirty="0">
              <a:solidFill>
                <a:srgbClr val="002060"/>
              </a:solidFill>
              <a:latin typeface="Arial" panose="020B0604020202020204" pitchFamily="34" charset="0"/>
              <a:cs typeface="Arial" panose="020B0604020202020204" pitchFamily="34" charset="0"/>
            </a:endParaRPr>
          </a:p>
        </p:txBody>
      </p:sp>
      <p:pic>
        <p:nvPicPr>
          <p:cNvPr id="20" name="Segnaposto immagine 19">
            <a:extLst>
              <a:ext uri="{FF2B5EF4-FFF2-40B4-BE49-F238E27FC236}">
                <a16:creationId xmlns:a16="http://schemas.microsoft.com/office/drawing/2014/main" id="{F69DBE24-03E4-F427-E558-EA1CF121044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775" t="974" r="10277" b="911"/>
          <a:stretch/>
        </p:blipFill>
        <p:spPr>
          <a:xfrm>
            <a:off x="4064897" y="2516870"/>
            <a:ext cx="3167232" cy="2273172"/>
          </a:xfrm>
          <a:prstGeom prst="round2SameRect">
            <a:avLst>
              <a:gd name="adj1" fmla="val 3304"/>
              <a:gd name="adj2" fmla="val 0"/>
            </a:avLst>
          </a:prstGeom>
        </p:spPr>
      </p:pic>
      <p:sp>
        <p:nvSpPr>
          <p:cNvPr id="26" name="Rettangolo con angoli arrotondati 25">
            <a:extLst>
              <a:ext uri="{FF2B5EF4-FFF2-40B4-BE49-F238E27FC236}">
                <a16:creationId xmlns:a16="http://schemas.microsoft.com/office/drawing/2014/main" id="{AF679C3E-6832-5831-C1B6-1ACF6ED63FF0}"/>
              </a:ext>
            </a:extLst>
          </p:cNvPr>
          <p:cNvSpPr/>
          <p:nvPr/>
        </p:nvSpPr>
        <p:spPr>
          <a:xfrm>
            <a:off x="4064896" y="2514708"/>
            <a:ext cx="3167232" cy="3390649"/>
          </a:xfrm>
          <a:prstGeom prst="roundRect">
            <a:avLst>
              <a:gd name="adj" fmla="val 3219"/>
            </a:avLst>
          </a:prstGeom>
          <a:noFill/>
          <a:ln w="1905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solidFill>
                <a:srgbClr val="002060"/>
              </a:solidFill>
            </a:endParaRPr>
          </a:p>
        </p:txBody>
      </p:sp>
      <p:sp>
        <p:nvSpPr>
          <p:cNvPr id="28" name="TextBox 18">
            <a:extLst>
              <a:ext uri="{FF2B5EF4-FFF2-40B4-BE49-F238E27FC236}">
                <a16:creationId xmlns:a16="http://schemas.microsoft.com/office/drawing/2014/main" id="{A1B8FBC9-5300-538D-506D-41D790852351}"/>
              </a:ext>
            </a:extLst>
          </p:cNvPr>
          <p:cNvSpPr txBox="1"/>
          <p:nvPr/>
        </p:nvSpPr>
        <p:spPr>
          <a:xfrm>
            <a:off x="4064897" y="5102937"/>
            <a:ext cx="3167231" cy="369332"/>
          </a:xfrm>
          <a:prstGeom prst="rect">
            <a:avLst/>
          </a:prstGeom>
        </p:spPr>
        <p:txBody>
          <a:bodyPr wrap="square" lIns="0" tIns="0" rIns="0" bIns="0" rtlCol="0" anchor="t">
            <a:spAutoFit/>
          </a:bodyPr>
          <a:lstStyle/>
          <a:p>
            <a:pPr algn="ctr"/>
            <a:r>
              <a:rPr lang="it-IT" sz="2400" b="1" dirty="0" err="1">
                <a:solidFill>
                  <a:srgbClr val="002060"/>
                </a:solidFill>
                <a:latin typeface="Arial" panose="020B0604020202020204" pitchFamily="34" charset="0"/>
                <a:ea typeface="Inter"/>
                <a:cs typeface="Arial" panose="020B0604020202020204" pitchFamily="34" charset="0"/>
              </a:rPr>
              <a:t>DidActive</a:t>
            </a:r>
            <a:endParaRPr lang="it-IT" sz="2400" b="1" dirty="0">
              <a:solidFill>
                <a:srgbClr val="002060"/>
              </a:solidFill>
              <a:latin typeface="Arial" panose="020B0604020202020204" pitchFamily="34" charset="0"/>
              <a:ea typeface="Inter"/>
              <a:cs typeface="Arial" panose="020B0604020202020204" pitchFamily="34" charset="0"/>
            </a:endParaRPr>
          </a:p>
        </p:txBody>
      </p:sp>
      <p:pic>
        <p:nvPicPr>
          <p:cNvPr id="30" name="Segnaposto immagine 19">
            <a:extLst>
              <a:ext uri="{FF2B5EF4-FFF2-40B4-BE49-F238E27FC236}">
                <a16:creationId xmlns:a16="http://schemas.microsoft.com/office/drawing/2014/main" id="{02E018B0-B89E-6DC3-07C4-DC00160A77B3}"/>
              </a:ext>
            </a:extLst>
          </p:cNvPr>
          <p:cNvPicPr>
            <a:picLocks noChangeAspect="1"/>
          </p:cNvPicPr>
          <p:nvPr/>
        </p:nvPicPr>
        <p:blipFill rotWithShape="1">
          <a:blip r:embed="rId7">
            <a:extLst>
              <a:ext uri="{28A0092B-C50C-407E-A947-70E740481C1C}">
                <a14:useLocalDpi xmlns:a14="http://schemas.microsoft.com/office/drawing/2010/main" val="0"/>
              </a:ext>
            </a:extLst>
          </a:blip>
          <a:srcRect l="12224" t="1647" r="10532" b="2576"/>
          <a:stretch/>
        </p:blipFill>
        <p:spPr>
          <a:xfrm>
            <a:off x="7398272" y="2516870"/>
            <a:ext cx="3167232" cy="2273172"/>
          </a:xfrm>
          <a:prstGeom prst="round2SameRect">
            <a:avLst>
              <a:gd name="adj1" fmla="val 4839"/>
              <a:gd name="adj2" fmla="val 0"/>
            </a:avLst>
          </a:prstGeom>
        </p:spPr>
      </p:pic>
      <p:sp>
        <p:nvSpPr>
          <p:cNvPr id="31" name="Rettangolo con angoli arrotondati 30">
            <a:extLst>
              <a:ext uri="{FF2B5EF4-FFF2-40B4-BE49-F238E27FC236}">
                <a16:creationId xmlns:a16="http://schemas.microsoft.com/office/drawing/2014/main" id="{0CC2CEC1-9FA6-C26C-CBE2-2A0DBAF5F486}"/>
              </a:ext>
            </a:extLst>
          </p:cNvPr>
          <p:cNvSpPr/>
          <p:nvPr/>
        </p:nvSpPr>
        <p:spPr>
          <a:xfrm>
            <a:off x="7398271" y="2514708"/>
            <a:ext cx="3167232" cy="3390649"/>
          </a:xfrm>
          <a:prstGeom prst="roundRect">
            <a:avLst>
              <a:gd name="adj" fmla="val 3219"/>
            </a:avLst>
          </a:prstGeom>
          <a:noFill/>
          <a:ln w="1905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solidFill>
                <a:srgbClr val="002060"/>
              </a:solidFill>
            </a:endParaRPr>
          </a:p>
        </p:txBody>
      </p:sp>
      <p:sp>
        <p:nvSpPr>
          <p:cNvPr id="33" name="TextBox 18">
            <a:extLst>
              <a:ext uri="{FF2B5EF4-FFF2-40B4-BE49-F238E27FC236}">
                <a16:creationId xmlns:a16="http://schemas.microsoft.com/office/drawing/2014/main" id="{4AAD3C79-7864-0158-0D83-E82B65397180}"/>
              </a:ext>
            </a:extLst>
          </p:cNvPr>
          <p:cNvSpPr txBox="1"/>
          <p:nvPr/>
        </p:nvSpPr>
        <p:spPr>
          <a:xfrm>
            <a:off x="7398272" y="5102937"/>
            <a:ext cx="3167232" cy="369332"/>
          </a:xfrm>
          <a:prstGeom prst="rect">
            <a:avLst/>
          </a:prstGeom>
        </p:spPr>
        <p:txBody>
          <a:bodyPr wrap="square" lIns="0" tIns="0" rIns="0" bIns="0" rtlCol="0" anchor="t">
            <a:spAutoFit/>
          </a:bodyPr>
          <a:lstStyle/>
          <a:p>
            <a:pPr algn="ctr"/>
            <a:r>
              <a:rPr lang="it-IT" sz="2400" b="1" dirty="0" err="1">
                <a:solidFill>
                  <a:srgbClr val="002060"/>
                </a:solidFill>
                <a:latin typeface="Arial" panose="020B0604020202020204" pitchFamily="34" charset="0"/>
                <a:ea typeface="Inter"/>
                <a:cs typeface="Arial" panose="020B0604020202020204" pitchFamily="34" charset="0"/>
              </a:rPr>
              <a:t>Serious</a:t>
            </a:r>
            <a:r>
              <a:rPr lang="it-IT" sz="2400" b="1" dirty="0">
                <a:solidFill>
                  <a:srgbClr val="002060"/>
                </a:solidFill>
                <a:latin typeface="Arial" panose="020B0604020202020204" pitchFamily="34" charset="0"/>
                <a:ea typeface="Inter"/>
                <a:cs typeface="Arial" panose="020B0604020202020204" pitchFamily="34" charset="0"/>
              </a:rPr>
              <a:t> Game</a:t>
            </a:r>
          </a:p>
        </p:txBody>
      </p:sp>
      <p:pic>
        <p:nvPicPr>
          <p:cNvPr id="39" name="Segnaposto immagine 19">
            <a:extLst>
              <a:ext uri="{FF2B5EF4-FFF2-40B4-BE49-F238E27FC236}">
                <a16:creationId xmlns:a16="http://schemas.microsoft.com/office/drawing/2014/main" id="{37838B65-D64E-DAE6-39E9-4FC74ABE6030}"/>
              </a:ext>
            </a:extLst>
          </p:cNvPr>
          <p:cNvPicPr>
            <a:picLocks noChangeAspect="1"/>
          </p:cNvPicPr>
          <p:nvPr/>
        </p:nvPicPr>
        <p:blipFill rotWithShape="1">
          <a:blip r:embed="rId8">
            <a:extLst>
              <a:ext uri="{28A0092B-C50C-407E-A947-70E740481C1C}">
                <a14:useLocalDpi xmlns:a14="http://schemas.microsoft.com/office/drawing/2010/main" val="0"/>
              </a:ext>
            </a:extLst>
          </a:blip>
          <a:srcRect l="11162" t="1146" r="11887" b="421"/>
          <a:stretch/>
        </p:blipFill>
        <p:spPr>
          <a:xfrm>
            <a:off x="10731648" y="2516133"/>
            <a:ext cx="3167232" cy="2273172"/>
          </a:xfrm>
          <a:prstGeom prst="round2SameRect">
            <a:avLst>
              <a:gd name="adj1" fmla="val 3918"/>
              <a:gd name="adj2" fmla="val 0"/>
            </a:avLst>
          </a:prstGeom>
        </p:spPr>
      </p:pic>
      <p:sp>
        <p:nvSpPr>
          <p:cNvPr id="40" name="Rettangolo con angoli arrotondati 39">
            <a:extLst>
              <a:ext uri="{FF2B5EF4-FFF2-40B4-BE49-F238E27FC236}">
                <a16:creationId xmlns:a16="http://schemas.microsoft.com/office/drawing/2014/main" id="{1FAEFC9A-2E70-3890-C0AC-EBDA4057CB5C}"/>
              </a:ext>
            </a:extLst>
          </p:cNvPr>
          <p:cNvSpPr/>
          <p:nvPr/>
        </p:nvSpPr>
        <p:spPr>
          <a:xfrm>
            <a:off x="10731647" y="2514708"/>
            <a:ext cx="3167232" cy="3390649"/>
          </a:xfrm>
          <a:prstGeom prst="roundRect">
            <a:avLst>
              <a:gd name="adj" fmla="val 3219"/>
            </a:avLst>
          </a:prstGeom>
          <a:noFill/>
          <a:ln w="1905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solidFill>
                <a:srgbClr val="002060"/>
              </a:solidFill>
            </a:endParaRPr>
          </a:p>
        </p:txBody>
      </p:sp>
      <p:sp>
        <p:nvSpPr>
          <p:cNvPr id="41" name="TextBox 18">
            <a:extLst>
              <a:ext uri="{FF2B5EF4-FFF2-40B4-BE49-F238E27FC236}">
                <a16:creationId xmlns:a16="http://schemas.microsoft.com/office/drawing/2014/main" id="{874839B6-0E09-3E8D-E2C1-50882204E023}"/>
              </a:ext>
            </a:extLst>
          </p:cNvPr>
          <p:cNvSpPr txBox="1"/>
          <p:nvPr/>
        </p:nvSpPr>
        <p:spPr>
          <a:xfrm>
            <a:off x="10731647" y="5102937"/>
            <a:ext cx="3167232" cy="369332"/>
          </a:xfrm>
          <a:prstGeom prst="rect">
            <a:avLst/>
          </a:prstGeom>
        </p:spPr>
        <p:txBody>
          <a:bodyPr wrap="square" lIns="0" tIns="0" rIns="0" bIns="0" rtlCol="0" anchor="t">
            <a:spAutoFit/>
          </a:bodyPr>
          <a:lstStyle/>
          <a:p>
            <a:pPr algn="ctr"/>
            <a:r>
              <a:rPr lang="it-IT" sz="2400" b="1" dirty="0">
                <a:solidFill>
                  <a:srgbClr val="002060"/>
                </a:solidFill>
                <a:latin typeface="Arial" panose="020B0604020202020204" pitchFamily="34" charset="0"/>
                <a:ea typeface="+mn-lt"/>
                <a:cs typeface="Arial" panose="020B0604020202020204" pitchFamily="34" charset="0"/>
              </a:rPr>
              <a:t>Cyber Insights</a:t>
            </a:r>
            <a:endParaRPr lang="it-IT" sz="2400" b="1" dirty="0">
              <a:solidFill>
                <a:srgbClr val="002060"/>
              </a:solidFill>
              <a:latin typeface="Arial" panose="020B0604020202020204" pitchFamily="34" charset="0"/>
              <a:cs typeface="Arial" panose="020B0604020202020204" pitchFamily="34" charset="0"/>
            </a:endParaRPr>
          </a:p>
        </p:txBody>
      </p:sp>
      <p:cxnSp>
        <p:nvCxnSpPr>
          <p:cNvPr id="42" name="Connettore 1 41">
            <a:extLst>
              <a:ext uri="{FF2B5EF4-FFF2-40B4-BE49-F238E27FC236}">
                <a16:creationId xmlns:a16="http://schemas.microsoft.com/office/drawing/2014/main" id="{A25F5CBE-2354-DA2D-9424-7251145B37BE}"/>
              </a:ext>
            </a:extLst>
          </p:cNvPr>
          <p:cNvCxnSpPr>
            <a:cxnSpLocks/>
          </p:cNvCxnSpPr>
          <p:nvPr/>
        </p:nvCxnSpPr>
        <p:spPr>
          <a:xfrm>
            <a:off x="731520" y="6309028"/>
            <a:ext cx="9833983" cy="0"/>
          </a:xfrm>
          <a:prstGeom prst="line">
            <a:avLst/>
          </a:prstGeom>
          <a:ln w="31750">
            <a:solidFill>
              <a:srgbClr val="FF9712"/>
            </a:solidFill>
            <a:prstDash val="solid"/>
            <a:miter lim="800000"/>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45" name="Connettore 1 44">
            <a:extLst>
              <a:ext uri="{FF2B5EF4-FFF2-40B4-BE49-F238E27FC236}">
                <a16:creationId xmlns:a16="http://schemas.microsoft.com/office/drawing/2014/main" id="{800BB6C2-BA99-1060-8048-DCF5776FF5D2}"/>
              </a:ext>
            </a:extLst>
          </p:cNvPr>
          <p:cNvCxnSpPr>
            <a:cxnSpLocks/>
          </p:cNvCxnSpPr>
          <p:nvPr/>
        </p:nvCxnSpPr>
        <p:spPr>
          <a:xfrm>
            <a:off x="10712713" y="6309028"/>
            <a:ext cx="3205099" cy="0"/>
          </a:xfrm>
          <a:prstGeom prst="line">
            <a:avLst/>
          </a:prstGeom>
          <a:ln w="31750">
            <a:solidFill>
              <a:srgbClr val="FF9712"/>
            </a:solidFill>
            <a:prstDash val="solid"/>
            <a:miter lim="800000"/>
            <a:headEnd type="none"/>
            <a:tailEnd type="none" w="lg" len="lg"/>
          </a:ln>
        </p:spPr>
        <p:style>
          <a:lnRef idx="1">
            <a:schemeClr val="accent1"/>
          </a:lnRef>
          <a:fillRef idx="0">
            <a:schemeClr val="accent1"/>
          </a:fillRef>
          <a:effectRef idx="0">
            <a:schemeClr val="accent1"/>
          </a:effectRef>
          <a:fontRef idx="minor">
            <a:schemeClr val="tx1"/>
          </a:fontRef>
        </p:style>
      </p:cxnSp>
      <p:sp>
        <p:nvSpPr>
          <p:cNvPr id="47" name="Google Shape;150;p22">
            <a:extLst>
              <a:ext uri="{FF2B5EF4-FFF2-40B4-BE49-F238E27FC236}">
                <a16:creationId xmlns:a16="http://schemas.microsoft.com/office/drawing/2014/main" id="{5F71BC10-79FE-CC52-6F3C-A97977F5DB75}"/>
              </a:ext>
            </a:extLst>
          </p:cNvPr>
          <p:cNvSpPr txBox="1"/>
          <p:nvPr/>
        </p:nvSpPr>
        <p:spPr>
          <a:xfrm>
            <a:off x="10731647" y="6560776"/>
            <a:ext cx="3186165" cy="415478"/>
          </a:xfrm>
          <a:prstGeom prst="rect">
            <a:avLst/>
          </a:prstGeom>
          <a:noFill/>
          <a:ln>
            <a:noFill/>
          </a:ln>
        </p:spPr>
        <p:txBody>
          <a:bodyPr spcFirstLastPara="1" wrap="square" lIns="45713" tIns="22850" rIns="45713" bIns="22850" anchor="t" anchorCtr="0">
            <a:spAutoFit/>
          </a:bodyPr>
          <a:lstStyle/>
          <a:p>
            <a:pPr algn="ctr"/>
            <a:r>
              <a:rPr lang="it-IT" sz="2400" b="1" dirty="0">
                <a:solidFill>
                  <a:srgbClr val="002060"/>
                </a:solidFill>
                <a:ea typeface="Inter"/>
                <a:cs typeface="Red Hat Display ExtraBold"/>
              </a:rPr>
              <a:t>UPDATING</a:t>
            </a:r>
          </a:p>
        </p:txBody>
      </p:sp>
    </p:spTree>
    <p:extLst>
      <p:ext uri="{BB962C8B-B14F-4D97-AF65-F5344CB8AC3E}">
        <p14:creationId xmlns:p14="http://schemas.microsoft.com/office/powerpoint/2010/main" val="236906711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BAAF1-8867-EA16-CAF3-A0D5A956EE9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41E63AA-DF97-9B16-7AED-3C726385E4C0}"/>
              </a:ext>
            </a:extLst>
          </p:cNvPr>
          <p:cNvSpPr>
            <a:spLocks noGrp="1"/>
          </p:cNvSpPr>
          <p:nvPr>
            <p:ph type="title"/>
          </p:nvPr>
        </p:nvSpPr>
        <p:spPr/>
        <p:txBody>
          <a:bodyPr/>
          <a:lstStyle/>
          <a:p>
            <a:r>
              <a:rPr lang="it-IT" dirty="0" err="1"/>
              <a:t>Overview</a:t>
            </a:r>
            <a:r>
              <a:rPr lang="it-IT" dirty="0"/>
              <a:t> CG </a:t>
            </a:r>
            <a:r>
              <a:rPr lang="it-IT" dirty="0" err="1"/>
              <a:t>Awareness</a:t>
            </a:r>
            <a:r>
              <a:rPr lang="it-IT" dirty="0"/>
              <a:t> - Campus</a:t>
            </a:r>
          </a:p>
        </p:txBody>
      </p:sp>
      <p:sp>
        <p:nvSpPr>
          <p:cNvPr id="7" name="Text Placeholder 11">
            <a:extLst>
              <a:ext uri="{FF2B5EF4-FFF2-40B4-BE49-F238E27FC236}">
                <a16:creationId xmlns:a16="http://schemas.microsoft.com/office/drawing/2014/main" id="{A8997375-AE49-A45E-288E-C2503FC7604D}"/>
              </a:ext>
            </a:extLst>
          </p:cNvPr>
          <p:cNvSpPr txBox="1">
            <a:spLocks/>
          </p:cNvSpPr>
          <p:nvPr/>
        </p:nvSpPr>
        <p:spPr>
          <a:xfrm>
            <a:off x="10657516" y="5798098"/>
            <a:ext cx="3983487" cy="800491"/>
          </a:xfrm>
          <a:prstGeom prst="homePlate">
            <a:avLst>
              <a:gd name="adj" fmla="val 37928"/>
            </a:avLst>
          </a:prstGeom>
          <a:solidFill>
            <a:srgbClr val="FF9712"/>
          </a:solidFill>
          <a:ln w="12700">
            <a:solidFill>
              <a:schemeClr val="bg1"/>
            </a:solidFill>
          </a:ln>
        </p:spPr>
        <p:txBody>
          <a:bodyPr vert="horz" lIns="130622" tIns="65311" rIns="130622" bIns="65311" rtlCol="0" anchor="ctr">
            <a:normAutofit/>
          </a:bodyPr>
          <a:lstStyle/>
          <a:p>
            <a:pPr algn="ctr"/>
            <a:r>
              <a:rPr lang="it-IT" sz="1800" b="1" dirty="0">
                <a:solidFill>
                  <a:srgbClr val="131B3F"/>
                </a:solidFill>
                <a:cs typeface="Helvetica"/>
              </a:rPr>
              <a:t>CYBER INSIGHTS</a:t>
            </a:r>
            <a:endParaRPr lang="it-IT" sz="1800" b="1" dirty="0">
              <a:solidFill>
                <a:srgbClr val="131B3F"/>
              </a:solidFill>
              <a:cs typeface="Helvetica" panose="020B0604020202020204" pitchFamily="34" charset="0"/>
            </a:endParaRPr>
          </a:p>
        </p:txBody>
      </p:sp>
      <p:sp>
        <p:nvSpPr>
          <p:cNvPr id="8" name="Text Placeholder 10">
            <a:extLst>
              <a:ext uri="{FF2B5EF4-FFF2-40B4-BE49-F238E27FC236}">
                <a16:creationId xmlns:a16="http://schemas.microsoft.com/office/drawing/2014/main" id="{ACA57A61-5DA1-6980-20F7-461C7B30CCFC}"/>
              </a:ext>
            </a:extLst>
          </p:cNvPr>
          <p:cNvSpPr txBox="1">
            <a:spLocks/>
          </p:cNvSpPr>
          <p:nvPr/>
        </p:nvSpPr>
        <p:spPr>
          <a:xfrm>
            <a:off x="7001468" y="5798098"/>
            <a:ext cx="3983488" cy="800491"/>
          </a:xfrm>
          <a:prstGeom prst="homePlate">
            <a:avLst>
              <a:gd name="adj" fmla="val 33099"/>
            </a:avLst>
          </a:prstGeom>
          <a:solidFill>
            <a:srgbClr val="FF9712"/>
          </a:solidFill>
          <a:ln w="12700">
            <a:solidFill>
              <a:schemeClr val="bg1"/>
            </a:solidFill>
          </a:ln>
        </p:spPr>
        <p:txBody>
          <a:bodyPr vert="horz" lIns="130622" tIns="65311" rIns="130622" bIns="65311" rtlCol="0" anchor="ctr">
            <a:normAutofit/>
          </a:bodyPr>
          <a:lstStyle/>
          <a:p>
            <a:pPr algn="ctr"/>
            <a:r>
              <a:rPr lang="it-IT" sz="1800" b="1" dirty="0">
                <a:solidFill>
                  <a:srgbClr val="131B3F"/>
                </a:solidFill>
                <a:cs typeface="Helvetica"/>
              </a:rPr>
              <a:t>  SERIOUS GAME</a:t>
            </a:r>
            <a:endParaRPr lang="it-IT" sz="1800" dirty="0">
              <a:solidFill>
                <a:srgbClr val="131B3F"/>
              </a:solidFill>
              <a:cs typeface="Helvetica"/>
            </a:endParaRPr>
          </a:p>
        </p:txBody>
      </p:sp>
      <p:sp>
        <p:nvSpPr>
          <p:cNvPr id="9" name="Text Placeholder 9">
            <a:extLst>
              <a:ext uri="{FF2B5EF4-FFF2-40B4-BE49-F238E27FC236}">
                <a16:creationId xmlns:a16="http://schemas.microsoft.com/office/drawing/2014/main" id="{F7B4D5FB-EDB4-5360-DDE1-B001E73A9EFA}"/>
              </a:ext>
            </a:extLst>
          </p:cNvPr>
          <p:cNvSpPr txBox="1">
            <a:spLocks/>
          </p:cNvSpPr>
          <p:nvPr/>
        </p:nvSpPr>
        <p:spPr>
          <a:xfrm>
            <a:off x="3469327" y="5800158"/>
            <a:ext cx="4057405" cy="800491"/>
          </a:xfrm>
          <a:prstGeom prst="homePlate">
            <a:avLst>
              <a:gd name="adj" fmla="val 33099"/>
            </a:avLst>
          </a:prstGeom>
          <a:solidFill>
            <a:srgbClr val="FF9712"/>
          </a:solidFill>
          <a:ln w="12700">
            <a:solidFill>
              <a:schemeClr val="bg1"/>
            </a:solidFill>
          </a:ln>
        </p:spPr>
        <p:txBody>
          <a:bodyPr vert="horz" lIns="130622" tIns="65311" rIns="130622" bIns="65311" rtlCol="0" anchor="ctr">
            <a:normAutofit/>
          </a:bodyPr>
          <a:lstStyle/>
          <a:p>
            <a:pPr algn="ctr"/>
            <a:r>
              <a:rPr lang="it-IT" sz="1800" b="1" dirty="0">
                <a:solidFill>
                  <a:srgbClr val="131B3F"/>
                </a:solidFill>
                <a:cs typeface="Helvetica"/>
              </a:rPr>
              <a:t>     DIDACTIVE</a:t>
            </a:r>
            <a:endParaRPr lang="it-IT" sz="1800" dirty="0">
              <a:solidFill>
                <a:srgbClr val="131B3F"/>
              </a:solidFill>
              <a:cs typeface="Helvetica"/>
            </a:endParaRPr>
          </a:p>
        </p:txBody>
      </p:sp>
      <p:sp>
        <p:nvSpPr>
          <p:cNvPr id="10" name="Text Placeholder 8">
            <a:extLst>
              <a:ext uri="{FF2B5EF4-FFF2-40B4-BE49-F238E27FC236}">
                <a16:creationId xmlns:a16="http://schemas.microsoft.com/office/drawing/2014/main" id="{EA09842C-6A5C-C839-39FD-77976990CF2B}"/>
              </a:ext>
            </a:extLst>
          </p:cNvPr>
          <p:cNvSpPr txBox="1">
            <a:spLocks/>
          </p:cNvSpPr>
          <p:nvPr/>
        </p:nvSpPr>
        <p:spPr>
          <a:xfrm>
            <a:off x="731518" y="5800158"/>
            <a:ext cx="3494792" cy="800491"/>
          </a:xfrm>
          <a:prstGeom prst="homePlate">
            <a:avLst>
              <a:gd name="adj" fmla="val 35513"/>
            </a:avLst>
          </a:prstGeom>
          <a:solidFill>
            <a:srgbClr val="FF9712"/>
          </a:solidFill>
          <a:ln w="12700">
            <a:solidFill>
              <a:schemeClr val="bg1"/>
            </a:solidFill>
          </a:ln>
        </p:spPr>
        <p:txBody>
          <a:bodyPr vert="horz" lIns="130622" tIns="65311" rIns="130622" bIns="65311" rtlCol="0" anchor="ctr">
            <a:normAutofit/>
          </a:bodyPr>
          <a:lstStyle/>
          <a:p>
            <a:pPr algn="ctr"/>
            <a:r>
              <a:rPr lang="it-IT" sz="1800" b="1" dirty="0">
                <a:solidFill>
                  <a:srgbClr val="131B3F"/>
                </a:solidFill>
                <a:cs typeface="Helvetica" panose="020B0604020202020204" pitchFamily="34" charset="0"/>
              </a:rPr>
              <a:t>WARM UP</a:t>
            </a:r>
            <a:endParaRPr lang="it-IT" sz="1800" dirty="0">
              <a:solidFill>
                <a:srgbClr val="131B3F"/>
              </a:solidFill>
              <a:cs typeface="Helvetica" panose="020B0604020202020204" pitchFamily="34" charset="0"/>
            </a:endParaRPr>
          </a:p>
        </p:txBody>
      </p:sp>
      <p:sp>
        <p:nvSpPr>
          <p:cNvPr id="13" name="Segnaposto testo 2">
            <a:extLst>
              <a:ext uri="{FF2B5EF4-FFF2-40B4-BE49-F238E27FC236}">
                <a16:creationId xmlns:a16="http://schemas.microsoft.com/office/drawing/2014/main" id="{10293873-2173-9C3F-EB23-694714FA1888}"/>
              </a:ext>
            </a:extLst>
          </p:cNvPr>
          <p:cNvSpPr txBox="1">
            <a:spLocks/>
          </p:cNvSpPr>
          <p:nvPr/>
        </p:nvSpPr>
        <p:spPr>
          <a:xfrm>
            <a:off x="749795" y="2308302"/>
            <a:ext cx="2871229" cy="4152008"/>
          </a:xfrm>
          <a:prstGeom prst="rect">
            <a:avLst/>
          </a:prstGeom>
        </p:spPr>
        <p:txBody>
          <a:bodyPr/>
          <a:lst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rgbClr val="131B3F"/>
                </a:solidFill>
                <a:latin typeface="+mn-lt"/>
                <a:ea typeface="+mn-ea"/>
                <a:cs typeface="+mn-cs"/>
              </a:defRPr>
            </a:lvl1pPr>
            <a:lvl2pPr marL="979665" indent="-326555" algn="l" defTabSz="1306220" rtl="0" eaLnBrk="1" latinLnBrk="0" hangingPunct="1">
              <a:lnSpc>
                <a:spcPct val="90000"/>
              </a:lnSpc>
              <a:spcBef>
                <a:spcPts val="1143"/>
              </a:spcBef>
              <a:buClr>
                <a:srgbClr val="FF9712"/>
              </a:buClr>
              <a:buFont typeface="Courier New" panose="02070309020205020404" pitchFamily="49" charset="0"/>
              <a:buChar char="o"/>
              <a:defRPr sz="2400" kern="1200">
                <a:solidFill>
                  <a:srgbClr val="131B3F"/>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rgbClr val="131B3F"/>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a:lnSpc>
                <a:spcPts val="1220"/>
              </a:lnSpc>
            </a:pPr>
            <a:r>
              <a:rPr lang="it-IT" sz="1800" b="1" dirty="0" err="1">
                <a:cs typeface="Helvetica" panose="020B0604020202020204" pitchFamily="34" charset="0"/>
              </a:rPr>
              <a:t>Context</a:t>
            </a:r>
            <a:endParaRPr lang="it-IT" sz="1800" b="1" dirty="0">
              <a:cs typeface="Helvetica" panose="020B0604020202020204" pitchFamily="34" charset="0"/>
            </a:endParaRPr>
          </a:p>
          <a:p>
            <a:pPr>
              <a:lnSpc>
                <a:spcPts val="1220"/>
              </a:lnSpc>
            </a:pPr>
            <a:r>
              <a:rPr lang="it-IT" sz="1800" b="1" dirty="0" err="1">
                <a:cs typeface="Helvetica" panose="020B0604020202020204" pitchFamily="34" charset="0"/>
              </a:rPr>
              <a:t>Clean</a:t>
            </a:r>
            <a:r>
              <a:rPr lang="it-IT" sz="1800" b="1" dirty="0">
                <a:cs typeface="Helvetica" panose="020B0604020202020204" pitchFamily="34" charset="0"/>
              </a:rPr>
              <a:t> &amp; Secure</a:t>
            </a:r>
          </a:p>
          <a:p>
            <a:pPr>
              <a:lnSpc>
                <a:spcPts val="1220"/>
              </a:lnSpc>
            </a:pPr>
            <a:r>
              <a:rPr lang="it-IT" sz="1800" b="1" dirty="0">
                <a:cs typeface="Helvetica" panose="020B0604020202020204" pitchFamily="34" charset="0"/>
              </a:rPr>
              <a:t>E-Commerce</a:t>
            </a:r>
          </a:p>
          <a:p>
            <a:pPr>
              <a:lnSpc>
                <a:spcPts val="1220"/>
              </a:lnSpc>
            </a:pPr>
            <a:r>
              <a:rPr lang="it-IT" sz="1800" b="1" dirty="0">
                <a:cs typeface="Helvetica" panose="020B0604020202020204" pitchFamily="34" charset="0"/>
              </a:rPr>
              <a:t>Cyber </a:t>
            </a:r>
            <a:r>
              <a:rPr lang="it-IT" sz="1800" b="1" dirty="0" err="1">
                <a:cs typeface="Helvetica" panose="020B0604020202020204" pitchFamily="34" charset="0"/>
              </a:rPr>
              <a:t>Hygiene</a:t>
            </a:r>
            <a:endParaRPr lang="it-IT" sz="1800" b="1" dirty="0">
              <a:cs typeface="Helvetica" panose="020B0604020202020204" pitchFamily="34" charset="0"/>
            </a:endParaRPr>
          </a:p>
          <a:p>
            <a:pPr>
              <a:lnSpc>
                <a:spcPts val="1220"/>
              </a:lnSpc>
            </a:pPr>
            <a:r>
              <a:rPr lang="it-IT" sz="1800" b="1" dirty="0">
                <a:cs typeface="Helvetica" panose="020B0604020202020204" pitchFamily="34" charset="0"/>
              </a:rPr>
              <a:t>Backup</a:t>
            </a:r>
          </a:p>
          <a:p>
            <a:pPr>
              <a:lnSpc>
                <a:spcPts val="1220"/>
              </a:lnSpc>
            </a:pPr>
            <a:r>
              <a:rPr lang="it-IT" sz="1800" b="1" dirty="0">
                <a:cs typeface="Helvetica" panose="020B0604020202020204" pitchFamily="34" charset="0"/>
              </a:rPr>
              <a:t>Travel</a:t>
            </a:r>
          </a:p>
          <a:p>
            <a:pPr>
              <a:lnSpc>
                <a:spcPts val="1220"/>
              </a:lnSpc>
            </a:pPr>
            <a:r>
              <a:rPr lang="it-IT" sz="1800" b="1" dirty="0">
                <a:cs typeface="Helvetica" panose="020B0604020202020204" pitchFamily="34" charset="0"/>
              </a:rPr>
              <a:t>Mobile</a:t>
            </a:r>
          </a:p>
          <a:p>
            <a:pPr>
              <a:lnSpc>
                <a:spcPts val="1220"/>
              </a:lnSpc>
            </a:pPr>
            <a:r>
              <a:rPr lang="it-IT" sz="1800" b="1" dirty="0">
                <a:cs typeface="Helvetica" panose="020B0604020202020204" pitchFamily="34" charset="0"/>
              </a:rPr>
              <a:t>Email Investigate</a:t>
            </a:r>
          </a:p>
        </p:txBody>
      </p:sp>
      <p:sp>
        <p:nvSpPr>
          <p:cNvPr id="16" name="Segnaposto testo 3">
            <a:extLst>
              <a:ext uri="{FF2B5EF4-FFF2-40B4-BE49-F238E27FC236}">
                <a16:creationId xmlns:a16="http://schemas.microsoft.com/office/drawing/2014/main" id="{9DABBC01-9E75-98C6-5331-81D21C0D8136}"/>
              </a:ext>
            </a:extLst>
          </p:cNvPr>
          <p:cNvSpPr txBox="1">
            <a:spLocks/>
          </p:cNvSpPr>
          <p:nvPr/>
        </p:nvSpPr>
        <p:spPr>
          <a:xfrm>
            <a:off x="3972884" y="2304122"/>
            <a:ext cx="3351877" cy="4105425"/>
          </a:xfrm>
          <a:prstGeom prst="rect">
            <a:avLst/>
          </a:prstGeom>
        </p:spPr>
        <p:txBody>
          <a:bodyPr/>
          <a:lst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rgbClr val="131B3F"/>
                </a:solidFill>
                <a:latin typeface="+mn-lt"/>
                <a:ea typeface="+mn-ea"/>
                <a:cs typeface="+mn-cs"/>
              </a:defRPr>
            </a:lvl1pPr>
            <a:lvl2pPr marL="979665" indent="-326555" algn="l" defTabSz="1306220" rtl="0" eaLnBrk="1" latinLnBrk="0" hangingPunct="1">
              <a:lnSpc>
                <a:spcPct val="90000"/>
              </a:lnSpc>
              <a:spcBef>
                <a:spcPts val="1143"/>
              </a:spcBef>
              <a:buClr>
                <a:srgbClr val="FF9712"/>
              </a:buClr>
              <a:buFont typeface="Courier New" panose="02070309020205020404" pitchFamily="49" charset="0"/>
              <a:buChar char="o"/>
              <a:defRPr sz="2400" kern="1200">
                <a:solidFill>
                  <a:srgbClr val="131B3F"/>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rgbClr val="131B3F"/>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a:lnSpc>
                <a:spcPts val="1220"/>
              </a:lnSpc>
            </a:pPr>
            <a:r>
              <a:rPr lang="it-IT" sz="1800" b="1" dirty="0">
                <a:cs typeface="Helvetica" panose="020B0604020202020204" pitchFamily="34" charset="0"/>
              </a:rPr>
              <a:t>Phishing </a:t>
            </a:r>
            <a:r>
              <a:rPr lang="it-IT" sz="1800" b="1" dirty="0" err="1">
                <a:cs typeface="Helvetica" panose="020B0604020202020204" pitchFamily="34" charset="0"/>
              </a:rPr>
              <a:t>rcap</a:t>
            </a:r>
            <a:endParaRPr lang="it-IT" sz="1800" b="1" dirty="0">
              <a:cs typeface="Helvetica" panose="020B0604020202020204" pitchFamily="34" charset="0"/>
            </a:endParaRPr>
          </a:p>
          <a:p>
            <a:pPr>
              <a:lnSpc>
                <a:spcPts val="1220"/>
              </a:lnSpc>
            </a:pPr>
            <a:r>
              <a:rPr lang="it-IT" sz="1800" b="1" dirty="0">
                <a:cs typeface="Helvetica" panose="020B0604020202020204" pitchFamily="34" charset="0"/>
              </a:rPr>
              <a:t>Malware </a:t>
            </a:r>
            <a:r>
              <a:rPr lang="it-IT" sz="1800" b="1" dirty="0" err="1">
                <a:cs typeface="Helvetica" panose="020B0604020202020204" pitchFamily="34" charset="0"/>
              </a:rPr>
              <a:t>recap</a:t>
            </a:r>
            <a:endParaRPr lang="it-IT" sz="1800" b="1" dirty="0">
              <a:cs typeface="Helvetica" panose="020B0604020202020204" pitchFamily="34" charset="0"/>
            </a:endParaRPr>
          </a:p>
          <a:p>
            <a:pPr>
              <a:lnSpc>
                <a:spcPts val="1220"/>
              </a:lnSpc>
            </a:pPr>
            <a:r>
              <a:rPr lang="it-IT" sz="1800" b="1" dirty="0">
                <a:cs typeface="Helvetica" panose="020B0604020202020204" pitchFamily="34" charset="0"/>
              </a:rPr>
              <a:t>Email Investigate</a:t>
            </a:r>
          </a:p>
          <a:p>
            <a:pPr>
              <a:lnSpc>
                <a:spcPts val="1220"/>
              </a:lnSpc>
            </a:pPr>
            <a:r>
              <a:rPr lang="it-IT" sz="1800" b="1" dirty="0">
                <a:cs typeface="Helvetica" panose="020B0604020202020204" pitchFamily="34" charset="0"/>
              </a:rPr>
              <a:t>Personal data</a:t>
            </a:r>
          </a:p>
          <a:p>
            <a:pPr>
              <a:lnSpc>
                <a:spcPts val="1220"/>
              </a:lnSpc>
            </a:pPr>
            <a:r>
              <a:rPr lang="it-IT" sz="1800" b="1" dirty="0" err="1">
                <a:cs typeface="Helvetica" panose="020B0604020202020204" pitchFamily="34" charset="0"/>
              </a:rPr>
              <a:t>Ramsonware</a:t>
            </a:r>
            <a:endParaRPr lang="it-IT" sz="1800" b="1" dirty="0">
              <a:cs typeface="Helvetica" panose="020B0604020202020204" pitchFamily="34" charset="0"/>
            </a:endParaRPr>
          </a:p>
          <a:p>
            <a:pPr>
              <a:lnSpc>
                <a:spcPts val="1220"/>
              </a:lnSpc>
            </a:pPr>
            <a:r>
              <a:rPr lang="it-IT" sz="1800" b="1" dirty="0">
                <a:cs typeface="Helvetica" panose="020B0604020202020204" pitchFamily="34" charset="0"/>
              </a:rPr>
              <a:t>Password </a:t>
            </a:r>
            <a:r>
              <a:rPr lang="it-IT" sz="1800" b="1" dirty="0" err="1">
                <a:cs typeface="Helvetica" panose="020B0604020202020204" pitchFamily="34" charset="0"/>
              </a:rPr>
              <a:t>Recap</a:t>
            </a:r>
            <a:endParaRPr lang="it-IT" sz="1800" b="1" dirty="0">
              <a:cs typeface="Helvetica" panose="020B0604020202020204" pitchFamily="34" charset="0"/>
            </a:endParaRPr>
          </a:p>
          <a:p>
            <a:pPr>
              <a:lnSpc>
                <a:spcPts val="1220"/>
              </a:lnSpc>
            </a:pPr>
            <a:r>
              <a:rPr lang="it-IT" sz="1800" b="1" dirty="0">
                <a:cs typeface="Helvetica" panose="020B0604020202020204" pitchFamily="34" charset="0"/>
              </a:rPr>
              <a:t>Social Media</a:t>
            </a:r>
          </a:p>
          <a:p>
            <a:pPr>
              <a:lnSpc>
                <a:spcPts val="1220"/>
              </a:lnSpc>
            </a:pPr>
            <a:r>
              <a:rPr lang="it-IT" sz="1800" b="1" dirty="0">
                <a:cs typeface="Helvetica" panose="020B0604020202020204" pitchFamily="34" charset="0"/>
              </a:rPr>
              <a:t>Social Engineering</a:t>
            </a:r>
          </a:p>
        </p:txBody>
      </p:sp>
      <p:sp>
        <p:nvSpPr>
          <p:cNvPr id="17" name="Segnaposto testo 4">
            <a:extLst>
              <a:ext uri="{FF2B5EF4-FFF2-40B4-BE49-F238E27FC236}">
                <a16:creationId xmlns:a16="http://schemas.microsoft.com/office/drawing/2014/main" id="{73288974-297F-95E4-0BEC-28664D761B89}"/>
              </a:ext>
            </a:extLst>
          </p:cNvPr>
          <p:cNvSpPr txBox="1">
            <a:spLocks/>
          </p:cNvSpPr>
          <p:nvPr/>
        </p:nvSpPr>
        <p:spPr>
          <a:xfrm>
            <a:off x="10678810" y="2193195"/>
            <a:ext cx="3962193" cy="4105425"/>
          </a:xfrm>
          <a:prstGeom prst="rect">
            <a:avLst/>
          </a:prstGeom>
        </p:spPr>
        <p:txBody>
          <a:bodyPr/>
          <a:lst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rgbClr val="131B3F"/>
                </a:solidFill>
                <a:latin typeface="+mn-lt"/>
                <a:ea typeface="+mn-ea"/>
                <a:cs typeface="+mn-cs"/>
              </a:defRPr>
            </a:lvl1pPr>
            <a:lvl2pPr marL="979665" indent="-326555" algn="l" defTabSz="1306220" rtl="0" eaLnBrk="1" latinLnBrk="0" hangingPunct="1">
              <a:lnSpc>
                <a:spcPct val="90000"/>
              </a:lnSpc>
              <a:spcBef>
                <a:spcPts val="1143"/>
              </a:spcBef>
              <a:buClr>
                <a:srgbClr val="FF9712"/>
              </a:buClr>
              <a:buFont typeface="Courier New" panose="02070309020205020404" pitchFamily="49" charset="0"/>
              <a:buChar char="o"/>
              <a:defRPr sz="2400" kern="1200">
                <a:solidFill>
                  <a:srgbClr val="131B3F"/>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rgbClr val="131B3F"/>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a:lnSpc>
                <a:spcPts val="1250"/>
              </a:lnSpc>
            </a:pPr>
            <a:r>
              <a:rPr lang="it-IT" sz="1800" b="1" dirty="0">
                <a:cs typeface="Helvetica" panose="020B0604020202020204" pitchFamily="34" charset="0"/>
              </a:rPr>
              <a:t>SMS Spoofing</a:t>
            </a:r>
          </a:p>
          <a:p>
            <a:pPr>
              <a:lnSpc>
                <a:spcPts val="1250"/>
              </a:lnSpc>
            </a:pPr>
            <a:r>
              <a:rPr lang="it-IT" sz="1800" b="1" dirty="0">
                <a:cs typeface="Helvetica" panose="020B0604020202020204" pitchFamily="34" charset="0"/>
              </a:rPr>
              <a:t>Password Manager</a:t>
            </a:r>
          </a:p>
          <a:p>
            <a:pPr>
              <a:lnSpc>
                <a:spcPts val="1250"/>
              </a:lnSpc>
            </a:pPr>
            <a:r>
              <a:rPr lang="it-IT" sz="1800" b="1" dirty="0">
                <a:cs typeface="Helvetica" panose="020B0604020202020204" pitchFamily="34" charset="0"/>
              </a:rPr>
              <a:t>Juice </a:t>
            </a:r>
            <a:r>
              <a:rPr lang="it-IT" sz="1800" b="1" dirty="0" err="1">
                <a:cs typeface="Helvetica" panose="020B0604020202020204" pitchFamily="34" charset="0"/>
              </a:rPr>
              <a:t>Jacking</a:t>
            </a:r>
            <a:endParaRPr lang="it-IT" sz="1800" b="1" dirty="0">
              <a:cs typeface="Helvetica" panose="020B0604020202020204" pitchFamily="34" charset="0"/>
            </a:endParaRPr>
          </a:p>
          <a:p>
            <a:pPr>
              <a:lnSpc>
                <a:spcPts val="1250"/>
              </a:lnSpc>
            </a:pPr>
            <a:r>
              <a:rPr lang="it-IT" sz="1800" b="1" dirty="0">
                <a:cs typeface="Helvetica" panose="020B0604020202020204" pitchFamily="34" charset="0"/>
              </a:rPr>
              <a:t>Keylogger</a:t>
            </a:r>
          </a:p>
          <a:p>
            <a:pPr>
              <a:lnSpc>
                <a:spcPts val="1250"/>
              </a:lnSpc>
            </a:pPr>
            <a:r>
              <a:rPr lang="it-IT" sz="1800" b="1" dirty="0">
                <a:cs typeface="Helvetica" panose="020B0604020202020204" pitchFamily="34" charset="0"/>
              </a:rPr>
              <a:t>Unconscious Testimonial (AI)</a:t>
            </a:r>
          </a:p>
          <a:p>
            <a:pPr>
              <a:lnSpc>
                <a:spcPts val="1250"/>
              </a:lnSpc>
            </a:pPr>
            <a:r>
              <a:rPr lang="it-IT" sz="1800" b="1" dirty="0">
                <a:cs typeface="Helvetica" panose="020B0604020202020204" pitchFamily="34" charset="0"/>
              </a:rPr>
              <a:t>Deep Fake (AI)</a:t>
            </a:r>
          </a:p>
          <a:p>
            <a:pPr>
              <a:lnSpc>
                <a:spcPts val="1250"/>
              </a:lnSpc>
            </a:pPr>
            <a:r>
              <a:rPr lang="it-IT" sz="1800" b="1" dirty="0">
                <a:cs typeface="Helvetica" panose="020B0604020202020204" pitchFamily="34" charset="0"/>
              </a:rPr>
              <a:t>Privacy Risk (AI)</a:t>
            </a:r>
          </a:p>
          <a:p>
            <a:pPr>
              <a:lnSpc>
                <a:spcPts val="1250"/>
              </a:lnSpc>
            </a:pPr>
            <a:r>
              <a:rPr lang="it-IT" sz="1800" b="1" dirty="0" err="1">
                <a:cs typeface="Helvetica" panose="020B0604020202020204" pitchFamily="34" charset="0"/>
              </a:rPr>
              <a:t>Targeted</a:t>
            </a:r>
            <a:r>
              <a:rPr lang="it-IT" sz="1800" b="1" dirty="0">
                <a:cs typeface="Helvetica" panose="020B0604020202020204" pitchFamily="34" charset="0"/>
              </a:rPr>
              <a:t> Attacks (AI)</a:t>
            </a:r>
          </a:p>
          <a:p>
            <a:pPr>
              <a:lnSpc>
                <a:spcPts val="1250"/>
              </a:lnSpc>
            </a:pPr>
            <a:endParaRPr lang="it-IT" sz="1800" b="1" dirty="0">
              <a:cs typeface="Helvetica" panose="020B0604020202020204" pitchFamily="34" charset="0"/>
            </a:endParaRPr>
          </a:p>
        </p:txBody>
      </p:sp>
      <p:grpSp>
        <p:nvGrpSpPr>
          <p:cNvPr id="21" name="Gruppo 20">
            <a:extLst>
              <a:ext uri="{FF2B5EF4-FFF2-40B4-BE49-F238E27FC236}">
                <a16:creationId xmlns:a16="http://schemas.microsoft.com/office/drawing/2014/main" id="{41239561-68A1-2EB5-1281-0996A9087BC8}"/>
              </a:ext>
            </a:extLst>
          </p:cNvPr>
          <p:cNvGrpSpPr/>
          <p:nvPr/>
        </p:nvGrpSpPr>
        <p:grpSpPr>
          <a:xfrm>
            <a:off x="12302835" y="851820"/>
            <a:ext cx="1535205" cy="378863"/>
            <a:chOff x="12302835" y="851820"/>
            <a:chExt cx="1535205" cy="378863"/>
          </a:xfrm>
        </p:grpSpPr>
        <p:sp>
          <p:nvSpPr>
            <p:cNvPr id="22" name="Title 1">
              <a:extLst>
                <a:ext uri="{FF2B5EF4-FFF2-40B4-BE49-F238E27FC236}">
                  <a16:creationId xmlns:a16="http://schemas.microsoft.com/office/drawing/2014/main" id="{4EFF7EF9-D041-5A67-7C47-65F207F5BD7D}"/>
                </a:ext>
              </a:extLst>
            </p:cNvPr>
            <p:cNvSpPr txBox="1">
              <a:spLocks/>
            </p:cNvSpPr>
            <p:nvPr/>
          </p:nvSpPr>
          <p:spPr>
            <a:xfrm>
              <a:off x="12302835" y="910863"/>
              <a:ext cx="1218513" cy="260774"/>
            </a:xfrm>
            <a:prstGeom prst="rect">
              <a:avLst/>
            </a:prstGeom>
          </p:spPr>
          <p:txBody>
            <a:bodyPr vert="horz" lIns="0" tIns="0" rIns="130622" bIns="65311" rtlCol="0" anchor="t" anchorCtr="0">
              <a:noAutofit/>
            </a:bodyPr>
            <a:lstStyle>
              <a:lvl1pPr algn="l" defTabSz="1306220" rtl="0" eaLnBrk="1" latinLnBrk="0" hangingPunct="1">
                <a:lnSpc>
                  <a:spcPct val="90000"/>
                </a:lnSpc>
                <a:spcBef>
                  <a:spcPct val="0"/>
                </a:spcBef>
                <a:buNone/>
                <a:defRPr sz="4400" b="1" i="0" kern="1200" cap="none">
                  <a:solidFill>
                    <a:schemeClr val="bg1"/>
                  </a:solidFill>
                  <a:latin typeface="Arial" panose="020B0604020202020204" pitchFamily="34" charset="0"/>
                  <a:ea typeface="+mj-ea"/>
                  <a:cs typeface="Arial" panose="020B0604020202020204" pitchFamily="34" charset="0"/>
                </a:defRPr>
              </a:lvl1pPr>
            </a:lstStyle>
            <a:p>
              <a:r>
                <a:rPr lang="en-US" sz="1600" dirty="0">
                  <a:solidFill>
                    <a:srgbClr val="071036"/>
                  </a:solidFill>
                </a:rPr>
                <a:t>Awareness</a:t>
              </a:r>
            </a:p>
          </p:txBody>
        </p:sp>
        <p:grpSp>
          <p:nvGrpSpPr>
            <p:cNvPr id="23" name="Gruppo 22">
              <a:extLst>
                <a:ext uri="{FF2B5EF4-FFF2-40B4-BE49-F238E27FC236}">
                  <a16:creationId xmlns:a16="http://schemas.microsoft.com/office/drawing/2014/main" id="{C1C1CAB5-1BC5-9A34-77C7-AA1007718442}"/>
                </a:ext>
              </a:extLst>
            </p:cNvPr>
            <p:cNvGrpSpPr/>
            <p:nvPr/>
          </p:nvGrpSpPr>
          <p:grpSpPr>
            <a:xfrm>
              <a:off x="13405115" y="851820"/>
              <a:ext cx="432925" cy="378863"/>
              <a:chOff x="703187" y="2255316"/>
              <a:chExt cx="2344813" cy="2051713"/>
            </a:xfrm>
          </p:grpSpPr>
          <p:sp>
            <p:nvSpPr>
              <p:cNvPr id="24" name="Rettangolo 23">
                <a:extLst>
                  <a:ext uri="{FF2B5EF4-FFF2-40B4-BE49-F238E27FC236}">
                    <a16:creationId xmlns:a16="http://schemas.microsoft.com/office/drawing/2014/main" id="{E32BB517-5134-FB29-532E-749C3135D43D}"/>
                  </a:ext>
                </a:extLst>
              </p:cNvPr>
              <p:cNvSpPr/>
              <p:nvPr/>
            </p:nvSpPr>
            <p:spPr>
              <a:xfrm>
                <a:off x="1481637" y="2457754"/>
                <a:ext cx="787912" cy="675306"/>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pic>
            <p:nvPicPr>
              <p:cNvPr id="25" name="Elemento grafico 24">
                <a:extLst>
                  <a:ext uri="{FF2B5EF4-FFF2-40B4-BE49-F238E27FC236}">
                    <a16:creationId xmlns:a16="http://schemas.microsoft.com/office/drawing/2014/main" id="{774CBA7E-EA26-6E71-D7F6-B084AE4F5E5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3187" y="2255316"/>
                <a:ext cx="2344813" cy="2051713"/>
              </a:xfrm>
              <a:prstGeom prst="rect">
                <a:avLst/>
              </a:prstGeom>
            </p:spPr>
          </p:pic>
        </p:grpSp>
      </p:grpSp>
      <p:sp>
        <p:nvSpPr>
          <p:cNvPr id="4" name="Segnaposto testo 3">
            <a:extLst>
              <a:ext uri="{FF2B5EF4-FFF2-40B4-BE49-F238E27FC236}">
                <a16:creationId xmlns:a16="http://schemas.microsoft.com/office/drawing/2014/main" id="{09A8E8B5-4FCE-AD45-0522-3529C7E65DCE}"/>
              </a:ext>
            </a:extLst>
          </p:cNvPr>
          <p:cNvSpPr txBox="1">
            <a:spLocks/>
          </p:cNvSpPr>
          <p:nvPr/>
        </p:nvSpPr>
        <p:spPr>
          <a:xfrm>
            <a:off x="7124962" y="2293543"/>
            <a:ext cx="3351877" cy="4105425"/>
          </a:xfrm>
          <a:prstGeom prst="rect">
            <a:avLst/>
          </a:prstGeom>
        </p:spPr>
        <p:txBody>
          <a:bodyPr/>
          <a:lst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rgbClr val="131B3F"/>
                </a:solidFill>
                <a:latin typeface="+mn-lt"/>
                <a:ea typeface="+mn-ea"/>
                <a:cs typeface="+mn-cs"/>
              </a:defRPr>
            </a:lvl1pPr>
            <a:lvl2pPr marL="979665" indent="-326555" algn="l" defTabSz="1306220" rtl="0" eaLnBrk="1" latinLnBrk="0" hangingPunct="1">
              <a:lnSpc>
                <a:spcPct val="90000"/>
              </a:lnSpc>
              <a:spcBef>
                <a:spcPts val="1143"/>
              </a:spcBef>
              <a:buClr>
                <a:srgbClr val="FF9712"/>
              </a:buClr>
              <a:buFont typeface="Courier New" panose="02070309020205020404" pitchFamily="49" charset="0"/>
              <a:buChar char="o"/>
              <a:defRPr sz="2400" kern="1200">
                <a:solidFill>
                  <a:srgbClr val="131B3F"/>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rgbClr val="131B3F"/>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a:lnSpc>
                <a:spcPts val="1220"/>
              </a:lnSpc>
            </a:pPr>
            <a:r>
              <a:rPr lang="it-IT" sz="1800" b="1" dirty="0" err="1">
                <a:cs typeface="Helvetica" panose="020B0604020202020204" pitchFamily="34" charset="0"/>
              </a:rPr>
              <a:t>Difficult</a:t>
            </a:r>
            <a:r>
              <a:rPr lang="it-IT" sz="1800" b="1" dirty="0">
                <a:cs typeface="Helvetica" panose="020B0604020202020204" pitchFamily="34" charset="0"/>
              </a:rPr>
              <a:t> </a:t>
            </a:r>
            <a:r>
              <a:rPr lang="it-IT" sz="1800" b="1" dirty="0" err="1">
                <a:cs typeface="Helvetica" panose="020B0604020202020204" pitchFamily="34" charset="0"/>
              </a:rPr>
              <a:t>travelling</a:t>
            </a:r>
            <a:endParaRPr lang="it-IT" sz="1800" b="1" dirty="0">
              <a:cs typeface="Helvetica" panose="020B0604020202020204" pitchFamily="34" charset="0"/>
            </a:endParaRPr>
          </a:p>
          <a:p>
            <a:pPr>
              <a:lnSpc>
                <a:spcPts val="1220"/>
              </a:lnSpc>
            </a:pPr>
            <a:r>
              <a:rPr lang="it-IT" sz="1800" b="1" dirty="0" err="1">
                <a:cs typeface="Helvetica" panose="020B0604020202020204" pitchFamily="34" charset="0"/>
              </a:rPr>
              <a:t>Kalasya</a:t>
            </a:r>
            <a:r>
              <a:rPr lang="it-IT" sz="1800" b="1" dirty="0">
                <a:cs typeface="Helvetica" panose="020B0604020202020204" pitchFamily="34" charset="0"/>
              </a:rPr>
              <a:t> </a:t>
            </a:r>
            <a:r>
              <a:rPr lang="it-IT" sz="1800" b="1" dirty="0" err="1">
                <a:cs typeface="Helvetica" panose="020B0604020202020204" pitchFamily="34" charset="0"/>
              </a:rPr>
              <a:t>conspiracy</a:t>
            </a:r>
            <a:endParaRPr lang="it-IT" sz="1800" b="1" dirty="0">
              <a:cs typeface="Helvetica" panose="020B0604020202020204" pitchFamily="34" charset="0"/>
            </a:endParaRPr>
          </a:p>
          <a:p>
            <a:pPr>
              <a:lnSpc>
                <a:spcPts val="1220"/>
              </a:lnSpc>
            </a:pPr>
            <a:r>
              <a:rPr lang="it-IT" sz="1800" b="1" dirty="0">
                <a:cs typeface="Helvetica" panose="020B0604020202020204" pitchFamily="34" charset="0"/>
              </a:rPr>
              <a:t>Cyber «Risk </a:t>
            </a:r>
            <a:r>
              <a:rPr lang="it-IT" sz="1800" b="1" dirty="0" err="1">
                <a:cs typeface="Helvetica" panose="020B0604020202020204" pitchFamily="34" charset="0"/>
              </a:rPr>
              <a:t>it</a:t>
            </a:r>
            <a:r>
              <a:rPr lang="it-IT" sz="1800" b="1" dirty="0">
                <a:cs typeface="Helvetica" panose="020B0604020202020204" pitchFamily="34" charset="0"/>
              </a:rPr>
              <a:t> </a:t>
            </a:r>
            <a:r>
              <a:rPr lang="it-IT" sz="1800" b="1" dirty="0" err="1">
                <a:cs typeface="Helvetica" panose="020B0604020202020204" pitchFamily="34" charset="0"/>
              </a:rPr>
              <a:t>all</a:t>
            </a:r>
            <a:r>
              <a:rPr lang="it-IT" sz="1800" b="1" dirty="0">
                <a:cs typeface="Helvetica" panose="020B0604020202020204" pitchFamily="34" charset="0"/>
              </a:rPr>
              <a:t>»</a:t>
            </a:r>
          </a:p>
          <a:p>
            <a:pPr>
              <a:lnSpc>
                <a:spcPts val="1220"/>
              </a:lnSpc>
            </a:pPr>
            <a:r>
              <a:rPr lang="it-IT" sz="1800" b="1" dirty="0">
                <a:cs typeface="Helvetica" panose="020B0604020202020204" pitchFamily="34" charset="0"/>
              </a:rPr>
              <a:t>The art of </a:t>
            </a:r>
            <a:r>
              <a:rPr lang="it-IT" sz="1800" b="1" dirty="0" err="1">
                <a:cs typeface="Helvetica" panose="020B0604020202020204" pitchFamily="34" charset="0"/>
              </a:rPr>
              <a:t>deception</a:t>
            </a:r>
            <a:endParaRPr lang="it-IT" sz="1800" b="1" dirty="0">
              <a:cs typeface="Helvetica" panose="020B0604020202020204" pitchFamily="34" charset="0"/>
            </a:endParaRPr>
          </a:p>
        </p:txBody>
      </p:sp>
    </p:spTree>
    <p:extLst>
      <p:ext uri="{BB962C8B-B14F-4D97-AF65-F5344CB8AC3E}">
        <p14:creationId xmlns:p14="http://schemas.microsoft.com/office/powerpoint/2010/main" val="59102338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5D5DB-4C04-1ED9-84C9-418188C39256}"/>
            </a:ext>
          </a:extLst>
        </p:cNvPr>
        <p:cNvGrpSpPr/>
        <p:nvPr/>
      </p:nvGrpSpPr>
      <p:grpSpPr>
        <a:xfrm>
          <a:off x="0" y="0"/>
          <a:ext cx="0" cy="0"/>
          <a:chOff x="0" y="0"/>
          <a:chExt cx="0" cy="0"/>
        </a:xfrm>
      </p:grpSpPr>
      <p:sp>
        <p:nvSpPr>
          <p:cNvPr id="4" name="Rettangolo con angoli arrotondati 3">
            <a:extLst>
              <a:ext uri="{FF2B5EF4-FFF2-40B4-BE49-F238E27FC236}">
                <a16:creationId xmlns:a16="http://schemas.microsoft.com/office/drawing/2014/main" id="{6A5D07B4-1BCF-112A-D559-C8FB583ABF4D}"/>
              </a:ext>
            </a:extLst>
          </p:cNvPr>
          <p:cNvSpPr/>
          <p:nvPr/>
        </p:nvSpPr>
        <p:spPr>
          <a:xfrm>
            <a:off x="726415" y="3497274"/>
            <a:ext cx="6274799" cy="1279489"/>
          </a:xfrm>
          <a:prstGeom prst="roundRect">
            <a:avLst>
              <a:gd name="adj" fmla="val 3219"/>
            </a:avLst>
          </a:prstGeom>
          <a:solidFill>
            <a:srgbClr val="DDDDDD">
              <a:alpha val="6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5" name="Rettangolo con angoli arrotondati 4">
            <a:extLst>
              <a:ext uri="{FF2B5EF4-FFF2-40B4-BE49-F238E27FC236}">
                <a16:creationId xmlns:a16="http://schemas.microsoft.com/office/drawing/2014/main" id="{DF2B8C09-3639-37E5-3214-55ACC5066961}"/>
              </a:ext>
            </a:extLst>
          </p:cNvPr>
          <p:cNvSpPr/>
          <p:nvPr/>
        </p:nvSpPr>
        <p:spPr>
          <a:xfrm>
            <a:off x="7315200" y="3497310"/>
            <a:ext cx="6274800" cy="1279454"/>
          </a:xfrm>
          <a:prstGeom prst="roundRect">
            <a:avLst>
              <a:gd name="adj" fmla="val 3219"/>
            </a:avLst>
          </a:prstGeom>
          <a:solidFill>
            <a:srgbClr val="DDDDDD">
              <a:alpha val="6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2" name="Rettangolo con angoli arrotondati 11">
            <a:extLst>
              <a:ext uri="{FF2B5EF4-FFF2-40B4-BE49-F238E27FC236}">
                <a16:creationId xmlns:a16="http://schemas.microsoft.com/office/drawing/2014/main" id="{66701669-F969-5D9D-CA11-D5D6E5F83B4C}"/>
              </a:ext>
            </a:extLst>
          </p:cNvPr>
          <p:cNvSpPr/>
          <p:nvPr/>
        </p:nvSpPr>
        <p:spPr>
          <a:xfrm>
            <a:off x="7315203" y="1989263"/>
            <a:ext cx="6274799" cy="1279489"/>
          </a:xfrm>
          <a:prstGeom prst="roundRect">
            <a:avLst>
              <a:gd name="adj" fmla="val 3219"/>
            </a:avLst>
          </a:prstGeom>
          <a:solidFill>
            <a:srgbClr val="DDDDDD">
              <a:alpha val="60000"/>
            </a:srgbClr>
          </a:solidFill>
          <a:ln w="1905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16" name="Rettangolo con angoli arrotondati 15">
            <a:extLst>
              <a:ext uri="{FF2B5EF4-FFF2-40B4-BE49-F238E27FC236}">
                <a16:creationId xmlns:a16="http://schemas.microsoft.com/office/drawing/2014/main" id="{CA85867E-DB2E-1AEB-E558-5E2DA6266A34}"/>
              </a:ext>
            </a:extLst>
          </p:cNvPr>
          <p:cNvSpPr/>
          <p:nvPr/>
        </p:nvSpPr>
        <p:spPr>
          <a:xfrm>
            <a:off x="4177802" y="4998933"/>
            <a:ext cx="6274799" cy="1279489"/>
          </a:xfrm>
          <a:prstGeom prst="roundRect">
            <a:avLst>
              <a:gd name="adj" fmla="val 3219"/>
            </a:avLst>
          </a:prstGeom>
          <a:solidFill>
            <a:srgbClr val="DDDDDD">
              <a:alpha val="6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55" name="CasellaDiTesto 54">
            <a:extLst>
              <a:ext uri="{FF2B5EF4-FFF2-40B4-BE49-F238E27FC236}">
                <a16:creationId xmlns:a16="http://schemas.microsoft.com/office/drawing/2014/main" id="{90C33242-D13E-49EB-6B38-46D2915BC510}"/>
              </a:ext>
            </a:extLst>
          </p:cNvPr>
          <p:cNvSpPr txBox="1"/>
          <p:nvPr/>
        </p:nvSpPr>
        <p:spPr>
          <a:xfrm>
            <a:off x="726413" y="3983246"/>
            <a:ext cx="6274798" cy="584775"/>
          </a:xfrm>
          <a:prstGeom prst="rect">
            <a:avLst/>
          </a:prstGeom>
          <a:noFill/>
        </p:spPr>
        <p:txBody>
          <a:bodyPr wrap="square" lIns="91440" tIns="45720" rIns="91440" bIns="45720" rtlCol="0" anchor="t">
            <a:spAutoFit/>
          </a:bodyPr>
          <a:lstStyle/>
          <a:p>
            <a:pPr algn="ctr"/>
            <a:r>
              <a:rPr lang="en-US" sz="1600" dirty="0">
                <a:solidFill>
                  <a:srgbClr val="131B3F"/>
                </a:solidFill>
                <a:cs typeface="Helvetica"/>
              </a:rPr>
              <a:t>Dedicated update sessions on a single topic, consisting of a video clip and a four-question test.</a:t>
            </a:r>
            <a:endParaRPr lang="it-IT" sz="1600" dirty="0">
              <a:solidFill>
                <a:srgbClr val="131B3F"/>
              </a:solidFill>
              <a:cs typeface="Helvetica"/>
            </a:endParaRPr>
          </a:p>
        </p:txBody>
      </p:sp>
      <p:sp>
        <p:nvSpPr>
          <p:cNvPr id="92" name="TextBox 16">
            <a:extLst>
              <a:ext uri="{FF2B5EF4-FFF2-40B4-BE49-F238E27FC236}">
                <a16:creationId xmlns:a16="http://schemas.microsoft.com/office/drawing/2014/main" id="{16188FC7-4937-61E8-4500-0577297AD732}"/>
              </a:ext>
            </a:extLst>
          </p:cNvPr>
          <p:cNvSpPr txBox="1"/>
          <p:nvPr/>
        </p:nvSpPr>
        <p:spPr>
          <a:xfrm>
            <a:off x="726412" y="3700928"/>
            <a:ext cx="6274802" cy="294953"/>
          </a:xfrm>
          <a:prstGeom prst="rect">
            <a:avLst/>
          </a:prstGeom>
        </p:spPr>
        <p:txBody>
          <a:bodyPr wrap="square" lIns="0" tIns="0" rIns="0" bIns="0" rtlCol="0" anchor="ctr" anchorCtr="0">
            <a:spAutoFit/>
          </a:bodyPr>
          <a:lstStyle/>
          <a:p>
            <a:pPr algn="ctr">
              <a:lnSpc>
                <a:spcPts val="2320"/>
              </a:lnSpc>
            </a:pPr>
            <a:r>
              <a:rPr lang="en-US" sz="2400" b="1" dirty="0">
                <a:solidFill>
                  <a:srgbClr val="131B3F"/>
                </a:solidFill>
                <a:ea typeface="Inter" panose="02000503000000020004" pitchFamily="2" charset="0"/>
                <a:cs typeface="Arial" panose="020B0604020202020204" pitchFamily="34" charset="0"/>
              </a:rPr>
              <a:t>8 CYBER INSIGHTS</a:t>
            </a:r>
            <a:endParaRPr lang="en-US" sz="2400" b="1" dirty="0">
              <a:solidFill>
                <a:srgbClr val="131B3F"/>
              </a:solidFill>
              <a:ea typeface="Inter Medium" panose="02000503000000020004" pitchFamily="2" charset="0"/>
              <a:cs typeface="Arial" panose="020B0604020202020204" pitchFamily="34" charset="0"/>
            </a:endParaRPr>
          </a:p>
        </p:txBody>
      </p:sp>
      <p:sp>
        <p:nvSpPr>
          <p:cNvPr id="60" name="CasellaDiTesto 59">
            <a:extLst>
              <a:ext uri="{FF2B5EF4-FFF2-40B4-BE49-F238E27FC236}">
                <a16:creationId xmlns:a16="http://schemas.microsoft.com/office/drawing/2014/main" id="{CBA453E4-E2F5-6763-5C7C-B33DF150164C}"/>
              </a:ext>
            </a:extLst>
          </p:cNvPr>
          <p:cNvSpPr txBox="1"/>
          <p:nvPr/>
        </p:nvSpPr>
        <p:spPr>
          <a:xfrm>
            <a:off x="7315201" y="3899932"/>
            <a:ext cx="6274798" cy="830997"/>
          </a:xfrm>
          <a:prstGeom prst="rect">
            <a:avLst/>
          </a:prstGeom>
          <a:noFill/>
          <a:ln>
            <a:noFill/>
          </a:ln>
        </p:spPr>
        <p:txBody>
          <a:bodyPr wrap="square" lIns="91440" tIns="45720" rIns="91440" bIns="45720" rtlCol="0" anchor="t">
            <a:spAutoFit/>
          </a:bodyPr>
          <a:lstStyle/>
          <a:p>
            <a:pPr algn="ctr"/>
            <a:r>
              <a:rPr lang="en-US" sz="1600" dirty="0">
                <a:solidFill>
                  <a:srgbClr val="131B3F"/>
                </a:solidFill>
                <a:cs typeface="Helvetica"/>
              </a:rPr>
              <a:t>Every 3 contents, an interactive 'serious game' is introduced that employs the technique of 'game-based learning' to develop understanding regarding Cybersecurity topics.</a:t>
            </a:r>
            <a:endParaRPr lang="it-IT" sz="1600" dirty="0">
              <a:solidFill>
                <a:srgbClr val="131B3F"/>
              </a:solidFill>
              <a:cs typeface="Helvetica"/>
            </a:endParaRPr>
          </a:p>
        </p:txBody>
      </p:sp>
      <p:sp>
        <p:nvSpPr>
          <p:cNvPr id="87" name="TextBox 16">
            <a:extLst>
              <a:ext uri="{FF2B5EF4-FFF2-40B4-BE49-F238E27FC236}">
                <a16:creationId xmlns:a16="http://schemas.microsoft.com/office/drawing/2014/main" id="{5E92BFDC-1C96-66EA-A2BE-ABFF573B6722}"/>
              </a:ext>
            </a:extLst>
          </p:cNvPr>
          <p:cNvSpPr txBox="1"/>
          <p:nvPr/>
        </p:nvSpPr>
        <p:spPr>
          <a:xfrm>
            <a:off x="7310500" y="3673148"/>
            <a:ext cx="6238341" cy="294953"/>
          </a:xfrm>
          <a:prstGeom prst="rect">
            <a:avLst/>
          </a:prstGeom>
          <a:ln>
            <a:noFill/>
          </a:ln>
        </p:spPr>
        <p:txBody>
          <a:bodyPr wrap="square" lIns="0" tIns="0" rIns="0" bIns="0" rtlCol="0" anchor="ctr" anchorCtr="0">
            <a:spAutoFit/>
          </a:bodyPr>
          <a:lstStyle/>
          <a:p>
            <a:pPr algn="ctr">
              <a:lnSpc>
                <a:spcPts val="2320"/>
              </a:lnSpc>
            </a:pPr>
            <a:r>
              <a:rPr lang="en-US" sz="2400" b="1" dirty="0">
                <a:solidFill>
                  <a:srgbClr val="131B3F"/>
                </a:solidFill>
                <a:ea typeface="Inter" panose="02000503000000020004" pitchFamily="2" charset="0"/>
                <a:cs typeface="Arial" panose="020B0604020202020204" pitchFamily="34" charset="0"/>
              </a:rPr>
              <a:t>4 </a:t>
            </a:r>
            <a:r>
              <a:rPr lang="en-US" sz="2400" b="1" dirty="0">
                <a:solidFill>
                  <a:srgbClr val="131B3F"/>
                </a:solidFill>
                <a:ea typeface="Inter Medium" panose="02000503000000020004" pitchFamily="2" charset="0"/>
                <a:cs typeface="Arial" panose="020B0604020202020204" pitchFamily="34" charset="0"/>
              </a:rPr>
              <a:t>SERIOUS GAMES</a:t>
            </a:r>
          </a:p>
        </p:txBody>
      </p:sp>
      <p:sp>
        <p:nvSpPr>
          <p:cNvPr id="9" name="CasellaDiTesto 8">
            <a:extLst>
              <a:ext uri="{FF2B5EF4-FFF2-40B4-BE49-F238E27FC236}">
                <a16:creationId xmlns:a16="http://schemas.microsoft.com/office/drawing/2014/main" id="{13CA06D6-EB7A-FB64-20DA-4558FDD50FCA}"/>
              </a:ext>
            </a:extLst>
          </p:cNvPr>
          <p:cNvSpPr txBox="1"/>
          <p:nvPr/>
        </p:nvSpPr>
        <p:spPr>
          <a:xfrm>
            <a:off x="7315204" y="2573516"/>
            <a:ext cx="6274798" cy="746358"/>
          </a:xfrm>
          <a:prstGeom prst="rect">
            <a:avLst/>
          </a:prstGeom>
          <a:noFill/>
        </p:spPr>
        <p:txBody>
          <a:bodyPr wrap="square" lIns="91440" tIns="45720" rIns="91440" bIns="45720" rtlCol="0" anchor="t">
            <a:spAutoFit/>
          </a:bodyPr>
          <a:lstStyle/>
          <a:p>
            <a:pPr algn="ctr">
              <a:lnSpc>
                <a:spcPts val="1720"/>
              </a:lnSpc>
            </a:pPr>
            <a:r>
              <a:rPr lang="en-US" sz="1600" dirty="0">
                <a:solidFill>
                  <a:srgbClr val="131B3F"/>
                </a:solidFill>
                <a:cs typeface="Helvetica"/>
              </a:rPr>
              <a:t>Educational learning objects that include 5 interactions, for each of which feedback and 'shields' are obtained for the following conditions: correct interaction, partially correct, or incorrect</a:t>
            </a:r>
            <a:endParaRPr lang="it-IT" sz="1600" dirty="0">
              <a:solidFill>
                <a:srgbClr val="131B3F"/>
              </a:solidFill>
              <a:cs typeface="Helvetica"/>
            </a:endParaRPr>
          </a:p>
        </p:txBody>
      </p:sp>
      <p:sp>
        <p:nvSpPr>
          <p:cNvPr id="10" name="TextBox 16">
            <a:extLst>
              <a:ext uri="{FF2B5EF4-FFF2-40B4-BE49-F238E27FC236}">
                <a16:creationId xmlns:a16="http://schemas.microsoft.com/office/drawing/2014/main" id="{EAE59E8F-DEE0-39D3-D9CE-517DBDEED4D7}"/>
              </a:ext>
            </a:extLst>
          </p:cNvPr>
          <p:cNvSpPr txBox="1"/>
          <p:nvPr/>
        </p:nvSpPr>
        <p:spPr>
          <a:xfrm>
            <a:off x="7315200" y="2192917"/>
            <a:ext cx="6274802" cy="294953"/>
          </a:xfrm>
          <a:prstGeom prst="rect">
            <a:avLst/>
          </a:prstGeom>
        </p:spPr>
        <p:txBody>
          <a:bodyPr wrap="square" lIns="0" tIns="0" rIns="0" bIns="0" rtlCol="0" anchor="ctr" anchorCtr="0">
            <a:spAutoFit/>
          </a:bodyPr>
          <a:lstStyle/>
          <a:p>
            <a:pPr algn="ctr">
              <a:lnSpc>
                <a:spcPts val="2320"/>
              </a:lnSpc>
            </a:pPr>
            <a:r>
              <a:rPr lang="en-US" sz="2400" b="1" dirty="0">
                <a:solidFill>
                  <a:srgbClr val="131B3F"/>
                </a:solidFill>
                <a:ea typeface="Inter" panose="02000503000000020004" pitchFamily="2" charset="0"/>
                <a:cs typeface="Arial" panose="020B0604020202020204" pitchFamily="34" charset="0"/>
              </a:rPr>
              <a:t>8 DIDACTIVE </a:t>
            </a:r>
            <a:endParaRPr lang="en-US" sz="2400" b="1" dirty="0">
              <a:solidFill>
                <a:srgbClr val="131B3F"/>
              </a:solidFill>
              <a:ea typeface="Inter Medium" panose="02000503000000020004" pitchFamily="2" charset="0"/>
              <a:cs typeface="Arial" panose="020B0604020202020204" pitchFamily="34" charset="0"/>
            </a:endParaRPr>
          </a:p>
        </p:txBody>
      </p:sp>
      <p:sp>
        <p:nvSpPr>
          <p:cNvPr id="14" name="CasellaDiTesto 13">
            <a:extLst>
              <a:ext uri="{FF2B5EF4-FFF2-40B4-BE49-F238E27FC236}">
                <a16:creationId xmlns:a16="http://schemas.microsoft.com/office/drawing/2014/main" id="{63FE5A9C-F064-6A13-AD5B-ECD46898AA1B}"/>
              </a:ext>
            </a:extLst>
          </p:cNvPr>
          <p:cNvSpPr txBox="1"/>
          <p:nvPr/>
        </p:nvSpPr>
        <p:spPr>
          <a:xfrm>
            <a:off x="4177803" y="5547328"/>
            <a:ext cx="6274798" cy="584775"/>
          </a:xfrm>
          <a:prstGeom prst="rect">
            <a:avLst/>
          </a:prstGeom>
          <a:noFill/>
        </p:spPr>
        <p:txBody>
          <a:bodyPr wrap="square" rtlCol="0">
            <a:spAutoFit/>
          </a:bodyPr>
          <a:lstStyle/>
          <a:p>
            <a:pPr algn="ctr"/>
            <a:r>
              <a:rPr lang="it-IT" sz="1600" b="1" dirty="0" err="1">
                <a:solidFill>
                  <a:srgbClr val="131B3F"/>
                </a:solidFill>
                <a:cs typeface="Helvetica" panose="020B0604020202020204" pitchFamily="34" charset="0"/>
              </a:rPr>
              <a:t>Upon</a:t>
            </a:r>
            <a:r>
              <a:rPr lang="it-IT" sz="1600" b="1" dirty="0">
                <a:solidFill>
                  <a:srgbClr val="131B3F"/>
                </a:solidFill>
                <a:cs typeface="Helvetica" panose="020B0604020202020204" pitchFamily="34" charset="0"/>
              </a:rPr>
              <a:t> </a:t>
            </a:r>
            <a:r>
              <a:rPr lang="it-IT" sz="1600" b="1" dirty="0" err="1">
                <a:solidFill>
                  <a:srgbClr val="131B3F"/>
                </a:solidFill>
                <a:cs typeface="Helvetica" panose="020B0604020202020204" pitchFamily="34" charset="0"/>
              </a:rPr>
              <a:t>completion</a:t>
            </a:r>
            <a:r>
              <a:rPr lang="it-IT" sz="1600" b="1" dirty="0">
                <a:solidFill>
                  <a:srgbClr val="131B3F"/>
                </a:solidFill>
                <a:cs typeface="Helvetica" panose="020B0604020202020204" pitchFamily="34" charset="0"/>
              </a:rPr>
              <a:t> of the </a:t>
            </a:r>
            <a:r>
              <a:rPr lang="it-IT" sz="1600" b="1" dirty="0" err="1">
                <a:solidFill>
                  <a:srgbClr val="131B3F"/>
                </a:solidFill>
                <a:cs typeface="Helvetica" panose="020B0604020202020204" pitchFamily="34" charset="0"/>
              </a:rPr>
              <a:t>modules</a:t>
            </a:r>
            <a:r>
              <a:rPr lang="it-IT" sz="1600" b="1" dirty="0">
                <a:solidFill>
                  <a:srgbClr val="131B3F"/>
                </a:solidFill>
                <a:cs typeface="Helvetica" panose="020B0604020202020204" pitchFamily="34" charset="0"/>
              </a:rPr>
              <a:t> for </a:t>
            </a:r>
            <a:r>
              <a:rPr lang="it-IT" sz="1600" b="1" dirty="0" err="1">
                <a:solidFill>
                  <a:srgbClr val="131B3F"/>
                </a:solidFill>
                <a:cs typeface="Helvetica" panose="020B0604020202020204" pitchFamily="34" charset="0"/>
              </a:rPr>
              <a:t>each</a:t>
            </a:r>
            <a:r>
              <a:rPr lang="it-IT" sz="1600" b="1" dirty="0">
                <a:solidFill>
                  <a:srgbClr val="131B3F"/>
                </a:solidFill>
                <a:cs typeface="Helvetica" panose="020B0604020202020204" pitchFamily="34" charset="0"/>
              </a:rPr>
              <a:t> </a:t>
            </a:r>
            <a:r>
              <a:rPr lang="it-IT" sz="1600" b="1" dirty="0" err="1">
                <a:solidFill>
                  <a:srgbClr val="131B3F"/>
                </a:solidFill>
                <a:cs typeface="Helvetica" panose="020B0604020202020204" pitchFamily="34" charset="0"/>
              </a:rPr>
              <a:t>year</a:t>
            </a:r>
            <a:r>
              <a:rPr lang="it-IT" sz="1600" dirty="0">
                <a:solidFill>
                  <a:srgbClr val="131B3F"/>
                </a:solidFill>
                <a:cs typeface="Helvetica" panose="020B0604020202020204" pitchFamily="34" charset="0"/>
              </a:rPr>
              <a:t>, the user can download the certificate</a:t>
            </a:r>
          </a:p>
        </p:txBody>
      </p:sp>
      <p:sp>
        <p:nvSpPr>
          <p:cNvPr id="15" name="TextBox 16">
            <a:extLst>
              <a:ext uri="{FF2B5EF4-FFF2-40B4-BE49-F238E27FC236}">
                <a16:creationId xmlns:a16="http://schemas.microsoft.com/office/drawing/2014/main" id="{8F9112B6-1A27-870D-A350-4B9DE904F7D0}"/>
              </a:ext>
            </a:extLst>
          </p:cNvPr>
          <p:cNvSpPr txBox="1"/>
          <p:nvPr/>
        </p:nvSpPr>
        <p:spPr>
          <a:xfrm>
            <a:off x="4177799" y="5237757"/>
            <a:ext cx="6274802" cy="294953"/>
          </a:xfrm>
          <a:prstGeom prst="rect">
            <a:avLst/>
          </a:prstGeom>
        </p:spPr>
        <p:txBody>
          <a:bodyPr wrap="square" lIns="0" tIns="0" rIns="0" bIns="0" rtlCol="0" anchor="ctr" anchorCtr="0">
            <a:spAutoFit/>
          </a:bodyPr>
          <a:lstStyle/>
          <a:p>
            <a:pPr algn="ctr">
              <a:lnSpc>
                <a:spcPts val="2320"/>
              </a:lnSpc>
            </a:pPr>
            <a:r>
              <a:rPr lang="en-US" sz="2400" b="1" dirty="0">
                <a:solidFill>
                  <a:srgbClr val="131B3F"/>
                </a:solidFill>
                <a:ea typeface="Inter" panose="02000503000000020004" pitchFamily="2" charset="0"/>
                <a:cs typeface="Arial" panose="020B0604020202020204" pitchFamily="34" charset="0"/>
              </a:rPr>
              <a:t>1 COURSE </a:t>
            </a:r>
            <a:r>
              <a:rPr lang="en-US" sz="2400" b="1" dirty="0">
                <a:solidFill>
                  <a:srgbClr val="131B3F"/>
                </a:solidFill>
                <a:ea typeface="Inter Medium" panose="02000503000000020004" pitchFamily="2" charset="0"/>
                <a:cs typeface="Arial" panose="020B0604020202020204" pitchFamily="34" charset="0"/>
              </a:rPr>
              <a:t>CERTIFICATE</a:t>
            </a:r>
          </a:p>
        </p:txBody>
      </p:sp>
      <p:sp>
        <p:nvSpPr>
          <p:cNvPr id="3" name="Titolo 2">
            <a:extLst>
              <a:ext uri="{FF2B5EF4-FFF2-40B4-BE49-F238E27FC236}">
                <a16:creationId xmlns:a16="http://schemas.microsoft.com/office/drawing/2014/main" id="{B3864E2C-F894-A646-92E3-BC4BDD7B5F19}"/>
              </a:ext>
            </a:extLst>
          </p:cNvPr>
          <p:cNvSpPr>
            <a:spLocks noGrp="1"/>
          </p:cNvSpPr>
          <p:nvPr>
            <p:ph type="title"/>
          </p:nvPr>
        </p:nvSpPr>
        <p:spPr/>
        <p:txBody>
          <a:bodyPr/>
          <a:lstStyle/>
          <a:p>
            <a:r>
              <a:rPr lang="it-IT" dirty="0" err="1"/>
              <a:t>Overview</a:t>
            </a:r>
            <a:r>
              <a:rPr lang="it-IT" dirty="0"/>
              <a:t> CG </a:t>
            </a:r>
            <a:r>
              <a:rPr lang="it-IT" dirty="0" err="1"/>
              <a:t>Awareness</a:t>
            </a:r>
            <a:r>
              <a:rPr lang="it-IT" dirty="0"/>
              <a:t> - Campus</a:t>
            </a:r>
          </a:p>
        </p:txBody>
      </p:sp>
      <p:sp>
        <p:nvSpPr>
          <p:cNvPr id="64" name="CasellaDiTesto 63">
            <a:extLst>
              <a:ext uri="{FF2B5EF4-FFF2-40B4-BE49-F238E27FC236}">
                <a16:creationId xmlns:a16="http://schemas.microsoft.com/office/drawing/2014/main" id="{8CB4860B-711D-D708-EA72-899F456A8321}"/>
              </a:ext>
            </a:extLst>
          </p:cNvPr>
          <p:cNvSpPr txBox="1"/>
          <p:nvPr/>
        </p:nvSpPr>
        <p:spPr>
          <a:xfrm>
            <a:off x="1395870" y="6851216"/>
            <a:ext cx="5681021" cy="507831"/>
          </a:xfrm>
          <a:prstGeom prst="rect">
            <a:avLst/>
          </a:prstGeom>
          <a:noFill/>
        </p:spPr>
        <p:txBody>
          <a:bodyPr wrap="square" lIns="0" tIns="0" rIns="91440" bIns="45720" rtlCol="0" anchor="t">
            <a:spAutoFit/>
          </a:bodyPr>
          <a:lstStyle/>
          <a:p>
            <a:r>
              <a:rPr lang="it-IT" sz="1800" b="1" dirty="0">
                <a:solidFill>
                  <a:srgbClr val="131B3F"/>
                </a:solidFill>
                <a:latin typeface="Arial"/>
                <a:cs typeface="Arial"/>
              </a:rPr>
              <a:t>Gamification</a:t>
            </a:r>
            <a:r>
              <a:rPr lang="it-IT" sz="1200" dirty="0">
                <a:solidFill>
                  <a:srgbClr val="131B3F"/>
                </a:solidFill>
                <a:latin typeface="Arial"/>
                <a:cs typeface="Arial"/>
              </a:rPr>
              <a:t> </a:t>
            </a:r>
            <a:endParaRPr lang="it-IT" sz="1200" dirty="0">
              <a:solidFill>
                <a:srgbClr val="131B3F"/>
              </a:solidFill>
              <a:latin typeface="Arial" panose="020B0604020202020204" pitchFamily="34" charset="0"/>
              <a:cs typeface="Arial" panose="020B0604020202020204" pitchFamily="34" charset="0"/>
            </a:endParaRPr>
          </a:p>
          <a:p>
            <a:r>
              <a:rPr lang="en-US" sz="1200" dirty="0">
                <a:solidFill>
                  <a:srgbClr val="131B3F"/>
                </a:solidFill>
                <a:cs typeface="Helvetica"/>
              </a:rPr>
              <a:t>The </a:t>
            </a:r>
            <a:r>
              <a:rPr lang="en-US" sz="1200" b="1" dirty="0">
                <a:solidFill>
                  <a:srgbClr val="131B3F"/>
                </a:solidFill>
                <a:cs typeface="Helvetica"/>
              </a:rPr>
              <a:t>medal</a:t>
            </a:r>
            <a:r>
              <a:rPr lang="en-US" sz="1200" dirty="0">
                <a:solidFill>
                  <a:srgbClr val="131B3F"/>
                </a:solidFill>
                <a:cs typeface="Helvetica"/>
              </a:rPr>
              <a:t> will be obtained by excellently surpassing all interactions.</a:t>
            </a:r>
            <a:endParaRPr lang="it-IT" sz="1200" dirty="0">
              <a:solidFill>
                <a:srgbClr val="131B3F"/>
              </a:solidFill>
              <a:cs typeface="Helvetica"/>
            </a:endParaRPr>
          </a:p>
        </p:txBody>
      </p:sp>
      <p:sp>
        <p:nvSpPr>
          <p:cNvPr id="77" name="Rettangolo con angoli arrotondati 76">
            <a:extLst>
              <a:ext uri="{FF2B5EF4-FFF2-40B4-BE49-F238E27FC236}">
                <a16:creationId xmlns:a16="http://schemas.microsoft.com/office/drawing/2014/main" id="{217483F7-1A37-8546-35F7-3DF7512DB42A}"/>
              </a:ext>
            </a:extLst>
          </p:cNvPr>
          <p:cNvSpPr/>
          <p:nvPr/>
        </p:nvSpPr>
        <p:spPr>
          <a:xfrm>
            <a:off x="726414" y="2021289"/>
            <a:ext cx="6274800" cy="1272301"/>
          </a:xfrm>
          <a:prstGeom prst="roundRect">
            <a:avLst>
              <a:gd name="adj" fmla="val 3219"/>
            </a:avLst>
          </a:prstGeom>
          <a:solidFill>
            <a:srgbClr val="DDDDDD">
              <a:alpha val="6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46" name="CasellaDiTesto 45">
            <a:extLst>
              <a:ext uri="{FF2B5EF4-FFF2-40B4-BE49-F238E27FC236}">
                <a16:creationId xmlns:a16="http://schemas.microsoft.com/office/drawing/2014/main" id="{3203BAB0-243D-7BA8-E51C-872C5532A948}"/>
              </a:ext>
            </a:extLst>
          </p:cNvPr>
          <p:cNvSpPr txBox="1"/>
          <p:nvPr/>
        </p:nvSpPr>
        <p:spPr>
          <a:xfrm>
            <a:off x="726414" y="2593640"/>
            <a:ext cx="6274797" cy="746358"/>
          </a:xfrm>
          <a:prstGeom prst="rect">
            <a:avLst/>
          </a:prstGeom>
          <a:noFill/>
        </p:spPr>
        <p:txBody>
          <a:bodyPr wrap="square" lIns="91440" tIns="45720" rIns="91440" bIns="45720" rtlCol="0" anchor="t">
            <a:spAutoFit/>
          </a:bodyPr>
          <a:lstStyle/>
          <a:p>
            <a:pPr algn="ctr">
              <a:lnSpc>
                <a:spcPts val="1720"/>
              </a:lnSpc>
            </a:pPr>
            <a:r>
              <a:rPr lang="en-US" sz="1600" dirty="0">
                <a:solidFill>
                  <a:srgbClr val="131B3F"/>
                </a:solidFill>
                <a:cs typeface="Helvetica"/>
              </a:rPr>
              <a:t>Learning situational objects that include 5 interactions for each of which feedback and 'shields' are obtained for the following conditions: correct interaction, partially correct, or incorrect.</a:t>
            </a:r>
            <a:endParaRPr lang="it-IT" sz="1600" dirty="0">
              <a:solidFill>
                <a:srgbClr val="131B3F"/>
              </a:solidFill>
              <a:cs typeface="Helvetica"/>
            </a:endParaRPr>
          </a:p>
        </p:txBody>
      </p:sp>
      <p:sp>
        <p:nvSpPr>
          <p:cNvPr id="83" name="TextBox 16">
            <a:extLst>
              <a:ext uri="{FF2B5EF4-FFF2-40B4-BE49-F238E27FC236}">
                <a16:creationId xmlns:a16="http://schemas.microsoft.com/office/drawing/2014/main" id="{8D8A0402-F072-E818-AB99-9228CD677CC7}"/>
              </a:ext>
            </a:extLst>
          </p:cNvPr>
          <p:cNvSpPr txBox="1"/>
          <p:nvPr/>
        </p:nvSpPr>
        <p:spPr>
          <a:xfrm>
            <a:off x="726412" y="2192917"/>
            <a:ext cx="6274800" cy="294953"/>
          </a:xfrm>
          <a:prstGeom prst="rect">
            <a:avLst/>
          </a:prstGeom>
        </p:spPr>
        <p:txBody>
          <a:bodyPr wrap="square" lIns="0" tIns="0" rIns="0" bIns="0" rtlCol="0" anchor="ctr" anchorCtr="0">
            <a:spAutoFit/>
          </a:bodyPr>
          <a:lstStyle/>
          <a:p>
            <a:pPr algn="ctr">
              <a:lnSpc>
                <a:spcPts val="2320"/>
              </a:lnSpc>
            </a:pPr>
            <a:r>
              <a:rPr lang="en-US" sz="2400" b="1" dirty="0">
                <a:solidFill>
                  <a:srgbClr val="131B3F"/>
                </a:solidFill>
                <a:ea typeface="Inter" panose="02000503000000020004" pitchFamily="2" charset="0"/>
                <a:cs typeface="Arial" panose="020B0604020202020204" pitchFamily="34" charset="0"/>
              </a:rPr>
              <a:t>8 WARM UP</a:t>
            </a:r>
          </a:p>
        </p:txBody>
      </p:sp>
      <p:sp>
        <p:nvSpPr>
          <p:cNvPr id="93" name="CasellaDiTesto 92">
            <a:extLst>
              <a:ext uri="{FF2B5EF4-FFF2-40B4-BE49-F238E27FC236}">
                <a16:creationId xmlns:a16="http://schemas.microsoft.com/office/drawing/2014/main" id="{6A3CFB54-ED30-E840-B010-439C3B4AEADD}"/>
              </a:ext>
            </a:extLst>
          </p:cNvPr>
          <p:cNvSpPr txBox="1"/>
          <p:nvPr/>
        </p:nvSpPr>
        <p:spPr>
          <a:xfrm>
            <a:off x="4087091" y="10390909"/>
            <a:ext cx="0" cy="0"/>
          </a:xfrm>
          <a:prstGeom prst="rect">
            <a:avLst/>
          </a:prstGeom>
          <a:noFill/>
        </p:spPr>
        <p:txBody>
          <a:bodyPr wrap="none" rtlCol="0">
            <a:noAutofit/>
          </a:bodyPr>
          <a:lstStyle/>
          <a:p>
            <a:pPr>
              <a:lnSpc>
                <a:spcPct val="90000"/>
              </a:lnSpc>
            </a:pPr>
            <a:endParaRPr lang="it-IT"/>
          </a:p>
        </p:txBody>
      </p:sp>
      <p:grpSp>
        <p:nvGrpSpPr>
          <p:cNvPr id="97" name="Gruppo 96">
            <a:extLst>
              <a:ext uri="{FF2B5EF4-FFF2-40B4-BE49-F238E27FC236}">
                <a16:creationId xmlns:a16="http://schemas.microsoft.com/office/drawing/2014/main" id="{39FA08C9-6DD4-5355-C442-ECB57DF66EC5}"/>
              </a:ext>
            </a:extLst>
          </p:cNvPr>
          <p:cNvGrpSpPr/>
          <p:nvPr/>
        </p:nvGrpSpPr>
        <p:grpSpPr>
          <a:xfrm>
            <a:off x="12302835" y="851820"/>
            <a:ext cx="1535205" cy="378863"/>
            <a:chOff x="12302835" y="851820"/>
            <a:chExt cx="1535205" cy="378863"/>
          </a:xfrm>
        </p:grpSpPr>
        <p:sp>
          <p:nvSpPr>
            <p:cNvPr id="98" name="Title 1">
              <a:extLst>
                <a:ext uri="{FF2B5EF4-FFF2-40B4-BE49-F238E27FC236}">
                  <a16:creationId xmlns:a16="http://schemas.microsoft.com/office/drawing/2014/main" id="{07F0B92D-714D-0067-FFC9-8DC6CB846500}"/>
                </a:ext>
              </a:extLst>
            </p:cNvPr>
            <p:cNvSpPr txBox="1">
              <a:spLocks/>
            </p:cNvSpPr>
            <p:nvPr/>
          </p:nvSpPr>
          <p:spPr>
            <a:xfrm>
              <a:off x="12302835" y="910863"/>
              <a:ext cx="1218513" cy="260774"/>
            </a:xfrm>
            <a:prstGeom prst="rect">
              <a:avLst/>
            </a:prstGeom>
          </p:spPr>
          <p:txBody>
            <a:bodyPr vert="horz" lIns="0" tIns="0" rIns="130622" bIns="65311" rtlCol="0" anchor="t" anchorCtr="0">
              <a:noAutofit/>
            </a:bodyPr>
            <a:lstStyle>
              <a:lvl1pPr algn="l" defTabSz="1306220" rtl="0" eaLnBrk="1" latinLnBrk="0" hangingPunct="1">
                <a:lnSpc>
                  <a:spcPct val="90000"/>
                </a:lnSpc>
                <a:spcBef>
                  <a:spcPct val="0"/>
                </a:spcBef>
                <a:buNone/>
                <a:defRPr sz="4400" b="1" i="0" kern="1200" cap="none">
                  <a:solidFill>
                    <a:schemeClr val="bg1"/>
                  </a:solidFill>
                  <a:latin typeface="Arial" panose="020B0604020202020204" pitchFamily="34" charset="0"/>
                  <a:ea typeface="+mj-ea"/>
                  <a:cs typeface="Arial" panose="020B0604020202020204" pitchFamily="34" charset="0"/>
                </a:defRPr>
              </a:lvl1pPr>
            </a:lstStyle>
            <a:p>
              <a:r>
                <a:rPr lang="en-US" sz="1600" dirty="0">
                  <a:solidFill>
                    <a:srgbClr val="071036"/>
                  </a:solidFill>
                </a:rPr>
                <a:t>Awareness</a:t>
              </a:r>
            </a:p>
          </p:txBody>
        </p:sp>
        <p:grpSp>
          <p:nvGrpSpPr>
            <p:cNvPr id="99" name="Gruppo 98">
              <a:extLst>
                <a:ext uri="{FF2B5EF4-FFF2-40B4-BE49-F238E27FC236}">
                  <a16:creationId xmlns:a16="http://schemas.microsoft.com/office/drawing/2014/main" id="{DEAC03FF-8CC4-6D5C-5118-76FE31C3924F}"/>
                </a:ext>
              </a:extLst>
            </p:cNvPr>
            <p:cNvGrpSpPr/>
            <p:nvPr/>
          </p:nvGrpSpPr>
          <p:grpSpPr>
            <a:xfrm>
              <a:off x="13405115" y="851820"/>
              <a:ext cx="432925" cy="378863"/>
              <a:chOff x="703187" y="2255316"/>
              <a:chExt cx="2344813" cy="2051713"/>
            </a:xfrm>
          </p:grpSpPr>
          <p:sp>
            <p:nvSpPr>
              <p:cNvPr id="100" name="Rettangolo 99">
                <a:extLst>
                  <a:ext uri="{FF2B5EF4-FFF2-40B4-BE49-F238E27FC236}">
                    <a16:creationId xmlns:a16="http://schemas.microsoft.com/office/drawing/2014/main" id="{28CC33B5-F306-9D0D-C511-81D646F4901B}"/>
                  </a:ext>
                </a:extLst>
              </p:cNvPr>
              <p:cNvSpPr/>
              <p:nvPr/>
            </p:nvSpPr>
            <p:spPr>
              <a:xfrm>
                <a:off x="1481637" y="2457754"/>
                <a:ext cx="787912" cy="675306"/>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pic>
            <p:nvPicPr>
              <p:cNvPr id="101" name="Elemento grafico 100">
                <a:extLst>
                  <a:ext uri="{FF2B5EF4-FFF2-40B4-BE49-F238E27FC236}">
                    <a16:creationId xmlns:a16="http://schemas.microsoft.com/office/drawing/2014/main" id="{D2FEE204-8978-AE4B-7828-64452FC1BC1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3187" y="2255316"/>
                <a:ext cx="2344813" cy="2051713"/>
              </a:xfrm>
              <a:prstGeom prst="rect">
                <a:avLst/>
              </a:prstGeom>
            </p:spPr>
          </p:pic>
        </p:grpSp>
      </p:grpSp>
      <p:pic>
        <p:nvPicPr>
          <p:cNvPr id="20" name="Elemento grafico 19">
            <a:extLst>
              <a:ext uri="{FF2B5EF4-FFF2-40B4-BE49-F238E27FC236}">
                <a16:creationId xmlns:a16="http://schemas.microsoft.com/office/drawing/2014/main" id="{A4AFDA4C-E63D-0380-31CB-F6D8E78B75C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5750" y="6779220"/>
            <a:ext cx="489375" cy="540000"/>
          </a:xfrm>
          <a:prstGeom prst="rect">
            <a:avLst/>
          </a:prstGeom>
        </p:spPr>
      </p:pic>
      <p:pic>
        <p:nvPicPr>
          <p:cNvPr id="22" name="Elemento grafico 21">
            <a:extLst>
              <a:ext uri="{FF2B5EF4-FFF2-40B4-BE49-F238E27FC236}">
                <a16:creationId xmlns:a16="http://schemas.microsoft.com/office/drawing/2014/main" id="{2BF2BDAB-AE47-34FC-C87F-8E6F43A72FC5}"/>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141293" y="6813657"/>
            <a:ext cx="566558" cy="540000"/>
          </a:xfrm>
          <a:prstGeom prst="rect">
            <a:avLst/>
          </a:prstGeom>
        </p:spPr>
      </p:pic>
      <p:pic>
        <p:nvPicPr>
          <p:cNvPr id="24" name="Elemento grafico 23">
            <a:extLst>
              <a:ext uri="{FF2B5EF4-FFF2-40B4-BE49-F238E27FC236}">
                <a16:creationId xmlns:a16="http://schemas.microsoft.com/office/drawing/2014/main" id="{1461D284-3B43-5659-18DF-3D4B28563E32}"/>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681029" y="6819795"/>
            <a:ext cx="665648" cy="540000"/>
          </a:xfrm>
          <a:prstGeom prst="rect">
            <a:avLst/>
          </a:prstGeom>
        </p:spPr>
      </p:pic>
      <p:sp>
        <p:nvSpPr>
          <p:cNvPr id="26" name="CasellaDiTesto 25">
            <a:extLst>
              <a:ext uri="{FF2B5EF4-FFF2-40B4-BE49-F238E27FC236}">
                <a16:creationId xmlns:a16="http://schemas.microsoft.com/office/drawing/2014/main" id="{77780301-2DA2-A608-88C7-A6F12FC5C36A}"/>
              </a:ext>
            </a:extLst>
          </p:cNvPr>
          <p:cNvSpPr txBox="1"/>
          <p:nvPr/>
        </p:nvSpPr>
        <p:spPr>
          <a:xfrm>
            <a:off x="7356322" y="6851216"/>
            <a:ext cx="3489668" cy="507831"/>
          </a:xfrm>
          <a:prstGeom prst="rect">
            <a:avLst/>
          </a:prstGeom>
          <a:noFill/>
        </p:spPr>
        <p:txBody>
          <a:bodyPr wrap="square" lIns="0" tIns="0" rtlCol="0">
            <a:spAutoFit/>
          </a:bodyPr>
          <a:lstStyle/>
          <a:p>
            <a:r>
              <a:rPr lang="it-IT" sz="1800" b="1" dirty="0">
                <a:solidFill>
                  <a:srgbClr val="131B3F"/>
                </a:solidFill>
                <a:cs typeface="Helvetica"/>
              </a:rPr>
              <a:t>Extra </a:t>
            </a:r>
            <a:r>
              <a:rPr lang="it-IT" sz="1800" b="1" dirty="0" err="1">
                <a:solidFill>
                  <a:srgbClr val="131B3F"/>
                </a:solidFill>
                <a:cs typeface="Helvetica"/>
              </a:rPr>
              <a:t>contents</a:t>
            </a:r>
            <a:r>
              <a:rPr lang="it-IT" sz="1800" b="1" dirty="0">
                <a:solidFill>
                  <a:srgbClr val="131B3F"/>
                </a:solidFill>
                <a:cs typeface="Helvetica"/>
              </a:rPr>
              <a:t> in the </a:t>
            </a:r>
            <a:r>
              <a:rPr lang="it-IT" sz="1800" b="1" dirty="0" err="1">
                <a:solidFill>
                  <a:srgbClr val="131B3F"/>
                </a:solidFill>
                <a:cs typeface="Helvetica"/>
              </a:rPr>
              <a:t>platform</a:t>
            </a:r>
            <a:r>
              <a:rPr lang="it-IT" sz="1800" b="1" dirty="0">
                <a:solidFill>
                  <a:srgbClr val="131B3F"/>
                </a:solidFill>
                <a:cs typeface="Helvetica"/>
              </a:rPr>
              <a:t>:</a:t>
            </a:r>
          </a:p>
          <a:p>
            <a:r>
              <a:rPr lang="it-IT" sz="1200" dirty="0">
                <a:solidFill>
                  <a:srgbClr val="131B3F"/>
                </a:solidFill>
                <a:cs typeface="Helvetica"/>
              </a:rPr>
              <a:t>Micro-</a:t>
            </a:r>
            <a:r>
              <a:rPr lang="it-IT" sz="1200" dirty="0" err="1">
                <a:solidFill>
                  <a:srgbClr val="131B3F"/>
                </a:solidFill>
                <a:cs typeface="Helvetica"/>
              </a:rPr>
              <a:t>pills</a:t>
            </a:r>
            <a:r>
              <a:rPr lang="it-IT" sz="1200" dirty="0">
                <a:solidFill>
                  <a:srgbClr val="131B3F"/>
                </a:solidFill>
                <a:cs typeface="Helvetica"/>
              </a:rPr>
              <a:t> (video)</a:t>
            </a:r>
          </a:p>
        </p:txBody>
      </p:sp>
      <p:sp>
        <p:nvSpPr>
          <p:cNvPr id="27" name="CasellaDiTesto 26">
            <a:extLst>
              <a:ext uri="{FF2B5EF4-FFF2-40B4-BE49-F238E27FC236}">
                <a16:creationId xmlns:a16="http://schemas.microsoft.com/office/drawing/2014/main" id="{0BC0A1FD-10AC-F239-1CA9-912C4DD8B9BC}"/>
              </a:ext>
            </a:extLst>
          </p:cNvPr>
          <p:cNvSpPr txBox="1"/>
          <p:nvPr/>
        </p:nvSpPr>
        <p:spPr>
          <a:xfrm>
            <a:off x="11841258" y="6790813"/>
            <a:ext cx="1895242" cy="507831"/>
          </a:xfrm>
          <a:prstGeom prst="rect">
            <a:avLst/>
          </a:prstGeom>
          <a:noFill/>
        </p:spPr>
        <p:txBody>
          <a:bodyPr wrap="square" lIns="0" tIns="0" rtlCol="0">
            <a:spAutoFit/>
          </a:bodyPr>
          <a:lstStyle/>
          <a:p>
            <a:r>
              <a:rPr lang="it-IT" sz="1800" b="1" dirty="0">
                <a:solidFill>
                  <a:srgbClr val="131B3F"/>
                </a:solidFill>
                <a:cs typeface="Helvetica"/>
              </a:rPr>
              <a:t>Special session:</a:t>
            </a:r>
          </a:p>
          <a:p>
            <a:r>
              <a:rPr lang="it-IT" sz="1200" dirty="0" err="1">
                <a:solidFill>
                  <a:srgbClr val="131B3F"/>
                </a:solidFill>
                <a:cs typeface="Helvetica"/>
              </a:rPr>
              <a:t>Internal</a:t>
            </a:r>
            <a:r>
              <a:rPr lang="it-IT" sz="1200" dirty="0">
                <a:solidFill>
                  <a:srgbClr val="131B3F"/>
                </a:solidFill>
                <a:cs typeface="Helvetica"/>
              </a:rPr>
              <a:t> Area</a:t>
            </a:r>
          </a:p>
        </p:txBody>
      </p:sp>
      <p:sp>
        <p:nvSpPr>
          <p:cNvPr id="7" name="Segnaposto testo 10">
            <a:extLst>
              <a:ext uri="{FF2B5EF4-FFF2-40B4-BE49-F238E27FC236}">
                <a16:creationId xmlns:a16="http://schemas.microsoft.com/office/drawing/2014/main" id="{41321324-6474-8FD0-9577-FA6278971101}"/>
              </a:ext>
            </a:extLst>
          </p:cNvPr>
          <p:cNvSpPr txBox="1">
            <a:spLocks/>
          </p:cNvSpPr>
          <p:nvPr/>
        </p:nvSpPr>
        <p:spPr>
          <a:xfrm>
            <a:off x="727075" y="1253091"/>
            <a:ext cx="13167360" cy="383442"/>
          </a:xfrm>
          <a:prstGeom prst="rect">
            <a:avLst/>
          </a:prstGeom>
        </p:spPr>
        <p:txBody>
          <a:bodyPr lIns="0">
            <a:noAutofit/>
          </a:bodyPr>
          <a:lstStyle>
            <a:lvl1pPr marL="0" indent="0" algn="l" defTabSz="1306220" rtl="0" eaLnBrk="1" latinLnBrk="0" hangingPunct="1">
              <a:lnSpc>
                <a:spcPct val="100000"/>
              </a:lnSpc>
              <a:spcBef>
                <a:spcPts val="0"/>
              </a:spcBef>
              <a:buClr>
                <a:srgbClr val="FF9712"/>
              </a:buClr>
              <a:buFont typeface="Courier New" panose="02070309020205020404" pitchFamily="49" charset="0"/>
              <a:buNone/>
              <a:defRPr sz="2800" kern="1200">
                <a:solidFill>
                  <a:srgbClr val="FF9712"/>
                </a:solidFill>
                <a:latin typeface="+mn-lt"/>
                <a:ea typeface="+mn-ea"/>
                <a:cs typeface="+mn-cs"/>
              </a:defRPr>
            </a:lvl1pPr>
            <a:lvl2pPr marL="0" indent="0" algn="l" defTabSz="1306220" rtl="0" eaLnBrk="1" latinLnBrk="0" hangingPunct="1">
              <a:lnSpc>
                <a:spcPct val="90000"/>
              </a:lnSpc>
              <a:spcBef>
                <a:spcPts val="0"/>
              </a:spcBef>
              <a:buClr>
                <a:srgbClr val="FF9712"/>
              </a:buClr>
              <a:buFont typeface="Courier New" panose="02070309020205020404" pitchFamily="49" charset="0"/>
              <a:buNone/>
              <a:defRPr sz="3100" kern="1200">
                <a:solidFill>
                  <a:schemeClr val="bg1"/>
                </a:solidFill>
                <a:latin typeface="+mn-lt"/>
                <a:ea typeface="+mn-ea"/>
                <a:cs typeface="+mn-cs"/>
              </a:defRPr>
            </a:lvl2pPr>
            <a:lvl3pPr marL="1567464" indent="-326555" algn="l" defTabSz="1306220" rtl="0" eaLnBrk="1" latinLnBrk="0" hangingPunct="1">
              <a:lnSpc>
                <a:spcPct val="90000"/>
              </a:lnSpc>
              <a:spcBef>
                <a:spcPts val="0"/>
              </a:spcBef>
              <a:buClr>
                <a:srgbClr val="FF9712"/>
              </a:buClr>
              <a:buFont typeface="Courier New" panose="02070309020205020404" pitchFamily="49" charset="0"/>
              <a:buNone/>
              <a:defRPr sz="3100" kern="1200">
                <a:solidFill>
                  <a:schemeClr val="bg1"/>
                </a:solidFill>
                <a:latin typeface="+mn-lt"/>
                <a:ea typeface="+mn-ea"/>
                <a:cs typeface="+mn-cs"/>
              </a:defRPr>
            </a:lvl3pPr>
            <a:lvl4pPr marL="2089953" indent="-326555" algn="l" defTabSz="1306220" rtl="0" eaLnBrk="1" latinLnBrk="0" hangingPunct="1">
              <a:lnSpc>
                <a:spcPct val="90000"/>
              </a:lnSpc>
              <a:spcBef>
                <a:spcPts val="0"/>
              </a:spcBef>
              <a:buClr>
                <a:srgbClr val="FF9712"/>
              </a:buClr>
              <a:buFont typeface="Courier New" panose="02070309020205020404" pitchFamily="49" charset="0"/>
              <a:buNone/>
              <a:defRPr sz="3100" kern="1200">
                <a:solidFill>
                  <a:schemeClr val="bg1"/>
                </a:solidFill>
                <a:latin typeface="+mn-lt"/>
                <a:ea typeface="+mn-ea"/>
                <a:cs typeface="+mn-cs"/>
              </a:defRPr>
            </a:lvl4pPr>
            <a:lvl5pPr marL="2612441" indent="-326555" algn="l" defTabSz="1306220" rtl="0" eaLnBrk="1" latinLnBrk="0" hangingPunct="1">
              <a:lnSpc>
                <a:spcPct val="90000"/>
              </a:lnSpc>
              <a:spcBef>
                <a:spcPts val="0"/>
              </a:spcBef>
              <a:buClr>
                <a:srgbClr val="FF9712"/>
              </a:buClr>
              <a:buFont typeface="Courier New" panose="02070309020205020404" pitchFamily="49" charset="0"/>
              <a:buNone/>
              <a:defRPr sz="3100" kern="1200">
                <a:solidFill>
                  <a:schemeClr val="bg1"/>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r>
              <a:rPr lang="it-IT" b="1" dirty="0">
                <a:cs typeface="Helvetica" panose="020B0604020202020204" pitchFamily="34" charset="0"/>
              </a:rPr>
              <a:t>Breakdown of </a:t>
            </a:r>
            <a:r>
              <a:rPr lang="it-IT" b="1" dirty="0" err="1">
                <a:cs typeface="Helvetica" panose="020B0604020202020204" pitchFamily="34" charset="0"/>
              </a:rPr>
              <a:t>individual</a:t>
            </a:r>
            <a:r>
              <a:rPr lang="it-IT" b="1" dirty="0">
                <a:cs typeface="Helvetica" panose="020B0604020202020204" pitchFamily="34" charset="0"/>
              </a:rPr>
              <a:t> </a:t>
            </a:r>
            <a:r>
              <a:rPr lang="it-IT" b="1" dirty="0" err="1">
                <a:cs typeface="Helvetica" panose="020B0604020202020204" pitchFamily="34" charset="0"/>
              </a:rPr>
              <a:t>years</a:t>
            </a:r>
            <a:endParaRPr lang="it-IT" b="1" dirty="0">
              <a:cs typeface="Helvetica" panose="020B0604020202020204" pitchFamily="34" charset="0"/>
            </a:endParaRPr>
          </a:p>
        </p:txBody>
      </p:sp>
    </p:spTree>
    <p:extLst>
      <p:ext uri="{BB962C8B-B14F-4D97-AF65-F5344CB8AC3E}">
        <p14:creationId xmlns:p14="http://schemas.microsoft.com/office/powerpoint/2010/main" val="244442149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a:extLst>
              <a:ext uri="{FF2B5EF4-FFF2-40B4-BE49-F238E27FC236}">
                <a16:creationId xmlns:a16="http://schemas.microsoft.com/office/drawing/2014/main" id="{AC0DFC3A-174A-0086-DB63-49EEFC6D5A40}"/>
              </a:ext>
            </a:extLst>
          </p:cNvPr>
          <p:cNvCxnSpPr>
            <a:cxnSpLocks/>
          </p:cNvCxnSpPr>
          <p:nvPr/>
        </p:nvCxnSpPr>
        <p:spPr>
          <a:xfrm flipV="1">
            <a:off x="762726" y="1962722"/>
            <a:ext cx="0" cy="5184000"/>
          </a:xfrm>
          <a:prstGeom prst="line">
            <a:avLst/>
          </a:prstGeom>
          <a:ln w="190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8" name="Connettore 1 7">
            <a:extLst>
              <a:ext uri="{FF2B5EF4-FFF2-40B4-BE49-F238E27FC236}">
                <a16:creationId xmlns:a16="http://schemas.microsoft.com/office/drawing/2014/main" id="{00B683C3-16C6-5FBB-658D-43DDB885A66D}"/>
              </a:ext>
            </a:extLst>
          </p:cNvPr>
          <p:cNvCxnSpPr>
            <a:cxnSpLocks/>
          </p:cNvCxnSpPr>
          <p:nvPr/>
        </p:nvCxnSpPr>
        <p:spPr>
          <a:xfrm flipV="1">
            <a:off x="5187877" y="1962722"/>
            <a:ext cx="0" cy="5184000"/>
          </a:xfrm>
          <a:prstGeom prst="line">
            <a:avLst/>
          </a:prstGeom>
          <a:ln w="190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9" name="Connettore 1 8">
            <a:extLst>
              <a:ext uri="{FF2B5EF4-FFF2-40B4-BE49-F238E27FC236}">
                <a16:creationId xmlns:a16="http://schemas.microsoft.com/office/drawing/2014/main" id="{9FE5644C-E7CB-ECED-8381-EADAFBCE5BE1}"/>
              </a:ext>
            </a:extLst>
          </p:cNvPr>
          <p:cNvCxnSpPr>
            <a:cxnSpLocks/>
          </p:cNvCxnSpPr>
          <p:nvPr/>
        </p:nvCxnSpPr>
        <p:spPr>
          <a:xfrm flipV="1">
            <a:off x="9619647" y="1962722"/>
            <a:ext cx="0" cy="5184000"/>
          </a:xfrm>
          <a:prstGeom prst="line">
            <a:avLst/>
          </a:prstGeom>
          <a:ln w="190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E177BC2B-757F-902B-84D6-7DC631CB8F8A}"/>
              </a:ext>
            </a:extLst>
          </p:cNvPr>
          <p:cNvSpPr>
            <a:spLocks noGrp="1"/>
          </p:cNvSpPr>
          <p:nvPr>
            <p:ph type="title"/>
          </p:nvPr>
        </p:nvSpPr>
        <p:spPr>
          <a:xfrm>
            <a:off x="727075" y="521657"/>
            <a:ext cx="7566319" cy="687211"/>
          </a:xfrm>
        </p:spPr>
        <p:txBody>
          <a:bodyPr/>
          <a:lstStyle/>
          <a:p>
            <a:r>
              <a:rPr lang="it-IT" dirty="0"/>
              <a:t>CG Channel </a:t>
            </a:r>
            <a:r>
              <a:rPr lang="it-IT" dirty="0" err="1"/>
              <a:t>Overview</a:t>
            </a:r>
            <a:endParaRPr lang="it-IT" dirty="0"/>
          </a:p>
        </p:txBody>
      </p:sp>
      <p:sp>
        <p:nvSpPr>
          <p:cNvPr id="21" name="Segnaposto testo 20">
            <a:extLst>
              <a:ext uri="{FF2B5EF4-FFF2-40B4-BE49-F238E27FC236}">
                <a16:creationId xmlns:a16="http://schemas.microsoft.com/office/drawing/2014/main" id="{07D7C902-5B64-07E6-B674-6D49CB69315D}"/>
              </a:ext>
            </a:extLst>
          </p:cNvPr>
          <p:cNvSpPr>
            <a:spLocks noGrp="1"/>
          </p:cNvSpPr>
          <p:nvPr>
            <p:ph type="body" sz="quarter" idx="13"/>
          </p:nvPr>
        </p:nvSpPr>
        <p:spPr>
          <a:xfrm>
            <a:off x="727074" y="1231098"/>
            <a:ext cx="2609889" cy="483212"/>
          </a:xfrm>
        </p:spPr>
        <p:txBody>
          <a:bodyPr/>
          <a:lstStyle/>
          <a:p>
            <a:r>
              <a:rPr lang="it-IT" dirty="0">
                <a:cs typeface="Helvetica" panose="020B0604020202020204" pitchFamily="34" charset="0"/>
              </a:rPr>
              <a:t>CGC </a:t>
            </a:r>
            <a:r>
              <a:rPr lang="it-IT" dirty="0" err="1">
                <a:cs typeface="Helvetica" panose="020B0604020202020204" pitchFamily="34" charset="0"/>
              </a:rPr>
              <a:t>Episodes</a:t>
            </a:r>
            <a:endParaRPr lang="en-GB" dirty="0"/>
          </a:p>
        </p:txBody>
      </p:sp>
      <p:sp>
        <p:nvSpPr>
          <p:cNvPr id="10" name="Text Placeholder 8">
            <a:extLst>
              <a:ext uri="{FF2B5EF4-FFF2-40B4-BE49-F238E27FC236}">
                <a16:creationId xmlns:a16="http://schemas.microsoft.com/office/drawing/2014/main" id="{9639E2FC-BB31-A51B-CB3C-0A6D3F0C3496}"/>
              </a:ext>
            </a:extLst>
          </p:cNvPr>
          <p:cNvSpPr txBox="1">
            <a:spLocks/>
          </p:cNvSpPr>
          <p:nvPr/>
        </p:nvSpPr>
        <p:spPr>
          <a:xfrm>
            <a:off x="741069" y="7074722"/>
            <a:ext cx="4401638" cy="483212"/>
          </a:xfrm>
          <a:prstGeom prst="homePlate">
            <a:avLst>
              <a:gd name="adj" fmla="val 35513"/>
            </a:avLst>
          </a:prstGeom>
          <a:solidFill>
            <a:srgbClr val="FF9712"/>
          </a:solidFill>
          <a:ln w="12700">
            <a:solidFill>
              <a:schemeClr val="bg1"/>
            </a:solidFill>
          </a:ln>
        </p:spPr>
        <p:txBody>
          <a:bodyPr vert="horz" lIns="130622" tIns="65311" rIns="130622" bIns="65311" rtlCol="0" anchor="ctr">
            <a:normAutofit lnSpcReduction="10000"/>
          </a:bodyPr>
          <a:lstStyle/>
          <a:p>
            <a:pPr algn="ctr"/>
            <a:r>
              <a:rPr lang="it-IT" sz="2400" b="1" dirty="0">
                <a:solidFill>
                  <a:srgbClr val="131B3F"/>
                </a:solidFill>
                <a:cs typeface="Helvetica" panose="020B0604020202020204" pitchFamily="34" charset="0"/>
              </a:rPr>
              <a:t>CGC </a:t>
            </a:r>
            <a:r>
              <a:rPr lang="it-IT" sz="2400" b="1" dirty="0" err="1">
                <a:solidFill>
                  <a:srgbClr val="131B3F"/>
                </a:solidFill>
                <a:cs typeface="Helvetica" panose="020B0604020202020204" pitchFamily="34" charset="0"/>
              </a:rPr>
              <a:t>level</a:t>
            </a:r>
            <a:r>
              <a:rPr lang="it-IT" sz="2400" b="1" dirty="0">
                <a:solidFill>
                  <a:srgbClr val="131B3F"/>
                </a:solidFill>
                <a:cs typeface="Helvetica" panose="020B0604020202020204" pitchFamily="34" charset="0"/>
              </a:rPr>
              <a:t> 1 – </a:t>
            </a:r>
            <a:r>
              <a:rPr lang="it-IT" sz="1600" dirty="0">
                <a:solidFill>
                  <a:srgbClr val="131B3F"/>
                </a:solidFill>
                <a:cs typeface="Helvetica" panose="020B0604020202020204" pitchFamily="34" charset="0"/>
              </a:rPr>
              <a:t>1</a:t>
            </a:r>
            <a:r>
              <a:rPr lang="it-IT" sz="1600" baseline="30000" dirty="0">
                <a:solidFill>
                  <a:srgbClr val="131B3F"/>
                </a:solidFill>
                <a:cs typeface="Helvetica" panose="020B0604020202020204" pitchFamily="34" charset="0"/>
              </a:rPr>
              <a:t>st</a:t>
            </a:r>
            <a:r>
              <a:rPr lang="it-IT" sz="1600" dirty="0">
                <a:solidFill>
                  <a:srgbClr val="131B3F"/>
                </a:solidFill>
                <a:cs typeface="Helvetica" panose="020B0604020202020204" pitchFamily="34" charset="0"/>
              </a:rPr>
              <a:t> Season</a:t>
            </a:r>
          </a:p>
        </p:txBody>
      </p:sp>
      <p:sp>
        <p:nvSpPr>
          <p:cNvPr id="13" name="Segnaposto testo 2">
            <a:extLst>
              <a:ext uri="{FF2B5EF4-FFF2-40B4-BE49-F238E27FC236}">
                <a16:creationId xmlns:a16="http://schemas.microsoft.com/office/drawing/2014/main" id="{F1E9B094-B442-A3A9-4708-EFC7AAC17866}"/>
              </a:ext>
            </a:extLst>
          </p:cNvPr>
          <p:cNvSpPr txBox="1">
            <a:spLocks/>
          </p:cNvSpPr>
          <p:nvPr/>
        </p:nvSpPr>
        <p:spPr>
          <a:xfrm>
            <a:off x="758974" y="1946398"/>
            <a:ext cx="4362510" cy="4873654"/>
          </a:xfrm>
          <a:prstGeom prst="rect">
            <a:avLst/>
          </a:prstGeom>
        </p:spPr>
        <p:txBody>
          <a:bodyPr/>
          <a:lst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rgbClr val="131B3F"/>
                </a:solidFill>
                <a:latin typeface="+mn-lt"/>
                <a:ea typeface="+mn-ea"/>
                <a:cs typeface="+mn-cs"/>
              </a:defRPr>
            </a:lvl1pPr>
            <a:lvl2pPr marL="979665" indent="-326555" algn="l" defTabSz="1306220" rtl="0" eaLnBrk="1" latinLnBrk="0" hangingPunct="1">
              <a:lnSpc>
                <a:spcPct val="90000"/>
              </a:lnSpc>
              <a:spcBef>
                <a:spcPts val="1143"/>
              </a:spcBef>
              <a:buClr>
                <a:srgbClr val="FF9712"/>
              </a:buClr>
              <a:buFont typeface="Courier New" panose="02070309020205020404" pitchFamily="49" charset="0"/>
              <a:buChar char="o"/>
              <a:defRPr sz="2400" kern="1200">
                <a:solidFill>
                  <a:srgbClr val="131B3F"/>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rgbClr val="131B3F"/>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marL="182563" indent="-182563">
              <a:lnSpc>
                <a:spcPts val="1280"/>
              </a:lnSpc>
            </a:pPr>
            <a:r>
              <a:rPr lang="it-IT" sz="1400" b="1" i="0" u="none" strike="noStrike" dirty="0">
                <a:solidFill>
                  <a:srgbClr val="212121"/>
                </a:solidFill>
                <a:effectLst/>
              </a:rPr>
              <a:t>CEO FRAUD – From </a:t>
            </a:r>
            <a:r>
              <a:rPr lang="it-IT" sz="1400" b="1" i="0" u="none" strike="noStrike" dirty="0" err="1">
                <a:solidFill>
                  <a:srgbClr val="212121"/>
                </a:solidFill>
                <a:effectLst/>
              </a:rPr>
              <a:t>heaven</a:t>
            </a:r>
            <a:r>
              <a:rPr lang="it-IT" sz="1400" b="1" i="0" u="none" strike="noStrike" dirty="0">
                <a:solidFill>
                  <a:srgbClr val="212121"/>
                </a:solidFill>
                <a:effectLst/>
              </a:rPr>
              <a:t> to </a:t>
            </a:r>
            <a:r>
              <a:rPr lang="it-IT" sz="1400" b="1" i="0" u="none" strike="noStrike" dirty="0" err="1">
                <a:solidFill>
                  <a:srgbClr val="212121"/>
                </a:solidFill>
                <a:effectLst/>
              </a:rPr>
              <a:t>hell</a:t>
            </a:r>
            <a:r>
              <a:rPr lang="it-IT" sz="1400" b="1" i="0" u="none" strike="noStrike" dirty="0">
                <a:solidFill>
                  <a:srgbClr val="212121"/>
                </a:solidFill>
                <a:effectLst/>
              </a:rPr>
              <a:t> in one click</a:t>
            </a:r>
            <a:endParaRPr lang="it-IT" sz="1400" b="1" dirty="0">
              <a:cs typeface="Helvetica" panose="020B0604020202020204" pitchFamily="34" charset="0"/>
            </a:endParaRPr>
          </a:p>
          <a:p>
            <a:pPr marL="182563" indent="-182563">
              <a:lnSpc>
                <a:spcPts val="1280"/>
              </a:lnSpc>
            </a:pPr>
            <a:r>
              <a:rPr lang="it-IT" sz="1400" b="1" i="0" u="none" strike="noStrike" dirty="0">
                <a:solidFill>
                  <a:srgbClr val="212121"/>
                </a:solidFill>
                <a:effectLst/>
              </a:rPr>
              <a:t>SMART WORKING – The </a:t>
            </a:r>
            <a:r>
              <a:rPr lang="it-IT" sz="1400" b="1" i="0" u="none" strike="noStrike" dirty="0" err="1">
                <a:solidFill>
                  <a:srgbClr val="212121"/>
                </a:solidFill>
                <a:effectLst/>
              </a:rPr>
              <a:t>perfect</a:t>
            </a:r>
            <a:r>
              <a:rPr lang="it-IT" sz="1400" b="1" i="0" u="none" strike="noStrike" dirty="0">
                <a:solidFill>
                  <a:srgbClr val="212121"/>
                </a:solidFill>
                <a:effectLst/>
              </a:rPr>
              <a:t> </a:t>
            </a:r>
            <a:r>
              <a:rPr lang="it-IT" sz="1400" b="1" i="0" u="none" strike="noStrike" dirty="0" err="1">
                <a:solidFill>
                  <a:srgbClr val="212121"/>
                </a:solidFill>
                <a:effectLst/>
              </a:rPr>
              <a:t>storm</a:t>
            </a:r>
            <a:endParaRPr lang="it-IT" sz="1400" b="1" dirty="0">
              <a:cs typeface="Helvetica" panose="020B0604020202020204" pitchFamily="34" charset="0"/>
            </a:endParaRPr>
          </a:p>
          <a:p>
            <a:pPr marL="182563" indent="-182563">
              <a:lnSpc>
                <a:spcPts val="1280"/>
              </a:lnSpc>
            </a:pPr>
            <a:r>
              <a:rPr lang="it-IT" sz="1400" b="1" i="0" u="none" strike="noStrike" dirty="0">
                <a:solidFill>
                  <a:srgbClr val="212121"/>
                </a:solidFill>
                <a:effectLst/>
              </a:rPr>
              <a:t>PASSWORD – </a:t>
            </a:r>
            <a:r>
              <a:rPr lang="it-IT" sz="1400" b="1" i="0" u="none" strike="noStrike" dirty="0" err="1">
                <a:solidFill>
                  <a:srgbClr val="212121"/>
                </a:solidFill>
                <a:effectLst/>
              </a:rPr>
              <a:t>It’s</a:t>
            </a:r>
            <a:r>
              <a:rPr lang="it-IT" sz="1400" b="1" i="0" u="none" strike="noStrike" dirty="0">
                <a:solidFill>
                  <a:srgbClr val="212121"/>
                </a:solidFill>
                <a:effectLst/>
              </a:rPr>
              <a:t> just a game!</a:t>
            </a:r>
            <a:endParaRPr lang="it-IT" sz="1400" b="1" dirty="0">
              <a:cs typeface="Helvetica" panose="020B0604020202020204" pitchFamily="34" charset="0"/>
            </a:endParaRPr>
          </a:p>
          <a:p>
            <a:pPr marL="182563" indent="-182563">
              <a:lnSpc>
                <a:spcPts val="1280"/>
              </a:lnSpc>
            </a:pPr>
            <a:r>
              <a:rPr lang="it-IT" sz="1400" b="1" i="0" u="none" strike="noStrike" dirty="0">
                <a:solidFill>
                  <a:srgbClr val="212121"/>
                </a:solidFill>
                <a:effectLst/>
              </a:rPr>
              <a:t>USB DEVICE – A </a:t>
            </a:r>
            <a:r>
              <a:rPr lang="it-IT" sz="1400" b="1" i="0" u="none" strike="noStrike" dirty="0" err="1">
                <a:solidFill>
                  <a:srgbClr val="212121"/>
                </a:solidFill>
                <a:effectLst/>
              </a:rPr>
              <a:t>fistful</a:t>
            </a:r>
            <a:r>
              <a:rPr lang="it-IT" sz="1400" b="1" i="0" u="none" strike="noStrike" dirty="0">
                <a:solidFill>
                  <a:srgbClr val="212121"/>
                </a:solidFill>
                <a:effectLst/>
              </a:rPr>
              <a:t> of songs</a:t>
            </a:r>
            <a:endParaRPr lang="it-IT" sz="1400" b="1" dirty="0">
              <a:cs typeface="Helvetica" panose="020B0604020202020204" pitchFamily="34" charset="0"/>
            </a:endParaRPr>
          </a:p>
          <a:p>
            <a:pPr marL="182563" indent="-182563">
              <a:lnSpc>
                <a:spcPts val="1280"/>
              </a:lnSpc>
            </a:pPr>
            <a:r>
              <a:rPr lang="it-IT" sz="1400" b="1" i="0" u="none" strike="noStrike" dirty="0">
                <a:solidFill>
                  <a:srgbClr val="212121"/>
                </a:solidFill>
                <a:effectLst/>
              </a:rPr>
              <a:t>PUBLIC WIFI – </a:t>
            </a:r>
            <a:r>
              <a:rPr lang="it-IT" sz="1400" b="1" i="0" u="none" strike="noStrike" dirty="0" err="1">
                <a:solidFill>
                  <a:srgbClr val="212121"/>
                </a:solidFill>
                <a:effectLst/>
              </a:rPr>
              <a:t>Caught</a:t>
            </a:r>
            <a:r>
              <a:rPr lang="it-IT" sz="1400" b="1" i="0" u="none" strike="noStrike" dirty="0">
                <a:solidFill>
                  <a:srgbClr val="212121"/>
                </a:solidFill>
                <a:effectLst/>
              </a:rPr>
              <a:t> in the net</a:t>
            </a:r>
            <a:endParaRPr lang="it-IT" sz="1400" b="1" dirty="0">
              <a:cs typeface="Helvetica" panose="020B0604020202020204" pitchFamily="34" charset="0"/>
            </a:endParaRPr>
          </a:p>
          <a:p>
            <a:pPr marL="182563" indent="-182563">
              <a:lnSpc>
                <a:spcPts val="1280"/>
              </a:lnSpc>
            </a:pPr>
            <a:r>
              <a:rPr lang="it-IT" sz="1400" b="1" dirty="0">
                <a:effectLst/>
              </a:rPr>
              <a:t>SOCIAL ENGINEERING – The </a:t>
            </a:r>
            <a:r>
              <a:rPr lang="it-IT" sz="1400" b="1" dirty="0" err="1">
                <a:effectLst/>
              </a:rPr>
              <a:t>worst</a:t>
            </a:r>
            <a:r>
              <a:rPr lang="it-IT" sz="1400" b="1" dirty="0">
                <a:effectLst/>
              </a:rPr>
              <a:t> deal </a:t>
            </a:r>
            <a:r>
              <a:rPr lang="it-IT" sz="1400" b="1" dirty="0" err="1">
                <a:effectLst/>
              </a:rPr>
              <a:t>ever</a:t>
            </a:r>
            <a:endParaRPr lang="it-IT" sz="1400" b="1" dirty="0">
              <a:cs typeface="Helvetica" panose="020B0604020202020204" pitchFamily="34" charset="0"/>
            </a:endParaRPr>
          </a:p>
          <a:p>
            <a:pPr marL="182563" indent="-182563">
              <a:lnSpc>
                <a:spcPts val="1280"/>
              </a:lnSpc>
            </a:pPr>
            <a:r>
              <a:rPr lang="it-IT" sz="1400" b="1" dirty="0">
                <a:effectLst/>
              </a:rPr>
              <a:t>DEEPFAKE – </a:t>
            </a:r>
            <a:r>
              <a:rPr lang="it-IT" sz="1400" b="1" dirty="0" err="1">
                <a:effectLst/>
              </a:rPr>
              <a:t>Scammers</a:t>
            </a:r>
            <a:r>
              <a:rPr lang="it-IT" sz="1400" b="1" dirty="0">
                <a:effectLst/>
              </a:rPr>
              <a:t> work in </a:t>
            </a:r>
            <a:r>
              <a:rPr lang="it-IT" sz="1400" b="1" dirty="0" err="1">
                <a:effectLst/>
              </a:rPr>
              <a:t>mysterious</a:t>
            </a:r>
            <a:r>
              <a:rPr lang="it-IT" sz="1400" b="1" dirty="0">
                <a:effectLst/>
              </a:rPr>
              <a:t> ways</a:t>
            </a:r>
            <a:endParaRPr lang="it-IT" sz="1400" b="1" dirty="0">
              <a:cs typeface="Helvetica" panose="020B0604020202020204" pitchFamily="34" charset="0"/>
            </a:endParaRPr>
          </a:p>
          <a:p>
            <a:pPr marL="182563" indent="-182563">
              <a:lnSpc>
                <a:spcPts val="1280"/>
              </a:lnSpc>
            </a:pPr>
            <a:r>
              <a:rPr lang="it-IT" sz="1400" b="1" dirty="0">
                <a:effectLst/>
              </a:rPr>
              <a:t>RANSOMWARE – </a:t>
            </a:r>
            <a:r>
              <a:rPr lang="it-IT" sz="1400" b="1" dirty="0" err="1">
                <a:effectLst/>
              </a:rPr>
              <a:t>Learn</a:t>
            </a:r>
            <a:r>
              <a:rPr lang="it-IT" sz="1400" b="1" dirty="0">
                <a:effectLst/>
              </a:rPr>
              <a:t> </a:t>
            </a:r>
            <a:r>
              <a:rPr lang="it-IT" sz="1400" b="1" dirty="0" err="1">
                <a:effectLst/>
              </a:rPr>
              <a:t>how</a:t>
            </a:r>
            <a:r>
              <a:rPr lang="it-IT" sz="1400" b="1" dirty="0">
                <a:effectLst/>
              </a:rPr>
              <a:t> to </a:t>
            </a:r>
            <a:r>
              <a:rPr lang="it-IT" sz="1400" b="1" dirty="0" err="1">
                <a:effectLst/>
              </a:rPr>
              <a:t>read</a:t>
            </a:r>
            <a:r>
              <a:rPr lang="it-IT" sz="1400" b="1" dirty="0">
                <a:effectLst/>
              </a:rPr>
              <a:t>!</a:t>
            </a:r>
            <a:endParaRPr lang="it-IT" sz="1400" b="1" dirty="0">
              <a:cs typeface="Helvetica" panose="020B0604020202020204" pitchFamily="34" charset="0"/>
            </a:endParaRPr>
          </a:p>
          <a:p>
            <a:pPr marL="182563" indent="-182563">
              <a:lnSpc>
                <a:spcPts val="1280"/>
              </a:lnSpc>
            </a:pPr>
            <a:r>
              <a:rPr lang="it-IT" sz="1400" b="1" dirty="0">
                <a:effectLst/>
              </a:rPr>
              <a:t>SIM SWAP – The </a:t>
            </a:r>
            <a:r>
              <a:rPr lang="it-IT" sz="1400" b="1" dirty="0" err="1">
                <a:effectLst/>
              </a:rPr>
              <a:t>unbearable</a:t>
            </a:r>
            <a:r>
              <a:rPr lang="it-IT" sz="1400" b="1" dirty="0">
                <a:effectLst/>
              </a:rPr>
              <a:t> </a:t>
            </a:r>
            <a:r>
              <a:rPr lang="it-IT" sz="1400" b="1" dirty="0" err="1">
                <a:effectLst/>
              </a:rPr>
              <a:t>lightness</a:t>
            </a:r>
            <a:r>
              <a:rPr lang="it-IT" sz="1400" b="1" dirty="0">
                <a:effectLst/>
              </a:rPr>
              <a:t> of bank accounts</a:t>
            </a:r>
            <a:endParaRPr lang="it-IT" sz="1400" b="1" dirty="0">
              <a:cs typeface="Helvetica" panose="020B0604020202020204" pitchFamily="34" charset="0"/>
            </a:endParaRPr>
          </a:p>
          <a:p>
            <a:pPr marL="182563" indent="-182563">
              <a:lnSpc>
                <a:spcPts val="1280"/>
              </a:lnSpc>
            </a:pPr>
            <a:r>
              <a:rPr lang="it-IT" sz="1400" b="1" i="0" u="none" strike="noStrike" dirty="0">
                <a:solidFill>
                  <a:srgbClr val="212121"/>
                </a:solidFill>
                <a:effectLst/>
              </a:rPr>
              <a:t>IDENTITY THEFT – </a:t>
            </a:r>
            <a:r>
              <a:rPr lang="it-IT" sz="1400" b="1" i="0" u="none" strike="noStrike" dirty="0" err="1">
                <a:solidFill>
                  <a:srgbClr val="212121"/>
                </a:solidFill>
                <a:effectLst/>
              </a:rPr>
              <a:t>Don’t</a:t>
            </a:r>
            <a:r>
              <a:rPr lang="it-IT" sz="1400" b="1" i="0" u="none" strike="noStrike" dirty="0">
                <a:solidFill>
                  <a:srgbClr val="212121"/>
                </a:solidFill>
                <a:effectLst/>
              </a:rPr>
              <a:t> </a:t>
            </a:r>
            <a:r>
              <a:rPr lang="it-IT" sz="1400" b="1" i="0" u="none" strike="noStrike" dirty="0" err="1">
                <a:solidFill>
                  <a:srgbClr val="212121"/>
                </a:solidFill>
                <a:effectLst/>
              </a:rPr>
              <a:t>let</a:t>
            </a:r>
            <a:r>
              <a:rPr lang="it-IT" sz="1400" b="1" i="0" u="none" strike="noStrike" dirty="0">
                <a:solidFill>
                  <a:srgbClr val="212121"/>
                </a:solidFill>
                <a:effectLst/>
              </a:rPr>
              <a:t> hackers </a:t>
            </a:r>
            <a:r>
              <a:rPr lang="it-IT" sz="1400" b="1" i="0" u="none" strike="noStrike" dirty="0" err="1">
                <a:solidFill>
                  <a:srgbClr val="212121"/>
                </a:solidFill>
                <a:effectLst/>
              </a:rPr>
              <a:t>get</a:t>
            </a:r>
            <a:r>
              <a:rPr lang="it-IT" sz="1400" b="1" i="0" u="none" strike="noStrike" dirty="0">
                <a:solidFill>
                  <a:srgbClr val="212121"/>
                </a:solidFill>
                <a:effectLst/>
              </a:rPr>
              <a:t> in </a:t>
            </a:r>
            <a:r>
              <a:rPr lang="it-IT" sz="1400" b="1" i="0" u="none" strike="noStrike" dirty="0" err="1">
                <a:solidFill>
                  <a:srgbClr val="212121"/>
                </a:solidFill>
                <a:effectLst/>
              </a:rPr>
              <a:t>your</a:t>
            </a:r>
            <a:r>
              <a:rPr lang="it-IT" sz="1400" b="1" i="0" u="none" strike="noStrike" dirty="0">
                <a:solidFill>
                  <a:srgbClr val="212121"/>
                </a:solidFill>
                <a:effectLst/>
              </a:rPr>
              <a:t> </a:t>
            </a:r>
            <a:r>
              <a:rPr lang="it-IT" sz="1400" b="1" i="0" u="none" strike="noStrike" dirty="0" err="1">
                <a:solidFill>
                  <a:srgbClr val="212121"/>
                </a:solidFill>
                <a:effectLst/>
              </a:rPr>
              <a:t>shoes</a:t>
            </a:r>
            <a:endParaRPr lang="it-IT" sz="1400" b="1" dirty="0">
              <a:cs typeface="Helvetica" panose="020B0604020202020204" pitchFamily="34" charset="0"/>
            </a:endParaRPr>
          </a:p>
          <a:p>
            <a:pPr marL="182563" indent="-182563">
              <a:lnSpc>
                <a:spcPts val="1280"/>
              </a:lnSpc>
            </a:pPr>
            <a:r>
              <a:rPr lang="it-IT" sz="1400" b="1" i="0" u="none" strike="noStrike" dirty="0">
                <a:solidFill>
                  <a:srgbClr val="212121"/>
                </a:solidFill>
                <a:effectLst/>
              </a:rPr>
              <a:t>SCAM WEBSITES – The </a:t>
            </a:r>
            <a:r>
              <a:rPr lang="it-IT" sz="1400" b="1" i="0" u="none" strike="noStrike" dirty="0" err="1">
                <a:solidFill>
                  <a:srgbClr val="212121"/>
                </a:solidFill>
                <a:effectLst/>
              </a:rPr>
              <a:t>crocodile</a:t>
            </a:r>
            <a:r>
              <a:rPr lang="it-IT" sz="1400" b="1" i="0" u="none" strike="noStrike" dirty="0">
                <a:solidFill>
                  <a:srgbClr val="212121"/>
                </a:solidFill>
                <a:effectLst/>
              </a:rPr>
              <a:t> technique</a:t>
            </a:r>
            <a:endParaRPr lang="it-IT" sz="1400" b="1" dirty="0">
              <a:cs typeface="Helvetica" panose="020B0604020202020204" pitchFamily="34" charset="0"/>
            </a:endParaRPr>
          </a:p>
          <a:p>
            <a:pPr marL="182563" indent="-182563">
              <a:lnSpc>
                <a:spcPts val="1280"/>
              </a:lnSpc>
            </a:pPr>
            <a:r>
              <a:rPr lang="it-IT" sz="1400" b="1" i="0" u="none" strike="noStrike" dirty="0">
                <a:solidFill>
                  <a:srgbClr val="212121"/>
                </a:solidFill>
                <a:effectLst/>
              </a:rPr>
              <a:t>SMISHING – Fatal </a:t>
            </a:r>
            <a:r>
              <a:rPr lang="it-IT" sz="1400" b="1" i="0" u="none" strike="noStrike" dirty="0" err="1">
                <a:solidFill>
                  <a:srgbClr val="212121"/>
                </a:solidFill>
                <a:effectLst/>
              </a:rPr>
              <a:t>Refund</a:t>
            </a:r>
            <a:endParaRPr lang="it-IT" sz="1400" b="1" dirty="0">
              <a:cs typeface="Helvetica" panose="020B0604020202020204" pitchFamily="34" charset="0"/>
            </a:endParaRPr>
          </a:p>
        </p:txBody>
      </p:sp>
      <p:grpSp>
        <p:nvGrpSpPr>
          <p:cNvPr id="36" name="Gruppo 35">
            <a:extLst>
              <a:ext uri="{FF2B5EF4-FFF2-40B4-BE49-F238E27FC236}">
                <a16:creationId xmlns:a16="http://schemas.microsoft.com/office/drawing/2014/main" id="{375DF3FA-850C-411A-DED1-EA7F73999290}"/>
              </a:ext>
            </a:extLst>
          </p:cNvPr>
          <p:cNvGrpSpPr/>
          <p:nvPr/>
        </p:nvGrpSpPr>
        <p:grpSpPr>
          <a:xfrm>
            <a:off x="12544425" y="857080"/>
            <a:ext cx="1265929" cy="368341"/>
            <a:chOff x="12544425" y="857080"/>
            <a:chExt cx="1265929" cy="368341"/>
          </a:xfrm>
        </p:grpSpPr>
        <p:sp>
          <p:nvSpPr>
            <p:cNvPr id="37" name="Rettangolo 36">
              <a:extLst>
                <a:ext uri="{FF2B5EF4-FFF2-40B4-BE49-F238E27FC236}">
                  <a16:creationId xmlns:a16="http://schemas.microsoft.com/office/drawing/2014/main" id="{7C636560-2013-3E47-B312-AC9A4323507C}"/>
                </a:ext>
              </a:extLst>
            </p:cNvPr>
            <p:cNvSpPr/>
            <p:nvPr/>
          </p:nvSpPr>
          <p:spPr>
            <a:xfrm>
              <a:off x="13521349" y="872955"/>
              <a:ext cx="230937" cy="246006"/>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a:p>
          </p:txBody>
        </p:sp>
        <p:grpSp>
          <p:nvGrpSpPr>
            <p:cNvPr id="38" name="Gruppo 37">
              <a:extLst>
                <a:ext uri="{FF2B5EF4-FFF2-40B4-BE49-F238E27FC236}">
                  <a16:creationId xmlns:a16="http://schemas.microsoft.com/office/drawing/2014/main" id="{450C29F2-1B39-DFBC-47DF-EAD30F199F00}"/>
                </a:ext>
              </a:extLst>
            </p:cNvPr>
            <p:cNvGrpSpPr/>
            <p:nvPr/>
          </p:nvGrpSpPr>
          <p:grpSpPr>
            <a:xfrm>
              <a:off x="12544425" y="857080"/>
              <a:ext cx="1265929" cy="368341"/>
              <a:chOff x="12544425" y="857080"/>
              <a:chExt cx="1265929" cy="368341"/>
            </a:xfrm>
          </p:grpSpPr>
          <p:sp>
            <p:nvSpPr>
              <p:cNvPr id="39" name="Title 1">
                <a:extLst>
                  <a:ext uri="{FF2B5EF4-FFF2-40B4-BE49-F238E27FC236}">
                    <a16:creationId xmlns:a16="http://schemas.microsoft.com/office/drawing/2014/main" id="{5281297C-9C17-A370-53C0-B64D385E8F53}"/>
                  </a:ext>
                </a:extLst>
              </p:cNvPr>
              <p:cNvSpPr txBox="1">
                <a:spLocks/>
              </p:cNvSpPr>
              <p:nvPr/>
            </p:nvSpPr>
            <p:spPr>
              <a:xfrm>
                <a:off x="12544425" y="922867"/>
                <a:ext cx="976924" cy="236766"/>
              </a:xfrm>
              <a:prstGeom prst="rect">
                <a:avLst/>
              </a:prstGeom>
            </p:spPr>
            <p:txBody>
              <a:bodyPr vert="horz" lIns="0" tIns="0" rIns="130622" bIns="65311" rtlCol="0" anchor="t" anchorCtr="0">
                <a:noAutofit/>
              </a:bodyPr>
              <a:lstStyle>
                <a:lvl1pPr algn="l" defTabSz="1306220" rtl="0" eaLnBrk="1" latinLnBrk="0" hangingPunct="1">
                  <a:lnSpc>
                    <a:spcPct val="90000"/>
                  </a:lnSpc>
                  <a:spcBef>
                    <a:spcPct val="0"/>
                  </a:spcBef>
                  <a:buNone/>
                  <a:defRPr sz="4400" b="1" i="0" kern="1200" cap="none">
                    <a:solidFill>
                      <a:schemeClr val="bg1"/>
                    </a:solidFill>
                    <a:latin typeface="Arial" panose="020B0604020202020204" pitchFamily="34" charset="0"/>
                    <a:ea typeface="+mj-ea"/>
                    <a:cs typeface="Arial" panose="020B0604020202020204" pitchFamily="34" charset="0"/>
                  </a:defRPr>
                </a:lvl1pPr>
              </a:lstStyle>
              <a:p>
                <a:r>
                  <a:rPr lang="en-US" sz="1600" dirty="0">
                    <a:solidFill>
                      <a:srgbClr val="071036"/>
                    </a:solidFill>
                  </a:rPr>
                  <a:t>Channel</a:t>
                </a:r>
              </a:p>
            </p:txBody>
          </p:sp>
          <p:pic>
            <p:nvPicPr>
              <p:cNvPr id="40" name="Elemento grafico 39">
                <a:extLst>
                  <a:ext uri="{FF2B5EF4-FFF2-40B4-BE49-F238E27FC236}">
                    <a16:creationId xmlns:a16="http://schemas.microsoft.com/office/drawing/2014/main" id="{4D4E6619-F528-DF34-6B20-EC481A877CE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452364" y="857080"/>
                <a:ext cx="357990" cy="368341"/>
              </a:xfrm>
              <a:prstGeom prst="rect">
                <a:avLst/>
              </a:prstGeom>
            </p:spPr>
          </p:pic>
        </p:grpSp>
      </p:grpSp>
      <p:sp>
        <p:nvSpPr>
          <p:cNvPr id="11" name="Segnaposto testo 2">
            <a:extLst>
              <a:ext uri="{FF2B5EF4-FFF2-40B4-BE49-F238E27FC236}">
                <a16:creationId xmlns:a16="http://schemas.microsoft.com/office/drawing/2014/main" id="{A2904E67-5562-09D8-0CC9-415C84E1EC73}"/>
              </a:ext>
            </a:extLst>
          </p:cNvPr>
          <p:cNvSpPr txBox="1">
            <a:spLocks/>
          </p:cNvSpPr>
          <p:nvPr/>
        </p:nvSpPr>
        <p:spPr>
          <a:xfrm>
            <a:off x="5209755" y="1946398"/>
            <a:ext cx="4362510" cy="4873654"/>
          </a:xfrm>
          <a:prstGeom prst="rect">
            <a:avLst/>
          </a:prstGeom>
        </p:spPr>
        <p:txBody>
          <a:bodyPr/>
          <a:lst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rgbClr val="131B3F"/>
                </a:solidFill>
                <a:latin typeface="+mn-lt"/>
                <a:ea typeface="+mn-ea"/>
                <a:cs typeface="+mn-cs"/>
              </a:defRPr>
            </a:lvl1pPr>
            <a:lvl2pPr marL="979665" indent="-326555" algn="l" defTabSz="1306220" rtl="0" eaLnBrk="1" latinLnBrk="0" hangingPunct="1">
              <a:lnSpc>
                <a:spcPct val="90000"/>
              </a:lnSpc>
              <a:spcBef>
                <a:spcPts val="1143"/>
              </a:spcBef>
              <a:buClr>
                <a:srgbClr val="FF9712"/>
              </a:buClr>
              <a:buFont typeface="Courier New" panose="02070309020205020404" pitchFamily="49" charset="0"/>
              <a:buChar char="o"/>
              <a:defRPr sz="2400" kern="1200">
                <a:solidFill>
                  <a:srgbClr val="131B3F"/>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rgbClr val="131B3F"/>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marL="182563" indent="-182563">
              <a:lnSpc>
                <a:spcPts val="1280"/>
              </a:lnSpc>
            </a:pPr>
            <a:r>
              <a:rPr lang="it-IT" sz="1400" b="1" i="0" u="none" strike="noStrike" dirty="0">
                <a:solidFill>
                  <a:srgbClr val="212121"/>
                </a:solidFill>
                <a:effectLst/>
              </a:rPr>
              <a:t>WATERING HOLE – </a:t>
            </a:r>
            <a:r>
              <a:rPr lang="it-IT" sz="1400" b="1" i="0" u="none" strike="noStrike" dirty="0" err="1">
                <a:solidFill>
                  <a:srgbClr val="212121"/>
                </a:solidFill>
                <a:effectLst/>
              </a:rPr>
              <a:t>All</a:t>
            </a:r>
            <a:r>
              <a:rPr lang="it-IT" sz="1400" b="1" i="0" u="none" strike="noStrike" dirty="0">
                <a:solidFill>
                  <a:srgbClr val="212121"/>
                </a:solidFill>
                <a:effectLst/>
              </a:rPr>
              <a:t> </a:t>
            </a:r>
            <a:r>
              <a:rPr lang="it-IT" sz="1400" b="1" i="0" u="none" strike="noStrike" dirty="0" err="1">
                <a:solidFill>
                  <a:srgbClr val="212121"/>
                </a:solidFill>
                <a:effectLst/>
              </a:rPr>
              <a:t>mad</a:t>
            </a:r>
            <a:r>
              <a:rPr lang="it-IT" sz="1400" b="1" i="0" u="none" strike="noStrike" dirty="0">
                <a:solidFill>
                  <a:srgbClr val="212121"/>
                </a:solidFill>
                <a:effectLst/>
              </a:rPr>
              <a:t> for the discount</a:t>
            </a:r>
          </a:p>
          <a:p>
            <a:pPr marL="182563" indent="-182563">
              <a:lnSpc>
                <a:spcPts val="1280"/>
              </a:lnSpc>
            </a:pPr>
            <a:r>
              <a:rPr lang="it-IT" sz="1400" b="1" i="0" u="none" strike="noStrike" dirty="0">
                <a:solidFill>
                  <a:srgbClr val="212121"/>
                </a:solidFill>
                <a:effectLst/>
              </a:rPr>
              <a:t>WHATSAPP SCAMS – A </a:t>
            </a:r>
            <a:r>
              <a:rPr lang="it-IT" sz="1400" b="1" i="0" u="none" strike="noStrike" dirty="0" err="1">
                <a:solidFill>
                  <a:srgbClr val="212121"/>
                </a:solidFill>
                <a:effectLst/>
              </a:rPr>
              <a:t>fruitful</a:t>
            </a:r>
            <a:r>
              <a:rPr lang="it-IT" sz="1400" b="1" i="0" u="none" strike="noStrike" dirty="0">
                <a:solidFill>
                  <a:srgbClr val="212121"/>
                </a:solidFill>
                <a:effectLst/>
              </a:rPr>
              <a:t> fishing</a:t>
            </a:r>
            <a:endParaRPr lang="it-IT" sz="1400" b="1" dirty="0">
              <a:solidFill>
                <a:srgbClr val="212121"/>
              </a:solidFill>
            </a:endParaRPr>
          </a:p>
          <a:p>
            <a:pPr marL="182563" indent="-182563">
              <a:lnSpc>
                <a:spcPts val="1280"/>
              </a:lnSpc>
            </a:pPr>
            <a:r>
              <a:rPr lang="it-IT" sz="1400" b="1" i="0" u="none" strike="noStrike" dirty="0">
                <a:solidFill>
                  <a:srgbClr val="212121"/>
                </a:solidFill>
                <a:effectLst/>
              </a:rPr>
              <a:t>VISHING &amp; DATA THEFT – Call me</a:t>
            </a:r>
          </a:p>
          <a:p>
            <a:pPr marL="182563" indent="-182563">
              <a:lnSpc>
                <a:spcPts val="1280"/>
              </a:lnSpc>
            </a:pPr>
            <a:r>
              <a:rPr lang="it-IT" sz="1400" b="1" i="0" u="none" strike="noStrike" dirty="0">
                <a:solidFill>
                  <a:srgbClr val="212121"/>
                </a:solidFill>
                <a:effectLst/>
              </a:rPr>
              <a:t>QISHING - “Dangerous” parking</a:t>
            </a:r>
            <a:endParaRPr lang="it-IT" sz="1400" b="1" dirty="0">
              <a:solidFill>
                <a:srgbClr val="212121"/>
              </a:solidFill>
            </a:endParaRPr>
          </a:p>
          <a:p>
            <a:pPr marL="182563" indent="-182563">
              <a:lnSpc>
                <a:spcPts val="1280"/>
              </a:lnSpc>
            </a:pPr>
            <a:r>
              <a:rPr lang="it-IT" sz="1400" b="1" i="0" u="none" strike="noStrike" dirty="0">
                <a:solidFill>
                  <a:srgbClr val="212121"/>
                </a:solidFill>
                <a:effectLst/>
              </a:rPr>
              <a:t>FAKE WEBSITE – </a:t>
            </a:r>
            <a:r>
              <a:rPr lang="it-IT" sz="1400" b="1" i="0" u="none" strike="noStrike" dirty="0" err="1">
                <a:solidFill>
                  <a:srgbClr val="212121"/>
                </a:solidFill>
                <a:effectLst/>
              </a:rPr>
              <a:t>Try</a:t>
            </a:r>
            <a:r>
              <a:rPr lang="it-IT" sz="1400" b="1" i="0" u="none" strike="noStrike" dirty="0">
                <a:solidFill>
                  <a:srgbClr val="212121"/>
                </a:solidFill>
                <a:effectLst/>
              </a:rPr>
              <a:t>, </a:t>
            </a:r>
            <a:r>
              <a:rPr lang="it-IT" sz="1400" b="1" i="0" u="none" strike="noStrike" dirty="0" err="1">
                <a:solidFill>
                  <a:srgbClr val="212121"/>
                </a:solidFill>
                <a:effectLst/>
              </a:rPr>
              <a:t>but</a:t>
            </a:r>
            <a:r>
              <a:rPr lang="it-IT" sz="1400" b="1" i="0" u="none" strike="noStrike" dirty="0">
                <a:solidFill>
                  <a:srgbClr val="212121"/>
                </a:solidFill>
                <a:effectLst/>
              </a:rPr>
              <a:t> </a:t>
            </a:r>
            <a:r>
              <a:rPr lang="it-IT" sz="1400" b="1" i="0" u="none" strike="noStrike" dirty="0" err="1">
                <a:solidFill>
                  <a:srgbClr val="212121"/>
                </a:solidFill>
                <a:effectLst/>
              </a:rPr>
              <a:t>don’t</a:t>
            </a:r>
            <a:r>
              <a:rPr lang="it-IT" sz="1400" b="1" i="0" u="none" strike="noStrike" dirty="0">
                <a:solidFill>
                  <a:srgbClr val="212121"/>
                </a:solidFill>
                <a:effectLst/>
              </a:rPr>
              <a:t> </a:t>
            </a:r>
            <a:r>
              <a:rPr lang="it-IT" sz="1400" b="1" i="0" u="none" strike="noStrike" dirty="0" err="1">
                <a:solidFill>
                  <a:srgbClr val="212121"/>
                </a:solidFill>
                <a:effectLst/>
              </a:rPr>
              <a:t>forget</a:t>
            </a:r>
            <a:endParaRPr lang="it-IT" sz="1400" b="1" i="0" u="none" strike="noStrike" dirty="0">
              <a:solidFill>
                <a:srgbClr val="212121"/>
              </a:solidFill>
              <a:effectLst/>
            </a:endParaRPr>
          </a:p>
          <a:p>
            <a:pPr marL="182563" indent="-182563">
              <a:lnSpc>
                <a:spcPts val="1280"/>
              </a:lnSpc>
            </a:pPr>
            <a:r>
              <a:rPr lang="it-IT" sz="1400" b="1" i="0" u="none" strike="noStrike" dirty="0">
                <a:solidFill>
                  <a:srgbClr val="212121"/>
                </a:solidFill>
                <a:effectLst/>
              </a:rPr>
              <a:t>CEO FRAUD – Cop</a:t>
            </a:r>
            <a:r>
              <a:rPr lang="it-IT" sz="1400" b="1" dirty="0">
                <a:solidFill>
                  <a:srgbClr val="212121"/>
                </a:solidFill>
              </a:rPr>
              <a:t>y with </a:t>
            </a:r>
            <a:r>
              <a:rPr lang="it-IT" sz="1400" b="1" dirty="0" err="1">
                <a:solidFill>
                  <a:srgbClr val="212121"/>
                </a:solidFill>
              </a:rPr>
              <a:t>too</a:t>
            </a:r>
            <a:r>
              <a:rPr lang="it-IT" sz="1400" b="1" dirty="0">
                <a:solidFill>
                  <a:srgbClr val="212121"/>
                </a:solidFill>
              </a:rPr>
              <a:t> </a:t>
            </a:r>
            <a:r>
              <a:rPr lang="it-IT" sz="1400" b="1" dirty="0" err="1">
                <a:solidFill>
                  <a:srgbClr val="212121"/>
                </a:solidFill>
              </a:rPr>
              <a:t>much</a:t>
            </a:r>
            <a:r>
              <a:rPr lang="it-IT" sz="1400" b="1" dirty="0">
                <a:solidFill>
                  <a:srgbClr val="212121"/>
                </a:solidFill>
              </a:rPr>
              <a:t> knowledge</a:t>
            </a:r>
          </a:p>
          <a:p>
            <a:pPr marL="182563" indent="-182563">
              <a:lnSpc>
                <a:spcPts val="1280"/>
              </a:lnSpc>
            </a:pPr>
            <a:r>
              <a:rPr lang="it-IT" sz="1400" b="1" i="0" u="none" strike="noStrike" dirty="0">
                <a:solidFill>
                  <a:srgbClr val="212121"/>
                </a:solidFill>
                <a:effectLst/>
              </a:rPr>
              <a:t>DATA PROTECTION – </a:t>
            </a:r>
            <a:r>
              <a:rPr lang="it-IT" sz="1400" b="1" dirty="0">
                <a:solidFill>
                  <a:srgbClr val="212121"/>
                </a:solidFill>
              </a:rPr>
              <a:t>A </a:t>
            </a:r>
            <a:r>
              <a:rPr lang="it-IT" sz="1400" b="1" dirty="0" err="1">
                <a:solidFill>
                  <a:srgbClr val="212121"/>
                </a:solidFill>
              </a:rPr>
              <a:t>memorable</a:t>
            </a:r>
            <a:r>
              <a:rPr lang="it-IT" sz="1400" b="1" dirty="0">
                <a:solidFill>
                  <a:srgbClr val="212121"/>
                </a:solidFill>
              </a:rPr>
              <a:t> photo…to </a:t>
            </a:r>
            <a:r>
              <a:rPr lang="it-IT" sz="1400" b="1" dirty="0" err="1">
                <a:solidFill>
                  <a:srgbClr val="212121"/>
                </a:solidFill>
              </a:rPr>
              <a:t>forget</a:t>
            </a:r>
            <a:endParaRPr lang="it-IT" sz="1400" b="1" i="0" u="none" strike="noStrike" dirty="0">
              <a:solidFill>
                <a:srgbClr val="212121"/>
              </a:solidFill>
              <a:effectLst/>
            </a:endParaRPr>
          </a:p>
          <a:p>
            <a:pPr marL="182563" indent="-182563">
              <a:lnSpc>
                <a:spcPts val="1280"/>
              </a:lnSpc>
            </a:pPr>
            <a:r>
              <a:rPr lang="it-IT" sz="1400" b="1" i="0" u="none" strike="noStrike" dirty="0">
                <a:solidFill>
                  <a:srgbClr val="212121"/>
                </a:solidFill>
                <a:effectLst/>
              </a:rPr>
              <a:t>SPEAR PHISHING – </a:t>
            </a:r>
            <a:r>
              <a:rPr lang="it-IT" sz="1400" b="1" i="0" u="none" strike="noStrike" dirty="0" err="1">
                <a:solidFill>
                  <a:srgbClr val="212121"/>
                </a:solidFill>
                <a:effectLst/>
              </a:rPr>
              <a:t>It</a:t>
            </a:r>
            <a:r>
              <a:rPr lang="it-IT" sz="1400" b="1" i="0" u="none" strike="noStrike" dirty="0">
                <a:solidFill>
                  <a:srgbClr val="212121"/>
                </a:solidFill>
                <a:effectLst/>
              </a:rPr>
              <a:t> </a:t>
            </a:r>
            <a:r>
              <a:rPr lang="it-IT" sz="1400" b="1" i="0" u="none" strike="noStrike" dirty="0" err="1">
                <a:solidFill>
                  <a:srgbClr val="212121"/>
                </a:solidFill>
                <a:effectLst/>
              </a:rPr>
              <a:t>all</a:t>
            </a:r>
            <a:r>
              <a:rPr lang="it-IT" sz="1400" b="1" i="0" u="none" strike="noStrike" dirty="0">
                <a:solidFill>
                  <a:srgbClr val="212121"/>
                </a:solidFill>
                <a:effectLst/>
              </a:rPr>
              <a:t> </a:t>
            </a:r>
            <a:r>
              <a:rPr lang="it-IT" sz="1400" b="1" i="0" u="none" strike="noStrike" dirty="0" err="1">
                <a:solidFill>
                  <a:srgbClr val="212121"/>
                </a:solidFill>
                <a:effectLst/>
              </a:rPr>
              <a:t>started</a:t>
            </a:r>
            <a:r>
              <a:rPr lang="it-IT" sz="1400" b="1" i="0" u="none" strike="noStrike" dirty="0">
                <a:solidFill>
                  <a:srgbClr val="212121"/>
                </a:solidFill>
                <a:effectLst/>
              </a:rPr>
              <a:t> with an e-mail</a:t>
            </a:r>
            <a:endParaRPr lang="it-IT" sz="1400" b="1" dirty="0">
              <a:solidFill>
                <a:srgbClr val="212121"/>
              </a:solidFill>
            </a:endParaRPr>
          </a:p>
          <a:p>
            <a:pPr marL="182563" indent="-182563">
              <a:lnSpc>
                <a:spcPts val="1280"/>
              </a:lnSpc>
            </a:pPr>
            <a:r>
              <a:rPr lang="it-IT" sz="1400" b="1" i="0" u="none" strike="noStrike" dirty="0">
                <a:solidFill>
                  <a:srgbClr val="212121"/>
                </a:solidFill>
                <a:effectLst/>
              </a:rPr>
              <a:t>FAKE NEWS – Beyond </a:t>
            </a:r>
            <a:r>
              <a:rPr lang="it-IT" sz="1400" b="1" i="0" u="none" strike="noStrike" dirty="0" err="1">
                <a:solidFill>
                  <a:srgbClr val="212121"/>
                </a:solidFill>
                <a:effectLst/>
              </a:rPr>
              <a:t>Appearances</a:t>
            </a:r>
            <a:endParaRPr lang="it-IT" sz="1400" b="1" i="0" u="none" strike="noStrike" dirty="0">
              <a:solidFill>
                <a:srgbClr val="212121"/>
              </a:solidFill>
              <a:effectLst/>
            </a:endParaRPr>
          </a:p>
          <a:p>
            <a:pPr marL="182563" indent="-182563">
              <a:lnSpc>
                <a:spcPts val="1280"/>
              </a:lnSpc>
            </a:pPr>
            <a:r>
              <a:rPr lang="it-IT" sz="1400" b="1" i="0" u="none" strike="noStrike" dirty="0">
                <a:solidFill>
                  <a:srgbClr val="212121"/>
                </a:solidFill>
                <a:effectLst/>
              </a:rPr>
              <a:t>PHARMING - </a:t>
            </a:r>
            <a:r>
              <a:rPr lang="it-IT" sz="1400" b="1" dirty="0">
                <a:solidFill>
                  <a:srgbClr val="212121"/>
                </a:solidFill>
              </a:rPr>
              <a:t>A</a:t>
            </a:r>
            <a:r>
              <a:rPr lang="it-IT" sz="1400" b="1" i="0" u="none" strike="noStrike" dirty="0">
                <a:solidFill>
                  <a:srgbClr val="212121"/>
                </a:solidFill>
                <a:effectLst/>
              </a:rPr>
              <a:t> “</a:t>
            </a:r>
            <a:r>
              <a:rPr lang="it-IT" sz="1400" b="1" i="0" u="none" strike="noStrike" dirty="0" err="1">
                <a:solidFill>
                  <a:srgbClr val="212121"/>
                </a:solidFill>
                <a:effectLst/>
              </a:rPr>
              <a:t>wrong</a:t>
            </a:r>
            <a:r>
              <a:rPr lang="it-IT" sz="1400" b="1" i="0" u="none" strike="noStrike" dirty="0">
                <a:solidFill>
                  <a:srgbClr val="212121"/>
                </a:solidFill>
                <a:effectLst/>
              </a:rPr>
              <a:t>” </a:t>
            </a:r>
            <a:r>
              <a:rPr lang="it-IT" sz="1400" b="1" i="0" u="none" strike="noStrike" dirty="0" err="1">
                <a:solidFill>
                  <a:srgbClr val="212121"/>
                </a:solidFill>
                <a:effectLst/>
              </a:rPr>
              <a:t>donation</a:t>
            </a:r>
            <a:endParaRPr lang="it-IT" sz="1400" b="1" dirty="0">
              <a:solidFill>
                <a:srgbClr val="212121"/>
              </a:solidFill>
            </a:endParaRPr>
          </a:p>
          <a:p>
            <a:pPr marL="182563" indent="-182563">
              <a:lnSpc>
                <a:spcPts val="1280"/>
              </a:lnSpc>
            </a:pPr>
            <a:r>
              <a:rPr lang="it-IT" sz="1400" b="1" i="0" u="none" strike="noStrike" dirty="0">
                <a:solidFill>
                  <a:srgbClr val="212121"/>
                </a:solidFill>
                <a:effectLst/>
              </a:rPr>
              <a:t>PRIVACY – Dangerous Posts</a:t>
            </a:r>
          </a:p>
          <a:p>
            <a:pPr marL="182563" indent="-182563">
              <a:lnSpc>
                <a:spcPts val="1280"/>
              </a:lnSpc>
            </a:pPr>
            <a:r>
              <a:rPr lang="it-IT" sz="1400" b="1" i="0" u="none" strike="noStrike" dirty="0">
                <a:solidFill>
                  <a:srgbClr val="212121"/>
                </a:solidFill>
                <a:effectLst/>
              </a:rPr>
              <a:t>SHARED DEVICES – A "no low cost" </a:t>
            </a:r>
            <a:r>
              <a:rPr lang="it-IT" sz="1400" b="1" i="0" u="none" strike="noStrike" dirty="0" err="1">
                <a:solidFill>
                  <a:srgbClr val="212121"/>
                </a:solidFill>
                <a:effectLst/>
              </a:rPr>
              <a:t>holiday</a:t>
            </a:r>
            <a:endParaRPr lang="it-IT" sz="1400" b="1" dirty="0">
              <a:cs typeface="Helvetica" panose="020B0604020202020204" pitchFamily="34" charset="0"/>
            </a:endParaRPr>
          </a:p>
        </p:txBody>
      </p:sp>
      <p:sp>
        <p:nvSpPr>
          <p:cNvPr id="12" name="Segnaposto testo 2">
            <a:extLst>
              <a:ext uri="{FF2B5EF4-FFF2-40B4-BE49-F238E27FC236}">
                <a16:creationId xmlns:a16="http://schemas.microsoft.com/office/drawing/2014/main" id="{DF4E150D-89CA-B4C6-4CA6-32AE89D95405}"/>
              </a:ext>
            </a:extLst>
          </p:cNvPr>
          <p:cNvSpPr txBox="1">
            <a:spLocks/>
          </p:cNvSpPr>
          <p:nvPr/>
        </p:nvSpPr>
        <p:spPr>
          <a:xfrm>
            <a:off x="9593488" y="1946398"/>
            <a:ext cx="4331284" cy="4873654"/>
          </a:xfrm>
          <a:prstGeom prst="rect">
            <a:avLst/>
          </a:prstGeom>
        </p:spPr>
        <p:txBody>
          <a:bodyPr/>
          <a:lst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rgbClr val="131B3F"/>
                </a:solidFill>
                <a:latin typeface="+mn-lt"/>
                <a:ea typeface="+mn-ea"/>
                <a:cs typeface="+mn-cs"/>
              </a:defRPr>
            </a:lvl1pPr>
            <a:lvl2pPr marL="979665" indent="-326555" algn="l" defTabSz="1306220" rtl="0" eaLnBrk="1" latinLnBrk="0" hangingPunct="1">
              <a:lnSpc>
                <a:spcPct val="90000"/>
              </a:lnSpc>
              <a:spcBef>
                <a:spcPts val="1143"/>
              </a:spcBef>
              <a:buClr>
                <a:srgbClr val="FF9712"/>
              </a:buClr>
              <a:buFont typeface="Courier New" panose="02070309020205020404" pitchFamily="49" charset="0"/>
              <a:buChar char="o"/>
              <a:defRPr sz="2400" kern="1200">
                <a:solidFill>
                  <a:srgbClr val="131B3F"/>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rgbClr val="131B3F"/>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marL="182563" indent="-182563">
              <a:lnSpc>
                <a:spcPts val="1280"/>
              </a:lnSpc>
            </a:pPr>
            <a:r>
              <a:rPr lang="it-IT" sz="1400" b="1" i="0" u="none" strike="noStrike" dirty="0">
                <a:solidFill>
                  <a:srgbClr val="212121"/>
                </a:solidFill>
                <a:effectLst/>
              </a:rPr>
              <a:t>CEO FRAUD – </a:t>
            </a:r>
            <a:r>
              <a:rPr lang="it-IT" sz="1400" b="1" i="0" u="none" strike="noStrike" dirty="0" err="1">
                <a:solidFill>
                  <a:srgbClr val="212121"/>
                </a:solidFill>
                <a:effectLst/>
              </a:rPr>
              <a:t>Thin</a:t>
            </a:r>
            <a:r>
              <a:rPr lang="it-IT" sz="1400" b="1" i="0" u="none" strike="noStrike" dirty="0">
                <a:solidFill>
                  <a:srgbClr val="212121"/>
                </a:solidFill>
                <a:effectLst/>
              </a:rPr>
              <a:t> connections</a:t>
            </a:r>
          </a:p>
          <a:p>
            <a:pPr marL="182563" indent="-182563">
              <a:lnSpc>
                <a:spcPts val="1280"/>
              </a:lnSpc>
            </a:pPr>
            <a:r>
              <a:rPr lang="it-IT" sz="1400" b="1" i="0" u="none" strike="noStrike" dirty="0">
                <a:solidFill>
                  <a:srgbClr val="212121"/>
                </a:solidFill>
                <a:effectLst/>
              </a:rPr>
              <a:t>CREDENTIAL STUFFING – An </a:t>
            </a:r>
            <a:r>
              <a:rPr lang="it-IT" sz="1400" b="1" i="0" u="none" strike="noStrike" dirty="0" err="1">
                <a:solidFill>
                  <a:srgbClr val="212121"/>
                </a:solidFill>
                <a:effectLst/>
              </a:rPr>
              <a:t>inconvenient</a:t>
            </a:r>
            <a:r>
              <a:rPr lang="it-IT" sz="1400" b="1" i="0" u="none" strike="noStrike" dirty="0">
                <a:solidFill>
                  <a:srgbClr val="212121"/>
                </a:solidFill>
                <a:effectLst/>
              </a:rPr>
              <a:t> truth</a:t>
            </a:r>
            <a:endParaRPr lang="it-IT" sz="1400" b="1" dirty="0">
              <a:solidFill>
                <a:srgbClr val="212121"/>
              </a:solidFill>
            </a:endParaRPr>
          </a:p>
          <a:p>
            <a:pPr marL="182563" indent="-182563">
              <a:lnSpc>
                <a:spcPts val="1280"/>
              </a:lnSpc>
            </a:pPr>
            <a:r>
              <a:rPr lang="it-IT" sz="1400" b="1" i="0" u="none" strike="noStrike" dirty="0">
                <a:solidFill>
                  <a:srgbClr val="212121"/>
                </a:solidFill>
                <a:effectLst/>
              </a:rPr>
              <a:t>PASSWORD SECURITY – No alternative</a:t>
            </a:r>
          </a:p>
          <a:p>
            <a:pPr marL="182563" indent="-182563">
              <a:lnSpc>
                <a:spcPts val="1280"/>
              </a:lnSpc>
            </a:pPr>
            <a:r>
              <a:rPr lang="it-IT" sz="1400" b="1" i="0" u="none" strike="noStrike" dirty="0">
                <a:solidFill>
                  <a:srgbClr val="212121"/>
                </a:solidFill>
                <a:effectLst/>
              </a:rPr>
              <a:t>EMAIL SPOOFING – Domino </a:t>
            </a:r>
            <a:r>
              <a:rPr lang="it-IT" sz="1400" b="1" i="0" u="none" strike="noStrike" dirty="0" err="1">
                <a:solidFill>
                  <a:srgbClr val="212121"/>
                </a:solidFill>
                <a:effectLst/>
              </a:rPr>
              <a:t>effect</a:t>
            </a:r>
            <a:endParaRPr lang="it-IT" sz="1400" b="1" dirty="0">
              <a:solidFill>
                <a:srgbClr val="212121"/>
              </a:solidFill>
            </a:endParaRPr>
          </a:p>
          <a:p>
            <a:pPr marL="182563" indent="-182563">
              <a:lnSpc>
                <a:spcPts val="1280"/>
              </a:lnSpc>
            </a:pPr>
            <a:r>
              <a:rPr lang="it-IT" sz="1400" b="1" i="0" u="none" strike="noStrike" dirty="0">
                <a:solidFill>
                  <a:srgbClr val="212121"/>
                </a:solidFill>
                <a:effectLst/>
              </a:rPr>
              <a:t>SPEAR PHISHING – The </a:t>
            </a:r>
            <a:r>
              <a:rPr lang="it-IT" sz="1400" b="1" i="0" u="none" strike="noStrike" dirty="0" err="1">
                <a:solidFill>
                  <a:srgbClr val="212121"/>
                </a:solidFill>
                <a:effectLst/>
              </a:rPr>
              <a:t>devil</a:t>
            </a:r>
            <a:r>
              <a:rPr lang="it-IT" sz="1400" b="1" i="0" u="none" strike="noStrike" dirty="0">
                <a:solidFill>
                  <a:srgbClr val="212121"/>
                </a:solidFill>
                <a:effectLst/>
              </a:rPr>
              <a:t> </a:t>
            </a:r>
            <a:r>
              <a:rPr lang="it-IT" sz="1400" b="1" i="0" u="none" strike="noStrike" dirty="0" err="1">
                <a:solidFill>
                  <a:srgbClr val="212121"/>
                </a:solidFill>
                <a:effectLst/>
              </a:rPr>
              <a:t>is</a:t>
            </a:r>
            <a:r>
              <a:rPr lang="it-IT" sz="1400" b="1" i="0" u="none" strike="noStrike" dirty="0">
                <a:solidFill>
                  <a:srgbClr val="212121"/>
                </a:solidFill>
                <a:effectLst/>
              </a:rPr>
              <a:t> in the </a:t>
            </a:r>
            <a:r>
              <a:rPr lang="it-IT" sz="1400" b="1" i="0" u="none" strike="noStrike" dirty="0" err="1">
                <a:solidFill>
                  <a:srgbClr val="212121"/>
                </a:solidFill>
                <a:effectLst/>
              </a:rPr>
              <a:t>details</a:t>
            </a:r>
            <a:endParaRPr lang="it-IT" sz="1400" b="1" i="0" u="none" strike="noStrike" dirty="0">
              <a:solidFill>
                <a:srgbClr val="212121"/>
              </a:solidFill>
              <a:effectLst/>
            </a:endParaRPr>
          </a:p>
          <a:p>
            <a:pPr marL="182563" indent="-182563">
              <a:lnSpc>
                <a:spcPts val="1280"/>
              </a:lnSpc>
            </a:pPr>
            <a:r>
              <a:rPr lang="it-IT" sz="1400" b="1" i="0" u="none" strike="noStrike" dirty="0">
                <a:solidFill>
                  <a:srgbClr val="212121"/>
                </a:solidFill>
                <a:effectLst/>
              </a:rPr>
              <a:t>PRIVACY – An </a:t>
            </a:r>
            <a:r>
              <a:rPr lang="it-IT" sz="1400" b="1" i="0" u="none" strike="noStrike" dirty="0" err="1">
                <a:solidFill>
                  <a:srgbClr val="212121"/>
                </a:solidFill>
                <a:effectLst/>
              </a:rPr>
              <a:t>incriminating</a:t>
            </a:r>
            <a:r>
              <a:rPr lang="it-IT" sz="1400" b="1" i="0" u="none" strike="noStrike" dirty="0">
                <a:solidFill>
                  <a:srgbClr val="212121"/>
                </a:solidFill>
                <a:effectLst/>
              </a:rPr>
              <a:t> selfie</a:t>
            </a:r>
            <a:endParaRPr lang="it-IT" sz="1400" b="1" dirty="0">
              <a:solidFill>
                <a:srgbClr val="212121"/>
              </a:solidFill>
            </a:endParaRPr>
          </a:p>
          <a:p>
            <a:pPr marL="182563" indent="-182563">
              <a:lnSpc>
                <a:spcPts val="1280"/>
              </a:lnSpc>
            </a:pPr>
            <a:r>
              <a:rPr lang="it-IT" sz="1400" b="1" i="0" u="none" strike="noStrike" dirty="0">
                <a:solidFill>
                  <a:srgbClr val="212121"/>
                </a:solidFill>
                <a:effectLst/>
              </a:rPr>
              <a:t>SIM SWAP – The </a:t>
            </a:r>
            <a:r>
              <a:rPr lang="it-IT" sz="1400" b="1" i="0" u="none" strike="noStrike" dirty="0" err="1">
                <a:solidFill>
                  <a:srgbClr val="212121"/>
                </a:solidFill>
                <a:effectLst/>
              </a:rPr>
              <a:t>cat</a:t>
            </a:r>
            <a:r>
              <a:rPr lang="it-IT" sz="1400" b="1" i="0" u="none" strike="noStrike" dirty="0">
                <a:solidFill>
                  <a:srgbClr val="212121"/>
                </a:solidFill>
                <a:effectLst/>
              </a:rPr>
              <a:t> and the fox 2.0</a:t>
            </a:r>
          </a:p>
          <a:p>
            <a:pPr marL="182563" indent="-182563">
              <a:lnSpc>
                <a:spcPts val="1280"/>
              </a:lnSpc>
            </a:pPr>
            <a:r>
              <a:rPr lang="it-IT" sz="1400" b="1" i="0" u="none" strike="noStrike" dirty="0">
                <a:solidFill>
                  <a:srgbClr val="212121"/>
                </a:solidFill>
                <a:effectLst/>
              </a:rPr>
              <a:t>WATERING HOLE – The </a:t>
            </a:r>
            <a:r>
              <a:rPr lang="it-IT" sz="1400" b="1" i="0" u="none" strike="noStrike" dirty="0" err="1">
                <a:solidFill>
                  <a:srgbClr val="212121"/>
                </a:solidFill>
                <a:effectLst/>
              </a:rPr>
              <a:t>lion</a:t>
            </a:r>
            <a:r>
              <a:rPr lang="it-IT" sz="1400" b="1" i="0" u="none" strike="noStrike" dirty="0">
                <a:solidFill>
                  <a:srgbClr val="212121"/>
                </a:solidFill>
                <a:effectLst/>
              </a:rPr>
              <a:t> and the </a:t>
            </a:r>
            <a:r>
              <a:rPr lang="it-IT" sz="1400" b="1" i="0" u="none" strike="noStrike" dirty="0" err="1">
                <a:solidFill>
                  <a:srgbClr val="212121"/>
                </a:solidFill>
                <a:effectLst/>
              </a:rPr>
              <a:t>gazelle</a:t>
            </a:r>
            <a:endParaRPr lang="it-IT" sz="1400" b="1" dirty="0">
              <a:solidFill>
                <a:srgbClr val="212121"/>
              </a:solidFill>
            </a:endParaRPr>
          </a:p>
          <a:p>
            <a:pPr marL="182563" indent="-182563">
              <a:lnSpc>
                <a:spcPts val="1280"/>
              </a:lnSpc>
            </a:pPr>
            <a:r>
              <a:rPr lang="it-IT" sz="1400" b="1" i="0" u="none" strike="noStrike" dirty="0">
                <a:solidFill>
                  <a:srgbClr val="212121"/>
                </a:solidFill>
                <a:effectLst/>
              </a:rPr>
              <a:t>PUBLIC WIFI – The </a:t>
            </a:r>
            <a:r>
              <a:rPr lang="it-IT" sz="1400" b="1" i="0" u="none" strike="noStrike" dirty="0" err="1">
                <a:solidFill>
                  <a:srgbClr val="212121"/>
                </a:solidFill>
                <a:effectLst/>
              </a:rPr>
              <a:t>fish</a:t>
            </a:r>
            <a:r>
              <a:rPr lang="it-IT" sz="1400" b="1" i="0" u="none" strike="noStrike" dirty="0">
                <a:solidFill>
                  <a:srgbClr val="212121"/>
                </a:solidFill>
                <a:effectLst/>
              </a:rPr>
              <a:t> in the net</a:t>
            </a:r>
          </a:p>
          <a:p>
            <a:pPr marL="182563" indent="-182563">
              <a:lnSpc>
                <a:spcPts val="1280"/>
              </a:lnSpc>
            </a:pPr>
            <a:r>
              <a:rPr lang="it-IT" sz="1400" b="1" i="0" u="none" strike="noStrike" dirty="0">
                <a:solidFill>
                  <a:srgbClr val="212121"/>
                </a:solidFill>
                <a:effectLst/>
              </a:rPr>
              <a:t>USB DEVICE – </a:t>
            </a:r>
            <a:r>
              <a:rPr lang="it-IT" sz="1400" b="1" i="0" u="none" strike="noStrike" dirty="0" err="1">
                <a:solidFill>
                  <a:srgbClr val="212121"/>
                </a:solidFill>
                <a:effectLst/>
              </a:rPr>
              <a:t>Lethal</a:t>
            </a:r>
            <a:r>
              <a:rPr lang="it-IT" sz="1400" b="1" i="0" u="none" strike="noStrike" dirty="0">
                <a:solidFill>
                  <a:srgbClr val="212121"/>
                </a:solidFill>
                <a:effectLst/>
              </a:rPr>
              <a:t> USB stick</a:t>
            </a:r>
            <a:endParaRPr lang="it-IT" sz="1400" b="1" dirty="0">
              <a:solidFill>
                <a:srgbClr val="212121"/>
              </a:solidFill>
            </a:endParaRPr>
          </a:p>
          <a:p>
            <a:pPr marL="182563" indent="-182563">
              <a:lnSpc>
                <a:spcPts val="1280"/>
              </a:lnSpc>
            </a:pPr>
            <a:r>
              <a:rPr lang="it-IT" sz="1400" b="1" i="0" u="none" strike="noStrike" dirty="0">
                <a:solidFill>
                  <a:srgbClr val="212121"/>
                </a:solidFill>
                <a:effectLst/>
              </a:rPr>
              <a:t>KEYLOGGER – Key </a:t>
            </a:r>
            <a:r>
              <a:rPr lang="it-IT" sz="1400" b="1" i="0" u="none" strike="noStrike" dirty="0" err="1">
                <a:solidFill>
                  <a:srgbClr val="212121"/>
                </a:solidFill>
                <a:effectLst/>
              </a:rPr>
              <a:t>logger</a:t>
            </a:r>
            <a:r>
              <a:rPr lang="it-IT" sz="1400" b="1" i="0" u="none" strike="noStrike" dirty="0">
                <a:solidFill>
                  <a:srgbClr val="212121"/>
                </a:solidFill>
                <a:effectLst/>
              </a:rPr>
              <a:t> (an </a:t>
            </a:r>
            <a:r>
              <a:rPr lang="it-IT" sz="1400" b="1" i="0" u="none" strike="noStrike" dirty="0" err="1">
                <a:solidFill>
                  <a:srgbClr val="212121"/>
                </a:solidFill>
                <a:effectLst/>
              </a:rPr>
              <a:t>invisible</a:t>
            </a:r>
            <a:r>
              <a:rPr lang="it-IT" sz="1400" b="1" i="0" u="none" strike="noStrike" dirty="0">
                <a:solidFill>
                  <a:srgbClr val="212121"/>
                </a:solidFill>
                <a:effectLst/>
              </a:rPr>
              <a:t> </a:t>
            </a:r>
            <a:r>
              <a:rPr lang="it-IT" sz="1400" b="1" i="0" u="none" strike="noStrike" dirty="0" err="1">
                <a:solidFill>
                  <a:srgbClr val="212121"/>
                </a:solidFill>
                <a:effectLst/>
              </a:rPr>
              <a:t>enemy</a:t>
            </a:r>
            <a:r>
              <a:rPr lang="it-IT" sz="1400" b="1" i="0" u="none" strike="noStrike" dirty="0">
                <a:solidFill>
                  <a:srgbClr val="212121"/>
                </a:solidFill>
                <a:effectLst/>
              </a:rPr>
              <a:t>)</a:t>
            </a:r>
          </a:p>
          <a:p>
            <a:pPr marL="182563" indent="-182563">
              <a:lnSpc>
                <a:spcPts val="1280"/>
              </a:lnSpc>
            </a:pPr>
            <a:r>
              <a:rPr lang="it-IT" sz="1400" b="1" i="0" u="none" strike="noStrike" dirty="0">
                <a:solidFill>
                  <a:srgbClr val="212121"/>
                </a:solidFill>
                <a:effectLst/>
              </a:rPr>
              <a:t>CYBERSECURITY – The </a:t>
            </a:r>
            <a:r>
              <a:rPr lang="it-IT" sz="1400" b="1" i="0" u="none" strike="noStrike" dirty="0" err="1">
                <a:solidFill>
                  <a:srgbClr val="212121"/>
                </a:solidFill>
                <a:effectLst/>
              </a:rPr>
              <a:t>culprit</a:t>
            </a:r>
            <a:endParaRPr lang="it-IT" sz="1400" b="1" dirty="0">
              <a:cs typeface="Helvetica" panose="020B0604020202020204" pitchFamily="34" charset="0"/>
            </a:endParaRPr>
          </a:p>
        </p:txBody>
      </p:sp>
      <p:sp>
        <p:nvSpPr>
          <p:cNvPr id="15" name="Text Placeholder 8">
            <a:extLst>
              <a:ext uri="{FF2B5EF4-FFF2-40B4-BE49-F238E27FC236}">
                <a16:creationId xmlns:a16="http://schemas.microsoft.com/office/drawing/2014/main" id="{8D76B357-4306-F205-230E-9EA40CAB7485}"/>
              </a:ext>
            </a:extLst>
          </p:cNvPr>
          <p:cNvSpPr txBox="1">
            <a:spLocks/>
          </p:cNvSpPr>
          <p:nvPr/>
        </p:nvSpPr>
        <p:spPr>
          <a:xfrm>
            <a:off x="5162944" y="7074722"/>
            <a:ext cx="4401638" cy="483212"/>
          </a:xfrm>
          <a:prstGeom prst="homePlate">
            <a:avLst>
              <a:gd name="adj" fmla="val 35513"/>
            </a:avLst>
          </a:prstGeom>
          <a:solidFill>
            <a:srgbClr val="FF9712"/>
          </a:solidFill>
          <a:ln w="12700">
            <a:solidFill>
              <a:schemeClr val="bg1"/>
            </a:solidFill>
          </a:ln>
        </p:spPr>
        <p:txBody>
          <a:bodyPr vert="horz" lIns="130622" tIns="65311" rIns="130622" bIns="65311" rtlCol="0" anchor="ctr">
            <a:normAutofit lnSpcReduction="10000"/>
          </a:bodyPr>
          <a:lstStyle/>
          <a:p>
            <a:pPr algn="ctr"/>
            <a:r>
              <a:rPr lang="it-IT" sz="2400" b="1" dirty="0">
                <a:solidFill>
                  <a:srgbClr val="131B3F"/>
                </a:solidFill>
                <a:cs typeface="Helvetica" panose="020B0604020202020204" pitchFamily="34" charset="0"/>
              </a:rPr>
              <a:t>CGC </a:t>
            </a:r>
            <a:r>
              <a:rPr lang="it-IT" sz="2400" b="1" dirty="0" err="1">
                <a:solidFill>
                  <a:srgbClr val="131B3F"/>
                </a:solidFill>
                <a:cs typeface="Helvetica" panose="020B0604020202020204" pitchFamily="34" charset="0"/>
              </a:rPr>
              <a:t>level</a:t>
            </a:r>
            <a:r>
              <a:rPr lang="it-IT" sz="2400" b="1" dirty="0">
                <a:solidFill>
                  <a:srgbClr val="131B3F"/>
                </a:solidFill>
                <a:cs typeface="Helvetica" panose="020B0604020202020204" pitchFamily="34" charset="0"/>
              </a:rPr>
              <a:t> 2 – </a:t>
            </a:r>
            <a:r>
              <a:rPr lang="it-IT" sz="1600" dirty="0">
                <a:solidFill>
                  <a:srgbClr val="131B3F"/>
                </a:solidFill>
                <a:cs typeface="Helvetica" panose="020B0604020202020204" pitchFamily="34" charset="0"/>
              </a:rPr>
              <a:t>2</a:t>
            </a:r>
            <a:r>
              <a:rPr lang="it-IT" sz="1600" baseline="30000" dirty="0">
                <a:solidFill>
                  <a:srgbClr val="131B3F"/>
                </a:solidFill>
                <a:cs typeface="Helvetica" panose="020B0604020202020204" pitchFamily="34" charset="0"/>
              </a:rPr>
              <a:t>nd</a:t>
            </a:r>
            <a:r>
              <a:rPr lang="it-IT" sz="1600" dirty="0">
                <a:solidFill>
                  <a:srgbClr val="131B3F"/>
                </a:solidFill>
                <a:cs typeface="Helvetica" panose="020B0604020202020204" pitchFamily="34" charset="0"/>
              </a:rPr>
              <a:t> Season</a:t>
            </a:r>
          </a:p>
        </p:txBody>
      </p:sp>
      <p:sp>
        <p:nvSpPr>
          <p:cNvPr id="18" name="Text Placeholder 8">
            <a:extLst>
              <a:ext uri="{FF2B5EF4-FFF2-40B4-BE49-F238E27FC236}">
                <a16:creationId xmlns:a16="http://schemas.microsoft.com/office/drawing/2014/main" id="{45AC7E92-F200-637D-C847-32F30E2CB00A}"/>
              </a:ext>
            </a:extLst>
          </p:cNvPr>
          <p:cNvSpPr txBox="1">
            <a:spLocks/>
          </p:cNvSpPr>
          <p:nvPr/>
        </p:nvSpPr>
        <p:spPr>
          <a:xfrm>
            <a:off x="9598466" y="7074722"/>
            <a:ext cx="4401638" cy="483212"/>
          </a:xfrm>
          <a:prstGeom prst="homePlate">
            <a:avLst>
              <a:gd name="adj" fmla="val 35513"/>
            </a:avLst>
          </a:prstGeom>
          <a:solidFill>
            <a:srgbClr val="FF9712"/>
          </a:solidFill>
          <a:ln w="12700">
            <a:solidFill>
              <a:schemeClr val="bg1"/>
            </a:solidFill>
          </a:ln>
        </p:spPr>
        <p:txBody>
          <a:bodyPr vert="horz" lIns="130622" tIns="65311" rIns="130622" bIns="65311" rtlCol="0" anchor="ctr">
            <a:normAutofit lnSpcReduction="10000"/>
          </a:bodyPr>
          <a:lstStyle/>
          <a:p>
            <a:pPr algn="ctr"/>
            <a:r>
              <a:rPr lang="it-IT" sz="2400" b="1" dirty="0">
                <a:solidFill>
                  <a:srgbClr val="131B3F"/>
                </a:solidFill>
                <a:cs typeface="Helvetica" panose="020B0604020202020204" pitchFamily="34" charset="0"/>
              </a:rPr>
              <a:t>CGC livello 3 – </a:t>
            </a:r>
            <a:r>
              <a:rPr lang="it-IT" sz="1600" dirty="0">
                <a:solidFill>
                  <a:srgbClr val="131B3F"/>
                </a:solidFill>
                <a:cs typeface="Helvetica" panose="020B0604020202020204" pitchFamily="34" charset="0"/>
              </a:rPr>
              <a:t>3</a:t>
            </a:r>
            <a:r>
              <a:rPr lang="it-IT" sz="1600" baseline="30000" dirty="0">
                <a:solidFill>
                  <a:srgbClr val="131B3F"/>
                </a:solidFill>
                <a:cs typeface="Helvetica" panose="020B0604020202020204" pitchFamily="34" charset="0"/>
              </a:rPr>
              <a:t>rd</a:t>
            </a:r>
            <a:r>
              <a:rPr lang="it-IT" sz="1600" dirty="0">
                <a:solidFill>
                  <a:srgbClr val="131B3F"/>
                </a:solidFill>
                <a:cs typeface="Helvetica" panose="020B0604020202020204" pitchFamily="34" charset="0"/>
              </a:rPr>
              <a:t> Season</a:t>
            </a:r>
          </a:p>
        </p:txBody>
      </p:sp>
    </p:spTree>
    <p:extLst>
      <p:ext uri="{BB962C8B-B14F-4D97-AF65-F5344CB8AC3E}">
        <p14:creationId xmlns:p14="http://schemas.microsoft.com/office/powerpoint/2010/main" val="209612475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ttangolo con angoli arrotondati 58">
            <a:extLst>
              <a:ext uri="{FF2B5EF4-FFF2-40B4-BE49-F238E27FC236}">
                <a16:creationId xmlns:a16="http://schemas.microsoft.com/office/drawing/2014/main" id="{6074E29C-153B-7D6D-55DF-F90508C410CB}"/>
              </a:ext>
            </a:extLst>
          </p:cNvPr>
          <p:cNvSpPr/>
          <p:nvPr/>
        </p:nvSpPr>
        <p:spPr>
          <a:xfrm>
            <a:off x="726411" y="4762867"/>
            <a:ext cx="6274800" cy="1929157"/>
          </a:xfrm>
          <a:prstGeom prst="roundRect">
            <a:avLst>
              <a:gd name="adj" fmla="val 3219"/>
            </a:avLst>
          </a:prstGeom>
          <a:solidFill>
            <a:srgbClr val="DDDDDD">
              <a:alpha val="6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57" name="CasellaDiTesto 56">
            <a:extLst>
              <a:ext uri="{FF2B5EF4-FFF2-40B4-BE49-F238E27FC236}">
                <a16:creationId xmlns:a16="http://schemas.microsoft.com/office/drawing/2014/main" id="{1CCE4A14-433A-01AF-3307-B71A8BF2E872}"/>
              </a:ext>
            </a:extLst>
          </p:cNvPr>
          <p:cNvSpPr txBox="1"/>
          <p:nvPr/>
        </p:nvSpPr>
        <p:spPr>
          <a:xfrm>
            <a:off x="726411" y="5560502"/>
            <a:ext cx="6274797" cy="1077218"/>
          </a:xfrm>
          <a:prstGeom prst="rect">
            <a:avLst/>
          </a:prstGeom>
          <a:noFill/>
          <a:ln>
            <a:noFill/>
          </a:ln>
        </p:spPr>
        <p:txBody>
          <a:bodyPr wrap="square" rtlCol="0">
            <a:spAutoFit/>
          </a:bodyPr>
          <a:lstStyle/>
          <a:p>
            <a:pPr algn="ctr"/>
            <a:r>
              <a:rPr lang="it-IT" sz="1600" b="1" dirty="0">
                <a:solidFill>
                  <a:srgbClr val="131B3F"/>
                </a:solidFill>
                <a:cs typeface="Helvetica" panose="020B0604020202020204" pitchFamily="34" charset="0"/>
              </a:rPr>
              <a:t>The duration </a:t>
            </a:r>
            <a:r>
              <a:rPr lang="it-IT" sz="1600" dirty="0">
                <a:solidFill>
                  <a:srgbClr val="131B3F"/>
                </a:solidFill>
                <a:cs typeface="Helvetica" panose="020B0604020202020204" pitchFamily="34" charset="0"/>
              </a:rPr>
              <a:t>of the </a:t>
            </a:r>
            <a:r>
              <a:rPr lang="it-IT" sz="1600" dirty="0" err="1">
                <a:solidFill>
                  <a:srgbClr val="131B3F"/>
                </a:solidFill>
                <a:cs typeface="Helvetica" panose="020B0604020202020204" pitchFamily="34" charset="0"/>
              </a:rPr>
              <a:t>individual</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episodes</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is</a:t>
            </a:r>
            <a:r>
              <a:rPr lang="it-IT" sz="1600" dirty="0">
                <a:solidFill>
                  <a:srgbClr val="131B3F"/>
                </a:solidFill>
                <a:cs typeface="Helvetica" panose="020B0604020202020204" pitchFamily="34" charset="0"/>
              </a:rPr>
              <a:t> limited and follows the </a:t>
            </a:r>
            <a:r>
              <a:rPr lang="it-IT" sz="1600" dirty="0" err="1">
                <a:solidFill>
                  <a:srgbClr val="131B3F"/>
                </a:solidFill>
                <a:cs typeface="Helvetica" panose="020B0604020202020204" pitchFamily="34" charset="0"/>
              </a:rPr>
              <a:t>same</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approach</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as</a:t>
            </a:r>
            <a:r>
              <a:rPr lang="it-IT" sz="1600" dirty="0">
                <a:solidFill>
                  <a:srgbClr val="131B3F"/>
                </a:solidFill>
                <a:cs typeface="Helvetica" panose="020B0604020202020204" pitchFamily="34" charset="0"/>
              </a:rPr>
              <a:t> the duration of the video </a:t>
            </a:r>
            <a:r>
              <a:rPr lang="it-IT" sz="1600" dirty="0" err="1">
                <a:solidFill>
                  <a:srgbClr val="131B3F"/>
                </a:solidFill>
                <a:cs typeface="Helvetica" panose="020B0604020202020204" pitchFamily="34" charset="0"/>
              </a:rPr>
              <a:t>lessons</a:t>
            </a:r>
            <a:r>
              <a:rPr lang="it-IT" sz="1600" dirty="0">
                <a:solidFill>
                  <a:srgbClr val="131B3F"/>
                </a:solidFill>
                <a:cs typeface="Helvetica" panose="020B0604020202020204" pitchFamily="34" charset="0"/>
              </a:rPr>
              <a:t> in the </a:t>
            </a:r>
            <a:r>
              <a:rPr lang="it-IT" sz="1600" dirty="0" err="1">
                <a:solidFill>
                  <a:srgbClr val="131B3F"/>
                </a:solidFill>
                <a:cs typeface="Helvetica" panose="020B0604020202020204" pitchFamily="34" charset="0"/>
              </a:rPr>
              <a:t>Awareness</a:t>
            </a:r>
            <a:r>
              <a:rPr lang="it-IT" sz="1600" dirty="0">
                <a:solidFill>
                  <a:srgbClr val="131B3F"/>
                </a:solidFill>
                <a:cs typeface="Helvetica" panose="020B0604020202020204" pitchFamily="34" charset="0"/>
              </a:rPr>
              <a:t> Program; on </a:t>
            </a:r>
            <a:r>
              <a:rPr lang="it-IT" sz="1600" dirty="0" err="1">
                <a:solidFill>
                  <a:srgbClr val="131B3F"/>
                </a:solidFill>
                <a:cs typeface="Helvetica" panose="020B0604020202020204" pitchFamily="34" charset="0"/>
              </a:rPr>
              <a:t>average</a:t>
            </a:r>
            <a:r>
              <a:rPr lang="it-IT" sz="1600" dirty="0">
                <a:solidFill>
                  <a:srgbClr val="131B3F"/>
                </a:solidFill>
                <a:cs typeface="Helvetica" panose="020B0604020202020204" pitchFamily="34" charset="0"/>
              </a:rPr>
              <a:t>, the </a:t>
            </a:r>
            <a:r>
              <a:rPr lang="it-IT" sz="1600" dirty="0" err="1">
                <a:solidFill>
                  <a:srgbClr val="131B3F"/>
                </a:solidFill>
                <a:cs typeface="Helvetica" panose="020B0604020202020204" pitchFamily="34" charset="0"/>
              </a:rPr>
              <a:t>episodes</a:t>
            </a:r>
            <a:r>
              <a:rPr lang="it-IT" sz="1600" dirty="0">
                <a:solidFill>
                  <a:srgbClr val="131B3F"/>
                </a:solidFill>
                <a:cs typeface="Helvetica" panose="020B0604020202020204" pitchFamily="34" charset="0"/>
              </a:rPr>
              <a:t> last </a:t>
            </a:r>
            <a:r>
              <a:rPr lang="it-IT" sz="1600" dirty="0" err="1">
                <a:solidFill>
                  <a:srgbClr val="131B3F"/>
                </a:solidFill>
                <a:cs typeface="Helvetica" panose="020B0604020202020204" pitchFamily="34" charset="0"/>
              </a:rPr>
              <a:t>about</a:t>
            </a:r>
            <a:r>
              <a:rPr lang="it-IT" sz="1600" dirty="0">
                <a:solidFill>
                  <a:srgbClr val="131B3F"/>
                </a:solidFill>
                <a:cs typeface="Helvetica" panose="020B0604020202020204" pitchFamily="34" charset="0"/>
              </a:rPr>
              <a:t> 5 minutes </a:t>
            </a:r>
            <a:r>
              <a:rPr lang="it-IT" sz="1600" dirty="0" err="1">
                <a:solidFill>
                  <a:srgbClr val="131B3F"/>
                </a:solidFill>
                <a:cs typeface="Helvetica" panose="020B0604020202020204" pitchFamily="34" charset="0"/>
              </a:rPr>
              <a:t>each</a:t>
            </a:r>
            <a:r>
              <a:rPr lang="it-IT" sz="1600" dirty="0">
                <a:solidFill>
                  <a:srgbClr val="131B3F"/>
                </a:solidFill>
                <a:cs typeface="Helvetica" panose="020B0604020202020204" pitchFamily="34" charset="0"/>
              </a:rPr>
              <a:t>.</a:t>
            </a:r>
          </a:p>
        </p:txBody>
      </p:sp>
      <p:sp>
        <p:nvSpPr>
          <p:cNvPr id="58" name="TextBox 16">
            <a:extLst>
              <a:ext uri="{FF2B5EF4-FFF2-40B4-BE49-F238E27FC236}">
                <a16:creationId xmlns:a16="http://schemas.microsoft.com/office/drawing/2014/main" id="{23978FC5-D17D-B125-1738-C00B5A81C707}"/>
              </a:ext>
            </a:extLst>
          </p:cNvPr>
          <p:cNvSpPr txBox="1"/>
          <p:nvPr/>
        </p:nvSpPr>
        <p:spPr>
          <a:xfrm>
            <a:off x="726409" y="5016872"/>
            <a:ext cx="6274800" cy="302968"/>
          </a:xfrm>
          <a:prstGeom prst="rect">
            <a:avLst/>
          </a:prstGeom>
          <a:ln>
            <a:noFill/>
          </a:ln>
        </p:spPr>
        <p:txBody>
          <a:bodyPr wrap="square" lIns="0" tIns="0" rIns="0" bIns="0" rtlCol="0" anchor="ctr" anchorCtr="0">
            <a:spAutoFit/>
          </a:bodyPr>
          <a:lstStyle/>
          <a:p>
            <a:pPr algn="ctr">
              <a:lnSpc>
                <a:spcPts val="2320"/>
              </a:lnSpc>
            </a:pPr>
            <a:r>
              <a:rPr lang="en-US" sz="2400" b="1" dirty="0">
                <a:solidFill>
                  <a:srgbClr val="131B3F"/>
                </a:solidFill>
                <a:ea typeface="Inter" panose="02000503000000020004" pitchFamily="2" charset="0"/>
                <a:cs typeface="Arial" panose="020B0604020202020204" pitchFamily="34" charset="0"/>
              </a:rPr>
              <a:t>DURATION OF EPISODES</a:t>
            </a:r>
            <a:endParaRPr lang="en-US" sz="2400" b="1" dirty="0">
              <a:solidFill>
                <a:srgbClr val="131B3F"/>
              </a:solidFill>
              <a:ea typeface="Inter Medium" panose="02000503000000020004" pitchFamily="2" charset="0"/>
              <a:cs typeface="Arial" panose="020B0604020202020204" pitchFamily="34" charset="0"/>
            </a:endParaRPr>
          </a:p>
        </p:txBody>
      </p:sp>
      <p:cxnSp>
        <p:nvCxnSpPr>
          <p:cNvPr id="61" name="Connettore 1 60">
            <a:extLst>
              <a:ext uri="{FF2B5EF4-FFF2-40B4-BE49-F238E27FC236}">
                <a16:creationId xmlns:a16="http://schemas.microsoft.com/office/drawing/2014/main" id="{F6C4E8BD-7708-09DE-AE63-989354DD8C4A}"/>
              </a:ext>
            </a:extLst>
          </p:cNvPr>
          <p:cNvCxnSpPr>
            <a:cxnSpLocks/>
          </p:cNvCxnSpPr>
          <p:nvPr/>
        </p:nvCxnSpPr>
        <p:spPr>
          <a:xfrm>
            <a:off x="2996699" y="5415797"/>
            <a:ext cx="1728000" cy="0"/>
          </a:xfrm>
          <a:prstGeom prst="line">
            <a:avLst/>
          </a:prstGeom>
          <a:ln w="25400">
            <a:noFill/>
            <a:miter lim="800000"/>
          </a:ln>
        </p:spPr>
        <p:style>
          <a:lnRef idx="1">
            <a:schemeClr val="accent1"/>
          </a:lnRef>
          <a:fillRef idx="0">
            <a:schemeClr val="accent1"/>
          </a:fillRef>
          <a:effectRef idx="0">
            <a:schemeClr val="accent1"/>
          </a:effectRef>
          <a:fontRef idx="minor">
            <a:schemeClr val="tx1"/>
          </a:fontRef>
        </p:style>
      </p:cxnSp>
      <p:sp>
        <p:nvSpPr>
          <p:cNvPr id="66" name="Rettangolo con angoli arrotondati 65">
            <a:extLst>
              <a:ext uri="{FF2B5EF4-FFF2-40B4-BE49-F238E27FC236}">
                <a16:creationId xmlns:a16="http://schemas.microsoft.com/office/drawing/2014/main" id="{5443C7DE-8D70-FBEE-B525-0F371DB97A4B}"/>
              </a:ext>
            </a:extLst>
          </p:cNvPr>
          <p:cNvSpPr/>
          <p:nvPr/>
        </p:nvSpPr>
        <p:spPr>
          <a:xfrm>
            <a:off x="7455089" y="2316897"/>
            <a:ext cx="6274800" cy="1929157"/>
          </a:xfrm>
          <a:prstGeom prst="roundRect">
            <a:avLst>
              <a:gd name="adj" fmla="val 3219"/>
            </a:avLst>
          </a:prstGeom>
          <a:solidFill>
            <a:srgbClr val="DDDDDD">
              <a:alpha val="6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63" name="CasellaDiTesto 62">
            <a:extLst>
              <a:ext uri="{FF2B5EF4-FFF2-40B4-BE49-F238E27FC236}">
                <a16:creationId xmlns:a16="http://schemas.microsoft.com/office/drawing/2014/main" id="{346CE67F-66B3-B047-41FC-795AD67F6F7C}"/>
              </a:ext>
            </a:extLst>
          </p:cNvPr>
          <p:cNvSpPr txBox="1"/>
          <p:nvPr/>
        </p:nvSpPr>
        <p:spPr>
          <a:xfrm>
            <a:off x="7551801" y="3114532"/>
            <a:ext cx="6081377" cy="830997"/>
          </a:xfrm>
          <a:prstGeom prst="rect">
            <a:avLst/>
          </a:prstGeom>
          <a:noFill/>
        </p:spPr>
        <p:txBody>
          <a:bodyPr wrap="square" rtlCol="0">
            <a:spAutoFit/>
          </a:bodyPr>
          <a:lstStyle/>
          <a:p>
            <a:pPr algn="ctr"/>
            <a:r>
              <a:rPr lang="it-IT" sz="1600" dirty="0">
                <a:solidFill>
                  <a:srgbClr val="131B3F"/>
                </a:solidFill>
                <a:cs typeface="Helvetica" panose="020B0604020202020204" pitchFamily="34" charset="0"/>
              </a:rPr>
              <a:t>The </a:t>
            </a:r>
            <a:r>
              <a:rPr lang="it-IT" sz="1600" dirty="0" err="1">
                <a:solidFill>
                  <a:srgbClr val="131B3F"/>
                </a:solidFill>
                <a:cs typeface="Helvetica" panose="020B0604020202020204" pitchFamily="34" charset="0"/>
              </a:rPr>
              <a:t>episodes</a:t>
            </a:r>
            <a:r>
              <a:rPr lang="it-IT" sz="1600" dirty="0">
                <a:solidFill>
                  <a:srgbClr val="131B3F"/>
                </a:solidFill>
                <a:cs typeface="Helvetica" panose="020B0604020202020204" pitchFamily="34" charset="0"/>
              </a:rPr>
              <a:t> are </a:t>
            </a:r>
            <a:r>
              <a:rPr lang="it-IT" sz="1600" dirty="0" err="1">
                <a:solidFill>
                  <a:srgbClr val="131B3F"/>
                </a:solidFill>
                <a:cs typeface="Helvetica" panose="020B0604020202020204" pitchFamily="34" charset="0"/>
              </a:rPr>
              <a:t>characterized</a:t>
            </a:r>
            <a:r>
              <a:rPr lang="it-IT" sz="1600" dirty="0">
                <a:solidFill>
                  <a:srgbClr val="131B3F"/>
                </a:solidFill>
                <a:cs typeface="Helvetica" panose="020B0604020202020204" pitchFamily="34" charset="0"/>
              </a:rPr>
              <a:t> by a </a:t>
            </a:r>
            <a:r>
              <a:rPr lang="it-IT" sz="1600" b="1" dirty="0" err="1">
                <a:solidFill>
                  <a:srgbClr val="131B3F"/>
                </a:solidFill>
                <a:cs typeface="Helvetica" panose="020B0604020202020204" pitchFamily="34" charset="0"/>
              </a:rPr>
              <a:t>captivating</a:t>
            </a:r>
            <a:r>
              <a:rPr lang="it-IT" sz="1600" b="1" dirty="0">
                <a:solidFill>
                  <a:srgbClr val="131B3F"/>
                </a:solidFill>
                <a:cs typeface="Helvetica" panose="020B0604020202020204" pitchFamily="34" charset="0"/>
              </a:rPr>
              <a:t> storytelling</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which</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capitivates</a:t>
            </a:r>
            <a:r>
              <a:rPr lang="it-IT" sz="1600" dirty="0">
                <a:solidFill>
                  <a:srgbClr val="131B3F"/>
                </a:solidFill>
                <a:cs typeface="Helvetica" panose="020B0604020202020204" pitchFamily="34" charset="0"/>
              </a:rPr>
              <a:t> the users, giving </a:t>
            </a:r>
            <a:r>
              <a:rPr lang="it-IT" sz="1600" dirty="0" err="1">
                <a:solidFill>
                  <a:srgbClr val="131B3F"/>
                </a:solidFill>
                <a:cs typeface="Helvetica" panose="020B0604020202020204" pitchFamily="34" charset="0"/>
              </a:rPr>
              <a:t>them</a:t>
            </a:r>
            <a:r>
              <a:rPr lang="it-IT" sz="1600" dirty="0">
                <a:solidFill>
                  <a:srgbClr val="131B3F"/>
                </a:solidFill>
                <a:cs typeface="Helvetica" panose="020B0604020202020204" pitchFamily="34" charset="0"/>
              </a:rPr>
              <a:t> an immersive </a:t>
            </a:r>
            <a:r>
              <a:rPr lang="it-IT" sz="1600" dirty="0" err="1">
                <a:solidFill>
                  <a:srgbClr val="131B3F"/>
                </a:solidFill>
                <a:cs typeface="Helvetica" panose="020B0604020202020204" pitchFamily="34" charset="0"/>
              </a:rPr>
              <a:t>experience</a:t>
            </a:r>
            <a:r>
              <a:rPr lang="it-IT" sz="1600" dirty="0">
                <a:solidFill>
                  <a:srgbClr val="131B3F"/>
                </a:solidFill>
                <a:cs typeface="Helvetica" panose="020B0604020202020204" pitchFamily="34" charset="0"/>
              </a:rPr>
              <a:t> of the </a:t>
            </a:r>
            <a:r>
              <a:rPr lang="it-IT" sz="1600" dirty="0" err="1">
                <a:solidFill>
                  <a:srgbClr val="131B3F"/>
                </a:solidFill>
                <a:cs typeface="Helvetica" panose="020B0604020202020204" pitchFamily="34" charset="0"/>
              </a:rPr>
              <a:t>content</a:t>
            </a:r>
            <a:r>
              <a:rPr lang="it-IT" sz="1600" dirty="0">
                <a:solidFill>
                  <a:srgbClr val="131B3F"/>
                </a:solidFill>
                <a:cs typeface="Helvetica" panose="020B0604020202020204" pitchFamily="34" charset="0"/>
              </a:rPr>
              <a:t> in the video, </a:t>
            </a:r>
            <a:r>
              <a:rPr lang="it-IT" sz="1600" dirty="0" err="1">
                <a:solidFill>
                  <a:srgbClr val="131B3F"/>
                </a:solidFill>
                <a:cs typeface="Helvetica" panose="020B0604020202020204" pitchFamily="34" charset="0"/>
              </a:rPr>
              <a:t>similar</a:t>
            </a:r>
            <a:r>
              <a:rPr lang="it-IT" sz="1600" dirty="0">
                <a:solidFill>
                  <a:srgbClr val="131B3F"/>
                </a:solidFill>
                <a:cs typeface="Helvetica" panose="020B0604020202020204" pitchFamily="34" charset="0"/>
              </a:rPr>
              <a:t> to a TV </a:t>
            </a:r>
            <a:r>
              <a:rPr lang="it-IT" sz="1600" dirty="0" err="1">
                <a:solidFill>
                  <a:srgbClr val="131B3F"/>
                </a:solidFill>
                <a:cs typeface="Helvetica" panose="020B0604020202020204" pitchFamily="34" charset="0"/>
              </a:rPr>
              <a:t>series</a:t>
            </a:r>
            <a:r>
              <a:rPr lang="it-IT" sz="1600" dirty="0">
                <a:solidFill>
                  <a:srgbClr val="131B3F"/>
                </a:solidFill>
                <a:cs typeface="Helvetica" panose="020B0604020202020204" pitchFamily="34" charset="0"/>
              </a:rPr>
              <a:t>. </a:t>
            </a:r>
            <a:r>
              <a:rPr lang="it-IT" sz="1600" b="1" dirty="0">
                <a:solidFill>
                  <a:srgbClr val="131B3F"/>
                </a:solidFill>
                <a:cs typeface="Helvetica" panose="020B0604020202020204" pitchFamily="34" charset="0"/>
              </a:rPr>
              <a:t> </a:t>
            </a:r>
          </a:p>
        </p:txBody>
      </p:sp>
      <p:sp>
        <p:nvSpPr>
          <p:cNvPr id="65" name="TextBox 16">
            <a:extLst>
              <a:ext uri="{FF2B5EF4-FFF2-40B4-BE49-F238E27FC236}">
                <a16:creationId xmlns:a16="http://schemas.microsoft.com/office/drawing/2014/main" id="{AE0718CC-459B-CE98-533E-F40A8B109B90}"/>
              </a:ext>
            </a:extLst>
          </p:cNvPr>
          <p:cNvSpPr txBox="1"/>
          <p:nvPr/>
        </p:nvSpPr>
        <p:spPr>
          <a:xfrm>
            <a:off x="7455087" y="2570902"/>
            <a:ext cx="6274800" cy="302968"/>
          </a:xfrm>
          <a:prstGeom prst="rect">
            <a:avLst/>
          </a:prstGeom>
        </p:spPr>
        <p:txBody>
          <a:bodyPr wrap="square" lIns="0" tIns="0" rIns="0" bIns="0" rtlCol="0" anchor="ctr" anchorCtr="0">
            <a:spAutoFit/>
          </a:bodyPr>
          <a:lstStyle/>
          <a:p>
            <a:pPr algn="ctr">
              <a:lnSpc>
                <a:spcPts val="2320"/>
              </a:lnSpc>
            </a:pPr>
            <a:r>
              <a:rPr lang="en-US" sz="2400" b="1" dirty="0">
                <a:solidFill>
                  <a:srgbClr val="131B3F"/>
                </a:solidFill>
                <a:ea typeface="Inter" panose="02000503000000020004" pitchFamily="2" charset="0"/>
                <a:cs typeface="Arial" panose="020B0604020202020204" pitchFamily="34" charset="0"/>
              </a:rPr>
              <a:t>STORYTELLING</a:t>
            </a:r>
            <a:endParaRPr lang="en-US" sz="2400" b="1" dirty="0">
              <a:solidFill>
                <a:srgbClr val="131B3F"/>
              </a:solidFill>
              <a:ea typeface="Inter Medium" panose="02000503000000020004" pitchFamily="2" charset="0"/>
              <a:cs typeface="Arial" panose="020B0604020202020204" pitchFamily="34" charset="0"/>
            </a:endParaRPr>
          </a:p>
        </p:txBody>
      </p:sp>
      <p:cxnSp>
        <p:nvCxnSpPr>
          <p:cNvPr id="67" name="Connettore 1 66">
            <a:extLst>
              <a:ext uri="{FF2B5EF4-FFF2-40B4-BE49-F238E27FC236}">
                <a16:creationId xmlns:a16="http://schemas.microsoft.com/office/drawing/2014/main" id="{4B1E395A-DFEE-5A84-2F2C-7C50AEFCBC14}"/>
              </a:ext>
            </a:extLst>
          </p:cNvPr>
          <p:cNvCxnSpPr>
            <a:cxnSpLocks/>
          </p:cNvCxnSpPr>
          <p:nvPr/>
        </p:nvCxnSpPr>
        <p:spPr>
          <a:xfrm>
            <a:off x="9941510" y="2969827"/>
            <a:ext cx="1332000" cy="0"/>
          </a:xfrm>
          <a:prstGeom prst="line">
            <a:avLst/>
          </a:prstGeom>
          <a:ln w="34925">
            <a:solidFill>
              <a:srgbClr val="FF9712"/>
            </a:solidFill>
            <a:miter lim="800000"/>
          </a:ln>
        </p:spPr>
        <p:style>
          <a:lnRef idx="1">
            <a:schemeClr val="accent1"/>
          </a:lnRef>
          <a:fillRef idx="0">
            <a:schemeClr val="accent1"/>
          </a:fillRef>
          <a:effectRef idx="0">
            <a:schemeClr val="accent1"/>
          </a:effectRef>
          <a:fontRef idx="minor">
            <a:schemeClr val="tx1"/>
          </a:fontRef>
        </p:style>
      </p:cxnSp>
      <p:sp>
        <p:nvSpPr>
          <p:cNvPr id="71" name="Rettangolo con angoli arrotondati 70">
            <a:extLst>
              <a:ext uri="{FF2B5EF4-FFF2-40B4-BE49-F238E27FC236}">
                <a16:creationId xmlns:a16="http://schemas.microsoft.com/office/drawing/2014/main" id="{62EB38E1-FE47-3B51-8DDD-FB6A3BD74239}"/>
              </a:ext>
            </a:extLst>
          </p:cNvPr>
          <p:cNvSpPr/>
          <p:nvPr/>
        </p:nvSpPr>
        <p:spPr>
          <a:xfrm>
            <a:off x="7455089" y="4762866"/>
            <a:ext cx="6274800" cy="1929157"/>
          </a:xfrm>
          <a:prstGeom prst="roundRect">
            <a:avLst>
              <a:gd name="adj" fmla="val 3219"/>
            </a:avLst>
          </a:prstGeom>
          <a:solidFill>
            <a:srgbClr val="DDDDDD">
              <a:alpha val="6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69" name="CasellaDiTesto 68">
            <a:extLst>
              <a:ext uri="{FF2B5EF4-FFF2-40B4-BE49-F238E27FC236}">
                <a16:creationId xmlns:a16="http://schemas.microsoft.com/office/drawing/2014/main" id="{528A290B-15D8-573D-3CEF-09A40E90AE5B}"/>
              </a:ext>
            </a:extLst>
          </p:cNvPr>
          <p:cNvSpPr txBox="1"/>
          <p:nvPr/>
        </p:nvSpPr>
        <p:spPr>
          <a:xfrm>
            <a:off x="7551801" y="5560501"/>
            <a:ext cx="6081377" cy="584775"/>
          </a:xfrm>
          <a:prstGeom prst="rect">
            <a:avLst/>
          </a:prstGeom>
          <a:noFill/>
        </p:spPr>
        <p:txBody>
          <a:bodyPr wrap="square" rtlCol="0">
            <a:spAutoFit/>
          </a:bodyPr>
          <a:lstStyle/>
          <a:p>
            <a:pPr algn="ctr"/>
            <a:r>
              <a:rPr lang="it-IT" sz="1600" b="1" dirty="0">
                <a:solidFill>
                  <a:srgbClr val="131B3F"/>
                </a:solidFill>
                <a:cs typeface="Helvetica"/>
              </a:rPr>
              <a:t>Access </a:t>
            </a:r>
            <a:r>
              <a:rPr lang="it-IT" sz="1600" dirty="0" err="1">
                <a:solidFill>
                  <a:srgbClr val="131B3F"/>
                </a:solidFill>
                <a:cs typeface="Helvetica"/>
              </a:rPr>
              <a:t>is</a:t>
            </a:r>
            <a:r>
              <a:rPr lang="it-IT" sz="1600" dirty="0">
                <a:solidFill>
                  <a:srgbClr val="131B3F"/>
                </a:solidFill>
                <a:cs typeface="Helvetica"/>
              </a:rPr>
              <a:t> </a:t>
            </a:r>
            <a:r>
              <a:rPr lang="it-IT" sz="1600" dirty="0" err="1">
                <a:solidFill>
                  <a:srgbClr val="131B3F"/>
                </a:solidFill>
                <a:cs typeface="Helvetica"/>
              </a:rPr>
              <a:t>enabled</a:t>
            </a:r>
            <a:r>
              <a:rPr lang="it-IT" sz="1600" dirty="0">
                <a:solidFill>
                  <a:srgbClr val="131B3F"/>
                </a:solidFill>
                <a:cs typeface="Helvetica"/>
              </a:rPr>
              <a:t> </a:t>
            </a:r>
            <a:r>
              <a:rPr lang="it-IT" sz="1600" dirty="0" err="1">
                <a:solidFill>
                  <a:srgbClr val="131B3F"/>
                </a:solidFill>
                <a:cs typeface="Helvetica"/>
              </a:rPr>
              <a:t>using</a:t>
            </a:r>
            <a:r>
              <a:rPr lang="it-IT" sz="1600" dirty="0">
                <a:solidFill>
                  <a:srgbClr val="131B3F"/>
                </a:solidFill>
                <a:cs typeface="Helvetica"/>
              </a:rPr>
              <a:t> the </a:t>
            </a:r>
            <a:r>
              <a:rPr lang="it-IT" sz="1600" dirty="0" err="1">
                <a:solidFill>
                  <a:srgbClr val="131B3F"/>
                </a:solidFill>
                <a:cs typeface="Helvetica"/>
              </a:rPr>
              <a:t>same</a:t>
            </a:r>
            <a:r>
              <a:rPr lang="it-IT" sz="1600" dirty="0">
                <a:solidFill>
                  <a:srgbClr val="131B3F"/>
                </a:solidFill>
                <a:cs typeface="Helvetica"/>
              </a:rPr>
              <a:t> </a:t>
            </a:r>
            <a:r>
              <a:rPr lang="it-IT" sz="1600" dirty="0" err="1">
                <a:solidFill>
                  <a:srgbClr val="131B3F"/>
                </a:solidFill>
                <a:cs typeface="Helvetica"/>
              </a:rPr>
              <a:t>platform</a:t>
            </a:r>
            <a:r>
              <a:rPr lang="it-IT" sz="1600" dirty="0">
                <a:solidFill>
                  <a:srgbClr val="131B3F"/>
                </a:solidFill>
                <a:cs typeface="Helvetica"/>
              </a:rPr>
              <a:t> </a:t>
            </a:r>
            <a:r>
              <a:rPr lang="it-IT" sz="1600" dirty="0" err="1">
                <a:solidFill>
                  <a:srgbClr val="131B3F"/>
                </a:solidFill>
                <a:cs typeface="Helvetica"/>
              </a:rPr>
              <a:t>interface</a:t>
            </a:r>
            <a:r>
              <a:rPr lang="it-IT" sz="1600" dirty="0">
                <a:solidFill>
                  <a:srgbClr val="131B3F"/>
                </a:solidFill>
                <a:cs typeface="Helvetica"/>
              </a:rPr>
              <a:t> </a:t>
            </a:r>
            <a:r>
              <a:rPr lang="it-IT" sz="1600" dirty="0" err="1">
                <a:solidFill>
                  <a:srgbClr val="131B3F"/>
                </a:solidFill>
                <a:cs typeface="Helvetica"/>
              </a:rPr>
              <a:t>as</a:t>
            </a:r>
            <a:r>
              <a:rPr lang="it-IT" sz="1600" dirty="0">
                <a:solidFill>
                  <a:srgbClr val="131B3F"/>
                </a:solidFill>
                <a:cs typeface="Helvetica"/>
              </a:rPr>
              <a:t> the </a:t>
            </a:r>
            <a:r>
              <a:rPr lang="it-IT" sz="1600" dirty="0" err="1">
                <a:solidFill>
                  <a:srgbClr val="131B3F"/>
                </a:solidFill>
                <a:cs typeface="Helvetica"/>
              </a:rPr>
              <a:t>Awareness</a:t>
            </a:r>
            <a:r>
              <a:rPr lang="it-IT" sz="1600" dirty="0">
                <a:solidFill>
                  <a:srgbClr val="131B3F"/>
                </a:solidFill>
                <a:cs typeface="Helvetica"/>
              </a:rPr>
              <a:t> Program</a:t>
            </a:r>
          </a:p>
        </p:txBody>
      </p:sp>
      <p:sp>
        <p:nvSpPr>
          <p:cNvPr id="70" name="TextBox 16">
            <a:extLst>
              <a:ext uri="{FF2B5EF4-FFF2-40B4-BE49-F238E27FC236}">
                <a16:creationId xmlns:a16="http://schemas.microsoft.com/office/drawing/2014/main" id="{9359EC5A-0AA7-2F1A-2DD0-FF8E28B51ACD}"/>
              </a:ext>
            </a:extLst>
          </p:cNvPr>
          <p:cNvSpPr txBox="1"/>
          <p:nvPr/>
        </p:nvSpPr>
        <p:spPr>
          <a:xfrm>
            <a:off x="7455087" y="4993884"/>
            <a:ext cx="6274800" cy="348942"/>
          </a:xfrm>
          <a:prstGeom prst="rect">
            <a:avLst/>
          </a:prstGeom>
        </p:spPr>
        <p:txBody>
          <a:bodyPr wrap="square" lIns="0" tIns="0" rIns="0" bIns="0" rtlCol="0" anchor="ctr" anchorCtr="0">
            <a:spAutoFit/>
          </a:bodyPr>
          <a:lstStyle/>
          <a:p>
            <a:pPr algn="ctr">
              <a:lnSpc>
                <a:spcPts val="2860"/>
              </a:lnSpc>
            </a:pPr>
            <a:r>
              <a:rPr lang="it-IT" sz="2400" b="1" dirty="0">
                <a:solidFill>
                  <a:srgbClr val="131B3F"/>
                </a:solidFill>
                <a:cs typeface="Arial" panose="020B0604020202020204" pitchFamily="34" charset="0"/>
              </a:rPr>
              <a:t>ACCESS TO CHANNEL</a:t>
            </a:r>
          </a:p>
        </p:txBody>
      </p:sp>
      <p:cxnSp>
        <p:nvCxnSpPr>
          <p:cNvPr id="72" name="Connettore 1 71">
            <a:extLst>
              <a:ext uri="{FF2B5EF4-FFF2-40B4-BE49-F238E27FC236}">
                <a16:creationId xmlns:a16="http://schemas.microsoft.com/office/drawing/2014/main" id="{F94FB4B1-18D5-5AAD-D839-527AF17F0525}"/>
              </a:ext>
            </a:extLst>
          </p:cNvPr>
          <p:cNvCxnSpPr>
            <a:cxnSpLocks/>
          </p:cNvCxnSpPr>
          <p:nvPr/>
        </p:nvCxnSpPr>
        <p:spPr>
          <a:xfrm>
            <a:off x="9384554" y="5415796"/>
            <a:ext cx="2412000" cy="0"/>
          </a:xfrm>
          <a:prstGeom prst="line">
            <a:avLst/>
          </a:prstGeom>
          <a:ln w="34925">
            <a:solidFill>
              <a:srgbClr val="FF9712"/>
            </a:solidFill>
            <a:miter lim="800000"/>
          </a:ln>
        </p:spPr>
        <p:style>
          <a:lnRef idx="1">
            <a:schemeClr val="accent1"/>
          </a:lnRef>
          <a:fillRef idx="0">
            <a:schemeClr val="accent1"/>
          </a:fillRef>
          <a:effectRef idx="0">
            <a:schemeClr val="accent1"/>
          </a:effectRef>
          <a:fontRef idx="minor">
            <a:schemeClr val="tx1"/>
          </a:fontRef>
        </p:style>
      </p:cxnSp>
      <p:sp>
        <p:nvSpPr>
          <p:cNvPr id="40" name="Titolo 1">
            <a:extLst>
              <a:ext uri="{FF2B5EF4-FFF2-40B4-BE49-F238E27FC236}">
                <a16:creationId xmlns:a16="http://schemas.microsoft.com/office/drawing/2014/main" id="{6BD82075-0B72-3526-8CB4-349B2A8AAAB5}"/>
              </a:ext>
            </a:extLst>
          </p:cNvPr>
          <p:cNvSpPr>
            <a:spLocks noGrp="1"/>
          </p:cNvSpPr>
          <p:nvPr>
            <p:ph type="title"/>
          </p:nvPr>
        </p:nvSpPr>
        <p:spPr/>
        <p:txBody>
          <a:bodyPr/>
          <a:lstStyle/>
          <a:p>
            <a:r>
              <a:rPr lang="it-IT" dirty="0"/>
              <a:t>CG Channel </a:t>
            </a:r>
            <a:r>
              <a:rPr lang="it-IT" dirty="0" err="1"/>
              <a:t>Overview</a:t>
            </a:r>
            <a:endParaRPr lang="it-IT" dirty="0"/>
          </a:p>
        </p:txBody>
      </p:sp>
      <p:sp>
        <p:nvSpPr>
          <p:cNvPr id="6" name="Segnaposto testo 5">
            <a:extLst>
              <a:ext uri="{FF2B5EF4-FFF2-40B4-BE49-F238E27FC236}">
                <a16:creationId xmlns:a16="http://schemas.microsoft.com/office/drawing/2014/main" id="{65951387-0892-969E-96C5-DDBC3D154E1A}"/>
              </a:ext>
            </a:extLst>
          </p:cNvPr>
          <p:cNvSpPr>
            <a:spLocks noGrp="1"/>
          </p:cNvSpPr>
          <p:nvPr>
            <p:ph type="body" sz="quarter" idx="13"/>
          </p:nvPr>
        </p:nvSpPr>
        <p:spPr/>
        <p:txBody>
          <a:bodyPr/>
          <a:lstStyle/>
          <a:p>
            <a:r>
              <a:rPr lang="it-IT" b="1" dirty="0">
                <a:latin typeface="Arial" panose="020B0604020202020204" pitchFamily="34" charset="0"/>
                <a:cs typeface="Arial" panose="020B0604020202020204" pitchFamily="34" charset="0"/>
              </a:rPr>
              <a:t>Breakdown of </a:t>
            </a:r>
            <a:r>
              <a:rPr lang="it-IT" b="1" dirty="0" err="1">
                <a:latin typeface="Arial" panose="020B0604020202020204" pitchFamily="34" charset="0"/>
                <a:cs typeface="Arial" panose="020B0604020202020204" pitchFamily="34" charset="0"/>
              </a:rPr>
              <a:t>individual</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year</a:t>
            </a:r>
            <a:endParaRPr lang="it-IT" b="1" dirty="0">
              <a:latin typeface="Arial" panose="020B0604020202020204" pitchFamily="34" charset="0"/>
              <a:cs typeface="Arial" panose="020B0604020202020204" pitchFamily="34" charset="0"/>
            </a:endParaRPr>
          </a:p>
          <a:p>
            <a:endParaRPr lang="en-GB" dirty="0"/>
          </a:p>
        </p:txBody>
      </p:sp>
      <p:grpSp>
        <p:nvGrpSpPr>
          <p:cNvPr id="41" name="Gruppo 40">
            <a:extLst>
              <a:ext uri="{FF2B5EF4-FFF2-40B4-BE49-F238E27FC236}">
                <a16:creationId xmlns:a16="http://schemas.microsoft.com/office/drawing/2014/main" id="{3B64A3F0-B93F-EB0E-DEFD-848AFFAE882B}"/>
              </a:ext>
            </a:extLst>
          </p:cNvPr>
          <p:cNvGrpSpPr/>
          <p:nvPr/>
        </p:nvGrpSpPr>
        <p:grpSpPr>
          <a:xfrm>
            <a:off x="12544425" y="857080"/>
            <a:ext cx="1265929" cy="368341"/>
            <a:chOff x="12544425" y="857080"/>
            <a:chExt cx="1265929" cy="368341"/>
          </a:xfrm>
        </p:grpSpPr>
        <p:sp>
          <p:nvSpPr>
            <p:cNvPr id="42" name="Rettangolo 41">
              <a:extLst>
                <a:ext uri="{FF2B5EF4-FFF2-40B4-BE49-F238E27FC236}">
                  <a16:creationId xmlns:a16="http://schemas.microsoft.com/office/drawing/2014/main" id="{F3F62E84-896D-C24F-CCB5-A37CD670A031}"/>
                </a:ext>
              </a:extLst>
            </p:cNvPr>
            <p:cNvSpPr/>
            <p:nvPr/>
          </p:nvSpPr>
          <p:spPr>
            <a:xfrm>
              <a:off x="13521349" y="872955"/>
              <a:ext cx="230937" cy="246006"/>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a:p>
          </p:txBody>
        </p:sp>
        <p:grpSp>
          <p:nvGrpSpPr>
            <p:cNvPr id="43" name="Gruppo 42">
              <a:extLst>
                <a:ext uri="{FF2B5EF4-FFF2-40B4-BE49-F238E27FC236}">
                  <a16:creationId xmlns:a16="http://schemas.microsoft.com/office/drawing/2014/main" id="{15A01B90-64B2-978A-6E97-03D1013EAC4B}"/>
                </a:ext>
              </a:extLst>
            </p:cNvPr>
            <p:cNvGrpSpPr/>
            <p:nvPr/>
          </p:nvGrpSpPr>
          <p:grpSpPr>
            <a:xfrm>
              <a:off x="12544425" y="857080"/>
              <a:ext cx="1265929" cy="368341"/>
              <a:chOff x="12544425" y="857080"/>
              <a:chExt cx="1265929" cy="368341"/>
            </a:xfrm>
          </p:grpSpPr>
          <p:sp>
            <p:nvSpPr>
              <p:cNvPr id="44" name="Title 1">
                <a:extLst>
                  <a:ext uri="{FF2B5EF4-FFF2-40B4-BE49-F238E27FC236}">
                    <a16:creationId xmlns:a16="http://schemas.microsoft.com/office/drawing/2014/main" id="{FA450A54-0544-D649-A5B7-6ED192D2442A}"/>
                  </a:ext>
                </a:extLst>
              </p:cNvPr>
              <p:cNvSpPr txBox="1">
                <a:spLocks/>
              </p:cNvSpPr>
              <p:nvPr/>
            </p:nvSpPr>
            <p:spPr>
              <a:xfrm>
                <a:off x="12544425" y="922867"/>
                <a:ext cx="976924" cy="236766"/>
              </a:xfrm>
              <a:prstGeom prst="rect">
                <a:avLst/>
              </a:prstGeom>
            </p:spPr>
            <p:txBody>
              <a:bodyPr vert="horz" lIns="0" tIns="0" rIns="130622" bIns="65311" rtlCol="0" anchor="t" anchorCtr="0">
                <a:noAutofit/>
              </a:bodyPr>
              <a:lstStyle>
                <a:lvl1pPr algn="l" defTabSz="1306220" rtl="0" eaLnBrk="1" latinLnBrk="0" hangingPunct="1">
                  <a:lnSpc>
                    <a:spcPct val="90000"/>
                  </a:lnSpc>
                  <a:spcBef>
                    <a:spcPct val="0"/>
                  </a:spcBef>
                  <a:buNone/>
                  <a:defRPr sz="4400" b="1" i="0" kern="1200" cap="none">
                    <a:solidFill>
                      <a:schemeClr val="bg1"/>
                    </a:solidFill>
                    <a:latin typeface="Arial" panose="020B0604020202020204" pitchFamily="34" charset="0"/>
                    <a:ea typeface="+mj-ea"/>
                    <a:cs typeface="Arial" panose="020B0604020202020204" pitchFamily="34" charset="0"/>
                  </a:defRPr>
                </a:lvl1pPr>
              </a:lstStyle>
              <a:p>
                <a:r>
                  <a:rPr lang="en-US" sz="1600" dirty="0">
                    <a:solidFill>
                      <a:srgbClr val="071036"/>
                    </a:solidFill>
                  </a:rPr>
                  <a:t>Channel</a:t>
                </a:r>
              </a:p>
            </p:txBody>
          </p:sp>
          <p:pic>
            <p:nvPicPr>
              <p:cNvPr id="45" name="Elemento grafico 44">
                <a:extLst>
                  <a:ext uri="{FF2B5EF4-FFF2-40B4-BE49-F238E27FC236}">
                    <a16:creationId xmlns:a16="http://schemas.microsoft.com/office/drawing/2014/main" id="{57FF01F0-A3D9-4ECD-A01B-3527BB982D6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452364" y="857080"/>
                <a:ext cx="357990" cy="368341"/>
              </a:xfrm>
              <a:prstGeom prst="rect">
                <a:avLst/>
              </a:prstGeom>
            </p:spPr>
          </p:pic>
        </p:grpSp>
      </p:grpSp>
      <p:sp>
        <p:nvSpPr>
          <p:cNvPr id="77" name="Rettangolo con angoli arrotondati 76">
            <a:extLst>
              <a:ext uri="{FF2B5EF4-FFF2-40B4-BE49-F238E27FC236}">
                <a16:creationId xmlns:a16="http://schemas.microsoft.com/office/drawing/2014/main" id="{D9F8AC1B-499E-F14C-AF02-C8208D43C4AE}"/>
              </a:ext>
            </a:extLst>
          </p:cNvPr>
          <p:cNvSpPr/>
          <p:nvPr/>
        </p:nvSpPr>
        <p:spPr>
          <a:xfrm>
            <a:off x="726411" y="2316897"/>
            <a:ext cx="6274800" cy="1929157"/>
          </a:xfrm>
          <a:prstGeom prst="roundRect">
            <a:avLst>
              <a:gd name="adj" fmla="val 3219"/>
            </a:avLst>
          </a:prstGeom>
          <a:solidFill>
            <a:srgbClr val="DDDDDD">
              <a:alpha val="6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46" name="CasellaDiTesto 45">
            <a:extLst>
              <a:ext uri="{FF2B5EF4-FFF2-40B4-BE49-F238E27FC236}">
                <a16:creationId xmlns:a16="http://schemas.microsoft.com/office/drawing/2014/main" id="{47F8991A-BC0C-0B6C-A842-2452EC73A986}"/>
              </a:ext>
            </a:extLst>
          </p:cNvPr>
          <p:cNvSpPr txBox="1"/>
          <p:nvPr/>
        </p:nvSpPr>
        <p:spPr>
          <a:xfrm>
            <a:off x="726411" y="3114532"/>
            <a:ext cx="6274797" cy="830997"/>
          </a:xfrm>
          <a:prstGeom prst="rect">
            <a:avLst/>
          </a:prstGeom>
          <a:noFill/>
        </p:spPr>
        <p:txBody>
          <a:bodyPr wrap="square" rtlCol="0">
            <a:spAutoFit/>
          </a:bodyPr>
          <a:lstStyle/>
          <a:p>
            <a:pPr algn="ctr"/>
            <a:r>
              <a:rPr lang="it-IT" sz="1600" dirty="0">
                <a:solidFill>
                  <a:srgbClr val="131B3F"/>
                </a:solidFill>
                <a:cs typeface="Helvetica" panose="020B0604020202020204" pitchFamily="34" charset="0"/>
              </a:rPr>
              <a:t>The standard release of Channel </a:t>
            </a:r>
            <a:r>
              <a:rPr lang="it-IT" sz="1600" dirty="0" err="1">
                <a:solidFill>
                  <a:srgbClr val="131B3F"/>
                </a:solidFill>
                <a:cs typeface="Helvetica" panose="020B0604020202020204" pitchFamily="34" charset="0"/>
              </a:rPr>
              <a:t>episodes</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is</a:t>
            </a:r>
            <a:r>
              <a:rPr lang="it-IT" sz="1600" dirty="0">
                <a:solidFill>
                  <a:srgbClr val="131B3F"/>
                </a:solidFill>
                <a:cs typeface="Helvetica" panose="020B0604020202020204" pitchFamily="34" charset="0"/>
              </a:rPr>
              <a:t>: </a:t>
            </a:r>
          </a:p>
          <a:p>
            <a:pPr algn="ctr"/>
            <a:r>
              <a:rPr lang="it-IT" sz="1600" b="1" dirty="0">
                <a:solidFill>
                  <a:srgbClr val="131B3F"/>
                </a:solidFill>
                <a:cs typeface="Helvetica" panose="020B0604020202020204" pitchFamily="34" charset="0"/>
              </a:rPr>
              <a:t>one </a:t>
            </a:r>
            <a:r>
              <a:rPr lang="it-IT" sz="1600" b="1" dirty="0" err="1">
                <a:solidFill>
                  <a:srgbClr val="131B3F"/>
                </a:solidFill>
                <a:cs typeface="Helvetica" panose="020B0604020202020204" pitchFamily="34" charset="0"/>
              </a:rPr>
              <a:t>episode</a:t>
            </a:r>
            <a:r>
              <a:rPr lang="it-IT" sz="1600" b="1" dirty="0">
                <a:solidFill>
                  <a:srgbClr val="131B3F"/>
                </a:solidFill>
                <a:cs typeface="Helvetica" panose="020B0604020202020204" pitchFamily="34" charset="0"/>
              </a:rPr>
              <a:t> </a:t>
            </a:r>
            <a:r>
              <a:rPr lang="it-IT" sz="1600" b="1" dirty="0" err="1">
                <a:solidFill>
                  <a:srgbClr val="131B3F"/>
                </a:solidFill>
                <a:cs typeface="Helvetica" panose="020B0604020202020204" pitchFamily="34" charset="0"/>
              </a:rPr>
              <a:t>each</a:t>
            </a:r>
            <a:r>
              <a:rPr lang="it-IT" sz="1600" b="1" dirty="0">
                <a:solidFill>
                  <a:srgbClr val="131B3F"/>
                </a:solidFill>
                <a:cs typeface="Helvetica" panose="020B0604020202020204" pitchFamily="34" charset="0"/>
              </a:rPr>
              <a:t> </a:t>
            </a:r>
            <a:r>
              <a:rPr lang="it-IT" sz="1600" b="1" dirty="0" err="1">
                <a:solidFill>
                  <a:srgbClr val="131B3F"/>
                </a:solidFill>
                <a:cs typeface="Helvetica" panose="020B0604020202020204" pitchFamily="34" charset="0"/>
              </a:rPr>
              <a:t>month</a:t>
            </a:r>
            <a:r>
              <a:rPr lang="it-IT" sz="1600" b="1" dirty="0">
                <a:solidFill>
                  <a:srgbClr val="131B3F"/>
                </a:solidFill>
                <a:cs typeface="Helvetica" panose="020B0604020202020204" pitchFamily="34" charset="0"/>
              </a:rPr>
              <a:t> </a:t>
            </a:r>
            <a:r>
              <a:rPr lang="it-IT" sz="1600" dirty="0">
                <a:solidFill>
                  <a:srgbClr val="131B3F"/>
                </a:solidFill>
                <a:latin typeface="Arial" panose="020B0604020202020204" pitchFamily="34" charset="0"/>
                <a:cs typeface="Arial" panose="020B0604020202020204" pitchFamily="34" charset="0"/>
              </a:rPr>
              <a:t>over the </a:t>
            </a:r>
            <a:r>
              <a:rPr lang="it-IT" sz="1600" dirty="0" err="1">
                <a:solidFill>
                  <a:srgbClr val="131B3F"/>
                </a:solidFill>
                <a:latin typeface="Arial" panose="020B0604020202020204" pitchFamily="34" charset="0"/>
                <a:cs typeface="Arial" panose="020B0604020202020204" pitchFamily="34" charset="0"/>
              </a:rPr>
              <a:t>course</a:t>
            </a:r>
            <a:r>
              <a:rPr lang="it-IT" sz="1600" dirty="0">
                <a:solidFill>
                  <a:srgbClr val="131B3F"/>
                </a:solidFill>
                <a:latin typeface="Arial" panose="020B0604020202020204" pitchFamily="34" charset="0"/>
                <a:cs typeface="Arial" panose="020B0604020202020204" pitchFamily="34" charset="0"/>
              </a:rPr>
              <a:t> of a </a:t>
            </a:r>
            <a:r>
              <a:rPr lang="it-IT" sz="1600" dirty="0" err="1">
                <a:solidFill>
                  <a:srgbClr val="131B3F"/>
                </a:solidFill>
                <a:latin typeface="Arial" panose="020B0604020202020204" pitchFamily="34" charset="0"/>
                <a:cs typeface="Arial" panose="020B0604020202020204" pitchFamily="34" charset="0"/>
              </a:rPr>
              <a:t>year</a:t>
            </a:r>
            <a:r>
              <a:rPr lang="it-IT" sz="1600" dirty="0">
                <a:solidFill>
                  <a:srgbClr val="131B3F"/>
                </a:solidFill>
                <a:cs typeface="Helvetica" panose="020B0604020202020204" pitchFamily="34" charset="0"/>
              </a:rPr>
              <a:t>; once </a:t>
            </a:r>
            <a:r>
              <a:rPr lang="it-IT" sz="1600" dirty="0" err="1">
                <a:solidFill>
                  <a:srgbClr val="131B3F"/>
                </a:solidFill>
                <a:cs typeface="Helvetica" panose="020B0604020202020204" pitchFamily="34" charset="0"/>
              </a:rPr>
              <a:t>they</a:t>
            </a:r>
            <a:r>
              <a:rPr lang="it-IT" sz="1600" dirty="0">
                <a:solidFill>
                  <a:srgbClr val="131B3F"/>
                </a:solidFill>
                <a:cs typeface="Helvetica" panose="020B0604020202020204" pitchFamily="34" charset="0"/>
              </a:rPr>
              <a:t> are </a:t>
            </a:r>
            <a:r>
              <a:rPr lang="it-IT" sz="1600" dirty="0" err="1">
                <a:solidFill>
                  <a:srgbClr val="131B3F"/>
                </a:solidFill>
                <a:cs typeface="Helvetica" panose="020B0604020202020204" pitchFamily="34" charset="0"/>
              </a:rPr>
              <a:t>released</a:t>
            </a:r>
            <a:r>
              <a:rPr lang="it-IT" sz="1600" dirty="0">
                <a:solidFill>
                  <a:srgbClr val="131B3F"/>
                </a:solidFill>
                <a:cs typeface="Helvetica" panose="020B0604020202020204" pitchFamily="34" charset="0"/>
              </a:rPr>
              <a:t>, the </a:t>
            </a:r>
            <a:r>
              <a:rPr lang="it-IT" sz="1600" dirty="0" err="1">
                <a:solidFill>
                  <a:srgbClr val="131B3F"/>
                </a:solidFill>
                <a:cs typeface="Helvetica" panose="020B0604020202020204" pitchFamily="34" charset="0"/>
              </a:rPr>
              <a:t>episodes</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will</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remain</a:t>
            </a:r>
            <a:r>
              <a:rPr lang="it-IT" sz="1600" dirty="0">
                <a:solidFill>
                  <a:srgbClr val="131B3F"/>
                </a:solidFill>
                <a:cs typeface="Helvetica" panose="020B0604020202020204" pitchFamily="34" charset="0"/>
              </a:rPr>
              <a:t> </a:t>
            </a:r>
            <a:r>
              <a:rPr lang="it-IT" sz="1600" dirty="0" err="1">
                <a:solidFill>
                  <a:srgbClr val="131B3F"/>
                </a:solidFill>
                <a:cs typeface="Helvetica" panose="020B0604020202020204" pitchFamily="34" charset="0"/>
              </a:rPr>
              <a:t>visible</a:t>
            </a:r>
            <a:r>
              <a:rPr lang="it-IT" sz="1600" dirty="0">
                <a:solidFill>
                  <a:srgbClr val="131B3F"/>
                </a:solidFill>
                <a:cs typeface="Helvetica" panose="020B0604020202020204" pitchFamily="34" charset="0"/>
              </a:rPr>
              <a:t> on the </a:t>
            </a:r>
            <a:r>
              <a:rPr lang="it-IT" sz="1600" dirty="0" err="1">
                <a:solidFill>
                  <a:srgbClr val="131B3F"/>
                </a:solidFill>
                <a:cs typeface="Helvetica" panose="020B0604020202020204" pitchFamily="34" charset="0"/>
              </a:rPr>
              <a:t>platform</a:t>
            </a:r>
            <a:r>
              <a:rPr lang="it-IT" sz="1600" dirty="0">
                <a:solidFill>
                  <a:srgbClr val="131B3F"/>
                </a:solidFill>
                <a:cs typeface="Helvetica" panose="020B0604020202020204" pitchFamily="34" charset="0"/>
              </a:rPr>
              <a:t>.</a:t>
            </a:r>
          </a:p>
        </p:txBody>
      </p:sp>
      <p:sp>
        <p:nvSpPr>
          <p:cNvPr id="83" name="TextBox 16">
            <a:extLst>
              <a:ext uri="{FF2B5EF4-FFF2-40B4-BE49-F238E27FC236}">
                <a16:creationId xmlns:a16="http://schemas.microsoft.com/office/drawing/2014/main" id="{7E5A1523-FF83-F039-4FA2-0C823D5CEAFC}"/>
              </a:ext>
            </a:extLst>
          </p:cNvPr>
          <p:cNvSpPr txBox="1"/>
          <p:nvPr/>
        </p:nvSpPr>
        <p:spPr>
          <a:xfrm>
            <a:off x="726409" y="2570902"/>
            <a:ext cx="6274800" cy="302968"/>
          </a:xfrm>
          <a:prstGeom prst="rect">
            <a:avLst/>
          </a:prstGeom>
        </p:spPr>
        <p:txBody>
          <a:bodyPr wrap="square" lIns="0" tIns="0" rIns="0" bIns="0" rtlCol="0" anchor="ctr" anchorCtr="0">
            <a:spAutoFit/>
          </a:bodyPr>
          <a:lstStyle/>
          <a:p>
            <a:pPr algn="ctr">
              <a:lnSpc>
                <a:spcPts val="2320"/>
              </a:lnSpc>
            </a:pPr>
            <a:r>
              <a:rPr lang="en-US" sz="2400" b="1" dirty="0">
                <a:solidFill>
                  <a:srgbClr val="131B3F"/>
                </a:solidFill>
                <a:ea typeface="Inter" panose="02000503000000020004" pitchFamily="2" charset="0"/>
                <a:cs typeface="Arial" panose="020B0604020202020204" pitchFamily="34" charset="0"/>
              </a:rPr>
              <a:t>12 EPISODES</a:t>
            </a:r>
          </a:p>
        </p:txBody>
      </p:sp>
      <p:cxnSp>
        <p:nvCxnSpPr>
          <p:cNvPr id="48" name="Connettore 1 47">
            <a:extLst>
              <a:ext uri="{FF2B5EF4-FFF2-40B4-BE49-F238E27FC236}">
                <a16:creationId xmlns:a16="http://schemas.microsoft.com/office/drawing/2014/main" id="{D64F95A8-6333-F759-D017-885461F59463}"/>
              </a:ext>
            </a:extLst>
          </p:cNvPr>
          <p:cNvCxnSpPr>
            <a:cxnSpLocks/>
          </p:cNvCxnSpPr>
          <p:nvPr/>
        </p:nvCxnSpPr>
        <p:spPr>
          <a:xfrm>
            <a:off x="3254397" y="2969827"/>
            <a:ext cx="1245600" cy="0"/>
          </a:xfrm>
          <a:prstGeom prst="line">
            <a:avLst/>
          </a:prstGeom>
          <a:ln w="34925">
            <a:solidFill>
              <a:srgbClr val="FF9712"/>
            </a:solidFill>
            <a:miter lim="800000"/>
          </a:ln>
        </p:spPr>
        <p:style>
          <a:lnRef idx="1">
            <a:schemeClr val="accent1"/>
          </a:lnRef>
          <a:fillRef idx="0">
            <a:schemeClr val="accent1"/>
          </a:fillRef>
          <a:effectRef idx="0">
            <a:schemeClr val="accent1"/>
          </a:effectRef>
          <a:fontRef idx="minor">
            <a:schemeClr val="tx1"/>
          </a:fontRef>
        </p:style>
      </p:cxnSp>
      <p:cxnSp>
        <p:nvCxnSpPr>
          <p:cNvPr id="2" name="Connettore 1 1">
            <a:extLst>
              <a:ext uri="{FF2B5EF4-FFF2-40B4-BE49-F238E27FC236}">
                <a16:creationId xmlns:a16="http://schemas.microsoft.com/office/drawing/2014/main" id="{2195624C-149D-FD12-BC11-BECCAD05F6A2}"/>
              </a:ext>
            </a:extLst>
          </p:cNvPr>
          <p:cNvCxnSpPr>
            <a:cxnSpLocks/>
          </p:cNvCxnSpPr>
          <p:nvPr/>
        </p:nvCxnSpPr>
        <p:spPr>
          <a:xfrm>
            <a:off x="2976821" y="5425735"/>
            <a:ext cx="1770565" cy="0"/>
          </a:xfrm>
          <a:prstGeom prst="line">
            <a:avLst/>
          </a:prstGeom>
          <a:ln w="34925">
            <a:solidFill>
              <a:srgbClr val="FF9712"/>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74985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tangolo con angoli arrotondati 24">
            <a:extLst>
              <a:ext uri="{FF2B5EF4-FFF2-40B4-BE49-F238E27FC236}">
                <a16:creationId xmlns:a16="http://schemas.microsoft.com/office/drawing/2014/main" id="{01DD3EBA-BEEE-B8BD-CDC3-17ED53A3EF72}"/>
              </a:ext>
            </a:extLst>
          </p:cNvPr>
          <p:cNvSpPr/>
          <p:nvPr/>
        </p:nvSpPr>
        <p:spPr>
          <a:xfrm>
            <a:off x="5307322" y="2067876"/>
            <a:ext cx="4063351" cy="5090162"/>
          </a:xfrm>
          <a:prstGeom prst="roundRect">
            <a:avLst>
              <a:gd name="adj" fmla="val 3219"/>
            </a:avLst>
          </a:prstGeom>
          <a:solidFill>
            <a:srgbClr val="FF971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7" name="Rettangolo con angoli arrotondati 6">
            <a:extLst>
              <a:ext uri="{FF2B5EF4-FFF2-40B4-BE49-F238E27FC236}">
                <a16:creationId xmlns:a16="http://schemas.microsoft.com/office/drawing/2014/main" id="{2ED35D0D-F719-D3D3-0D87-B69F0E7624ED}"/>
              </a:ext>
            </a:extLst>
          </p:cNvPr>
          <p:cNvSpPr/>
          <p:nvPr/>
        </p:nvSpPr>
        <p:spPr>
          <a:xfrm>
            <a:off x="727075" y="2067876"/>
            <a:ext cx="4063351" cy="5090162"/>
          </a:xfrm>
          <a:prstGeom prst="roundRect">
            <a:avLst>
              <a:gd name="adj" fmla="val 3219"/>
            </a:avLst>
          </a:prstGeom>
          <a:solidFill>
            <a:srgbClr val="FF971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8" name="Rettangolo con angoli arrotondati 7">
            <a:extLst>
              <a:ext uri="{FF2B5EF4-FFF2-40B4-BE49-F238E27FC236}">
                <a16:creationId xmlns:a16="http://schemas.microsoft.com/office/drawing/2014/main" id="{398791A8-A257-69E1-99AF-0C99570C04A6}"/>
              </a:ext>
            </a:extLst>
          </p:cNvPr>
          <p:cNvSpPr/>
          <p:nvPr/>
        </p:nvSpPr>
        <p:spPr>
          <a:xfrm>
            <a:off x="9887568" y="2067876"/>
            <a:ext cx="4063351" cy="5090162"/>
          </a:xfrm>
          <a:prstGeom prst="roundRect">
            <a:avLst>
              <a:gd name="adj" fmla="val 3219"/>
            </a:avLst>
          </a:prstGeom>
          <a:solidFill>
            <a:srgbClr val="FF971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2" name="Titolo 1">
            <a:extLst>
              <a:ext uri="{FF2B5EF4-FFF2-40B4-BE49-F238E27FC236}">
                <a16:creationId xmlns:a16="http://schemas.microsoft.com/office/drawing/2014/main" id="{CEA70CC1-E40C-E9DD-C8A2-908BB265E6A2}"/>
              </a:ext>
            </a:extLst>
          </p:cNvPr>
          <p:cNvSpPr>
            <a:spLocks noGrp="1"/>
          </p:cNvSpPr>
          <p:nvPr>
            <p:ph type="title"/>
          </p:nvPr>
        </p:nvSpPr>
        <p:spPr/>
        <p:txBody>
          <a:bodyPr/>
          <a:lstStyle/>
          <a:p>
            <a:r>
              <a:rPr lang="it-IT" dirty="0" err="1"/>
              <a:t>Onboarding</a:t>
            </a:r>
            <a:r>
              <a:rPr lang="it-IT" dirty="0"/>
              <a:t> </a:t>
            </a:r>
            <a:r>
              <a:rPr lang="it-IT" dirty="0" err="1"/>
              <a:t>Process</a:t>
            </a:r>
            <a:endParaRPr lang="it-IT" dirty="0"/>
          </a:p>
        </p:txBody>
      </p:sp>
      <p:sp>
        <p:nvSpPr>
          <p:cNvPr id="10" name="Segnaposto testo 9">
            <a:extLst>
              <a:ext uri="{FF2B5EF4-FFF2-40B4-BE49-F238E27FC236}">
                <a16:creationId xmlns:a16="http://schemas.microsoft.com/office/drawing/2014/main" id="{8483F610-4DCA-9D1C-03BB-611568EE527A}"/>
              </a:ext>
            </a:extLst>
          </p:cNvPr>
          <p:cNvSpPr>
            <a:spLocks noGrp="1"/>
          </p:cNvSpPr>
          <p:nvPr>
            <p:ph type="body" sz="quarter" idx="13"/>
          </p:nvPr>
        </p:nvSpPr>
        <p:spPr/>
        <p:txBody>
          <a:bodyPr/>
          <a:lstStyle/>
          <a:p>
            <a:r>
              <a:rPr lang="it-IT" b="1" dirty="0" err="1"/>
              <a:t>Contractual</a:t>
            </a:r>
            <a:r>
              <a:rPr lang="it-IT" b="1" dirty="0"/>
              <a:t> </a:t>
            </a:r>
            <a:r>
              <a:rPr lang="it-IT" dirty="0" err="1"/>
              <a:t>Aspects</a:t>
            </a:r>
            <a:endParaRPr lang="it-IT" dirty="0"/>
          </a:p>
        </p:txBody>
      </p:sp>
      <p:sp>
        <p:nvSpPr>
          <p:cNvPr id="28" name="Rettangolo con angoli arrotondati 27">
            <a:extLst>
              <a:ext uri="{FF2B5EF4-FFF2-40B4-BE49-F238E27FC236}">
                <a16:creationId xmlns:a16="http://schemas.microsoft.com/office/drawing/2014/main" id="{CCD0C1D9-E609-25B4-99D8-CF8715663292}"/>
              </a:ext>
            </a:extLst>
          </p:cNvPr>
          <p:cNvSpPr/>
          <p:nvPr/>
        </p:nvSpPr>
        <p:spPr>
          <a:xfrm>
            <a:off x="731521" y="2137262"/>
            <a:ext cx="3167232" cy="4628889"/>
          </a:xfrm>
          <a:prstGeom prst="roundRect">
            <a:avLst>
              <a:gd name="adj" fmla="val 3219"/>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it-IT" dirty="0"/>
          </a:p>
        </p:txBody>
      </p:sp>
      <p:sp>
        <p:nvSpPr>
          <p:cNvPr id="46" name="Segnaposto testo 44">
            <a:extLst>
              <a:ext uri="{FF2B5EF4-FFF2-40B4-BE49-F238E27FC236}">
                <a16:creationId xmlns:a16="http://schemas.microsoft.com/office/drawing/2014/main" id="{19945631-EE74-084A-0776-1BA594089674}"/>
              </a:ext>
            </a:extLst>
          </p:cNvPr>
          <p:cNvSpPr txBox="1">
            <a:spLocks/>
          </p:cNvSpPr>
          <p:nvPr/>
        </p:nvSpPr>
        <p:spPr>
          <a:xfrm>
            <a:off x="5563379" y="4728803"/>
            <a:ext cx="3609196" cy="2164081"/>
          </a:xfrm>
          <a:prstGeom prst="rect">
            <a:avLst/>
          </a:prstGeom>
          <a:ln>
            <a:noFill/>
          </a:ln>
        </p:spPr>
        <p:txBody>
          <a:bodyPr vert="horz" lIns="91440" tIns="45720" rIns="91440" bIns="45720" rtlCol="0" anchor="t">
            <a:noAutofit/>
          </a:bodyPr>
          <a:lst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rgbClr val="131B3F"/>
                </a:solidFill>
                <a:latin typeface="+mn-lt"/>
                <a:ea typeface="+mn-ea"/>
                <a:cs typeface="+mn-cs"/>
              </a:defRPr>
            </a:lvl1pPr>
            <a:lvl2pPr marL="979665" indent="-326555" algn="l" defTabSz="1306220" rtl="0" eaLnBrk="1" latinLnBrk="0" hangingPunct="1">
              <a:lnSpc>
                <a:spcPct val="90000"/>
              </a:lnSpc>
              <a:spcBef>
                <a:spcPts val="1143"/>
              </a:spcBef>
              <a:buClr>
                <a:srgbClr val="FF9712"/>
              </a:buClr>
              <a:buFont typeface="Courier New" panose="02070309020205020404" pitchFamily="49" charset="0"/>
              <a:buChar char="o"/>
              <a:defRPr sz="2400" kern="1200">
                <a:solidFill>
                  <a:srgbClr val="131B3F"/>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rgbClr val="131B3F"/>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marL="0" indent="0" algn="ctr">
              <a:buFont typeface="Courier New" panose="02070309020205020404" pitchFamily="49" charset="0"/>
              <a:buNone/>
            </a:pPr>
            <a:r>
              <a:rPr lang="it-IT" sz="1800" dirty="0">
                <a:ea typeface="Verdana" panose="020B0604030504040204" pitchFamily="34" charset="0"/>
                <a:cs typeface="Arial" panose="020B0604020202020204" pitchFamily="34" charset="0"/>
              </a:rPr>
              <a:t>Access to </a:t>
            </a:r>
            <a:r>
              <a:rPr lang="it-IT" sz="1800" dirty="0" err="1">
                <a:ea typeface="Verdana" panose="020B0604030504040204" pitchFamily="34" charset="0"/>
                <a:cs typeface="Arial" panose="020B0604020202020204" pitchFamily="34" charset="0"/>
              </a:rPr>
              <a:t>onboarding</a:t>
            </a:r>
            <a:r>
              <a:rPr lang="it-IT" sz="1800" dirty="0">
                <a:ea typeface="Verdana" panose="020B0604030504040204" pitchFamily="34" charset="0"/>
                <a:cs typeface="Arial" panose="020B0604020202020204" pitchFamily="34" charset="0"/>
              </a:rPr>
              <a:t> </a:t>
            </a:r>
            <a:r>
              <a:rPr lang="it-IT" sz="1800" dirty="0" err="1">
                <a:ea typeface="Verdana" panose="020B0604030504040204" pitchFamily="34" charset="0"/>
                <a:cs typeface="Arial" panose="020B0604020202020204" pitchFamily="34" charset="0"/>
              </a:rPr>
              <a:t>portal</a:t>
            </a:r>
            <a:r>
              <a:rPr lang="it-IT" sz="1800" dirty="0">
                <a:ea typeface="Verdana" panose="020B0604030504040204" pitchFamily="34" charset="0"/>
                <a:cs typeface="Arial" panose="020B0604020202020204" pitchFamily="34" charset="0"/>
              </a:rPr>
              <a:t> and </a:t>
            </a:r>
            <a:r>
              <a:rPr lang="it-IT" sz="1800" dirty="0" err="1">
                <a:ea typeface="Verdana" panose="020B0604030504040204" pitchFamily="34" charset="0"/>
                <a:cs typeface="Arial" panose="020B0604020202020204" pitchFamily="34" charset="0"/>
              </a:rPr>
              <a:t>acceptance</a:t>
            </a:r>
            <a:r>
              <a:rPr lang="it-IT" sz="1800" dirty="0">
                <a:ea typeface="Verdana" panose="020B0604030504040204" pitchFamily="34" charset="0"/>
                <a:cs typeface="Arial" panose="020B0604020202020204" pitchFamily="34" charset="0"/>
              </a:rPr>
              <a:t> of T&amp;C</a:t>
            </a:r>
          </a:p>
          <a:p>
            <a:pPr marL="355600" indent="-355600">
              <a:lnSpc>
                <a:spcPct val="100000"/>
              </a:lnSpc>
              <a:buClr>
                <a:schemeClr val="bg1"/>
              </a:buClr>
            </a:pPr>
            <a:r>
              <a:rPr lang="it-IT" sz="1800" b="1" dirty="0">
                <a:ea typeface="Verdana"/>
                <a:cs typeface="Arial"/>
              </a:rPr>
              <a:t>EULA</a:t>
            </a:r>
            <a:endParaRPr lang="it-IT" sz="1800" b="1" dirty="0">
              <a:ea typeface="Verdana" panose="020B0604030504040204" pitchFamily="34" charset="0"/>
              <a:cs typeface="Arial" panose="020B0604020202020204" pitchFamily="34" charset="0"/>
            </a:endParaRPr>
          </a:p>
          <a:p>
            <a:pPr marL="412750" indent="-412750">
              <a:lnSpc>
                <a:spcPts val="1620"/>
              </a:lnSpc>
              <a:buClr>
                <a:schemeClr val="bg1"/>
              </a:buClr>
            </a:pPr>
            <a:r>
              <a:rPr lang="it-IT" sz="1800" b="1" dirty="0" err="1">
                <a:ea typeface="Verdana" panose="020B0604030504040204" pitchFamily="34" charset="0"/>
                <a:cs typeface="Arial" panose="020B0604020202020204" pitchFamily="34" charset="0"/>
              </a:rPr>
              <a:t>Appointment</a:t>
            </a:r>
            <a:r>
              <a:rPr lang="it-IT" sz="1800" b="1" dirty="0">
                <a:ea typeface="Verdana" panose="020B0604030504040204" pitchFamily="34" charset="0"/>
                <a:cs typeface="Arial" panose="020B0604020202020204" pitchFamily="34" charset="0"/>
              </a:rPr>
              <a:t> of data controller</a:t>
            </a:r>
          </a:p>
          <a:p>
            <a:pPr marL="412750" indent="-412750">
              <a:lnSpc>
                <a:spcPts val="1620"/>
              </a:lnSpc>
              <a:buClr>
                <a:schemeClr val="bg1"/>
              </a:buClr>
            </a:pPr>
            <a:r>
              <a:rPr lang="it-IT" sz="1800" b="1" dirty="0">
                <a:ea typeface="Verdana" panose="020B0604030504040204" pitchFamily="34" charset="0"/>
                <a:cs typeface="Arial" panose="020B0604020202020204" pitchFamily="34" charset="0"/>
              </a:rPr>
              <a:t>Privacy policy</a:t>
            </a:r>
          </a:p>
          <a:p>
            <a:pPr marL="0" indent="0">
              <a:buFont typeface="Courier New" panose="02070309020205020404" pitchFamily="49" charset="0"/>
              <a:buNone/>
            </a:pPr>
            <a:endParaRPr lang="it-IT" sz="1600" dirty="0">
              <a:ea typeface="Verdana" panose="020B0604030504040204" pitchFamily="34" charset="0"/>
              <a:cs typeface="Arial" panose="020B0604020202020204" pitchFamily="34" charset="0"/>
            </a:endParaRPr>
          </a:p>
        </p:txBody>
      </p:sp>
      <p:sp>
        <p:nvSpPr>
          <p:cNvPr id="47" name="Google Shape;687;p44">
            <a:extLst>
              <a:ext uri="{FF2B5EF4-FFF2-40B4-BE49-F238E27FC236}">
                <a16:creationId xmlns:a16="http://schemas.microsoft.com/office/drawing/2014/main" id="{C559B44C-3E3D-ED1E-D33A-188F766495A8}"/>
              </a:ext>
            </a:extLst>
          </p:cNvPr>
          <p:cNvSpPr txBox="1"/>
          <p:nvPr/>
        </p:nvSpPr>
        <p:spPr>
          <a:xfrm>
            <a:off x="5307320" y="4024500"/>
            <a:ext cx="4063353" cy="338554"/>
          </a:xfrm>
          <a:prstGeom prst="rect">
            <a:avLst/>
          </a:prstGeom>
          <a:noFill/>
          <a:ln>
            <a:noFill/>
          </a:ln>
        </p:spPr>
        <p:txBody>
          <a:bodyPr spcFirstLastPara="1" wrap="square" lIns="0" tIns="0" rIns="0" bIns="0" anchor="t" anchorCtr="0">
            <a:spAutoFit/>
          </a:bodyPr>
          <a:lstStyle/>
          <a:p>
            <a:pPr algn="ctr"/>
            <a:r>
              <a:rPr lang="it-IT" sz="2200" b="1" dirty="0">
                <a:solidFill>
                  <a:srgbClr val="131B3F"/>
                </a:solidFill>
              </a:rPr>
              <a:t>ACCEPTANCE OF T&amp;C</a:t>
            </a:r>
          </a:p>
        </p:txBody>
      </p:sp>
      <p:pic>
        <p:nvPicPr>
          <p:cNvPr id="58" name="Elemento grafico 57">
            <a:extLst>
              <a:ext uri="{FF2B5EF4-FFF2-40B4-BE49-F238E27FC236}">
                <a16:creationId xmlns:a16="http://schemas.microsoft.com/office/drawing/2014/main" id="{F051647F-A049-CDB6-E2D9-D74A5C0582B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47441" y="2442161"/>
            <a:ext cx="1008000" cy="1080000"/>
          </a:xfrm>
          <a:prstGeom prst="rect">
            <a:avLst/>
          </a:prstGeom>
        </p:spPr>
      </p:pic>
      <p:sp>
        <p:nvSpPr>
          <p:cNvPr id="22" name="Segnaposto testo 44">
            <a:extLst>
              <a:ext uri="{FF2B5EF4-FFF2-40B4-BE49-F238E27FC236}">
                <a16:creationId xmlns:a16="http://schemas.microsoft.com/office/drawing/2014/main" id="{29EBEEDE-D9D4-DE61-4ADF-A76024AB637F}"/>
              </a:ext>
            </a:extLst>
          </p:cNvPr>
          <p:cNvSpPr txBox="1">
            <a:spLocks/>
          </p:cNvSpPr>
          <p:nvPr/>
        </p:nvSpPr>
        <p:spPr>
          <a:xfrm>
            <a:off x="735965" y="4728803"/>
            <a:ext cx="4054459" cy="2130537"/>
          </a:xfrm>
          <a:prstGeom prst="rect">
            <a:avLst/>
          </a:prstGeom>
        </p:spPr>
        <p:txBody>
          <a:bodyPr vert="horz" lIns="91440" tIns="45720" rIns="91440" bIns="45720" rtlCol="0" anchor="t">
            <a:noAutofit/>
          </a:bodyPr>
          <a:lst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rgbClr val="131B3F"/>
                </a:solidFill>
                <a:latin typeface="+mn-lt"/>
                <a:ea typeface="+mn-ea"/>
                <a:cs typeface="+mn-cs"/>
              </a:defRPr>
            </a:lvl1pPr>
            <a:lvl2pPr marL="979665" indent="-326555" algn="l" defTabSz="1306220" rtl="0" eaLnBrk="1" latinLnBrk="0" hangingPunct="1">
              <a:lnSpc>
                <a:spcPct val="90000"/>
              </a:lnSpc>
              <a:spcBef>
                <a:spcPts val="1143"/>
              </a:spcBef>
              <a:buClr>
                <a:srgbClr val="FF9712"/>
              </a:buClr>
              <a:buFont typeface="Courier New" panose="02070309020205020404" pitchFamily="49" charset="0"/>
              <a:buChar char="o"/>
              <a:defRPr sz="2400" kern="1200">
                <a:solidFill>
                  <a:srgbClr val="131B3F"/>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rgbClr val="131B3F"/>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marL="0" indent="0" algn="ctr">
              <a:lnSpc>
                <a:spcPct val="100000"/>
              </a:lnSpc>
              <a:buFont typeface="Courier New" panose="02070309020205020404" pitchFamily="49" charset="0"/>
              <a:buNone/>
            </a:pPr>
            <a:r>
              <a:rPr lang="it-IT" sz="1800" dirty="0">
                <a:ea typeface="Verdana"/>
                <a:cs typeface="Verdana" panose="020B0604030504040204" pitchFamily="34" charset="0"/>
              </a:rPr>
              <a:t>The contact </a:t>
            </a:r>
            <a:r>
              <a:rPr lang="it-IT" sz="1800" dirty="0" err="1">
                <a:ea typeface="Verdana"/>
                <a:cs typeface="Verdana" panose="020B0604030504040204" pitchFamily="34" charset="0"/>
              </a:rPr>
              <a:t>person</a:t>
            </a:r>
            <a:r>
              <a:rPr lang="it-IT" sz="1800" dirty="0">
                <a:ea typeface="Verdana"/>
                <a:cs typeface="Verdana" panose="020B0604030504040204" pitchFamily="34" charset="0"/>
              </a:rPr>
              <a:t> </a:t>
            </a:r>
            <a:r>
              <a:rPr lang="it-IT" sz="1800" dirty="0" err="1">
                <a:ea typeface="Verdana"/>
                <a:cs typeface="Verdana" panose="020B0604030504040204" pitchFamily="34" charset="0"/>
              </a:rPr>
              <a:t>will</a:t>
            </a:r>
            <a:r>
              <a:rPr lang="it-IT" sz="1800" dirty="0">
                <a:ea typeface="Verdana"/>
                <a:cs typeface="Verdana" panose="020B0604030504040204" pitchFamily="34" charset="0"/>
              </a:rPr>
              <a:t> </a:t>
            </a:r>
            <a:r>
              <a:rPr lang="it-IT" sz="1800" dirty="0" err="1">
                <a:ea typeface="Verdana"/>
                <a:cs typeface="Verdana" panose="020B0604030504040204" pitchFamily="34" charset="0"/>
              </a:rPr>
              <a:t>receive</a:t>
            </a:r>
            <a:r>
              <a:rPr lang="it-IT" sz="1800" dirty="0">
                <a:ea typeface="Verdana"/>
                <a:cs typeface="Verdana" panose="020B0604030504040204" pitchFamily="34" charset="0"/>
              </a:rPr>
              <a:t> </a:t>
            </a:r>
            <a:r>
              <a:rPr lang="it-IT" sz="1800" dirty="0" err="1">
                <a:ea typeface="Verdana"/>
                <a:cs typeface="Verdana" panose="020B0604030504040204" pitchFamily="34" charset="0"/>
              </a:rPr>
              <a:t>credentials</a:t>
            </a:r>
            <a:r>
              <a:rPr lang="it-IT" sz="1800" dirty="0">
                <a:ea typeface="Verdana"/>
                <a:cs typeface="Verdana" panose="020B0604030504040204" pitchFamily="34" charset="0"/>
              </a:rPr>
              <a:t> for a first-time login on the Cyber Guru </a:t>
            </a:r>
            <a:r>
              <a:rPr lang="it-IT" sz="1800" dirty="0" err="1">
                <a:ea typeface="Verdana"/>
                <a:cs typeface="Verdana" panose="020B0604030504040204" pitchFamily="34" charset="0"/>
              </a:rPr>
              <a:t>onboarding</a:t>
            </a:r>
            <a:r>
              <a:rPr lang="it-IT" sz="1800" dirty="0">
                <a:ea typeface="Verdana"/>
                <a:cs typeface="Verdana" panose="020B0604030504040204" pitchFamily="34" charset="0"/>
              </a:rPr>
              <a:t> </a:t>
            </a:r>
            <a:r>
              <a:rPr lang="it-IT" sz="1800" dirty="0" err="1">
                <a:ea typeface="Verdana"/>
                <a:cs typeface="Verdana" panose="020B0604030504040204" pitchFamily="34" charset="0"/>
              </a:rPr>
              <a:t>portal</a:t>
            </a:r>
            <a:endParaRPr lang="it-IT" sz="1800" dirty="0">
              <a:ea typeface="Verdana" panose="020B0604030504040204" pitchFamily="34" charset="0"/>
              <a:cs typeface="Verdana" panose="020B0604030504040204" pitchFamily="34" charset="0"/>
            </a:endParaRPr>
          </a:p>
          <a:p>
            <a:pPr marL="0" indent="0" algn="ctr">
              <a:buFont typeface="Courier New" panose="02070309020205020404" pitchFamily="49" charset="0"/>
              <a:buNone/>
            </a:pPr>
            <a:r>
              <a:rPr lang="it-IT" sz="1800" b="1" dirty="0" err="1">
                <a:ea typeface="Verdana"/>
                <a:cs typeface="Verdana" panose="020B0604030504040204" pitchFamily="34" charset="0"/>
              </a:rPr>
              <a:t>Licenses</a:t>
            </a:r>
            <a:r>
              <a:rPr lang="it-IT" sz="1800" b="1" dirty="0">
                <a:ea typeface="Verdana"/>
                <a:cs typeface="Verdana" panose="020B0604030504040204" pitchFamily="34" charset="0"/>
              </a:rPr>
              <a:t> are </a:t>
            </a:r>
            <a:r>
              <a:rPr lang="it-IT" sz="1800" b="1" dirty="0" err="1">
                <a:ea typeface="Verdana"/>
                <a:cs typeface="Verdana" panose="020B0604030504040204" pitchFamily="34" charset="0"/>
              </a:rPr>
              <a:t>valid</a:t>
            </a:r>
            <a:r>
              <a:rPr lang="it-IT" sz="1800" b="1" dirty="0">
                <a:ea typeface="Verdana"/>
                <a:cs typeface="Verdana" panose="020B0604030504040204" pitchFamily="34" charset="0"/>
              </a:rPr>
              <a:t> from the day of service </a:t>
            </a:r>
            <a:r>
              <a:rPr lang="it-IT" sz="1800" b="1" dirty="0" err="1">
                <a:ea typeface="Verdana"/>
                <a:cs typeface="Verdana" panose="020B0604030504040204" pitchFamily="34" charset="0"/>
              </a:rPr>
              <a:t>activation</a:t>
            </a:r>
            <a:r>
              <a:rPr lang="it-IT" sz="1800" b="1" dirty="0">
                <a:ea typeface="Verdana"/>
                <a:cs typeface="Verdana" panose="020B0604030504040204" pitchFamily="34" charset="0"/>
              </a:rPr>
              <a:t> </a:t>
            </a:r>
            <a:r>
              <a:rPr lang="it-IT" sz="1800" b="1" dirty="0" err="1">
                <a:ea typeface="Verdana"/>
                <a:cs typeface="Verdana" panose="020B0604030504040204" pitchFamily="34" charset="0"/>
              </a:rPr>
              <a:t>until</a:t>
            </a:r>
            <a:r>
              <a:rPr lang="it-IT" sz="1800" b="1" dirty="0">
                <a:ea typeface="Verdana"/>
                <a:cs typeface="Verdana" panose="020B0604030504040204" pitchFamily="34" charset="0"/>
              </a:rPr>
              <a:t> the </a:t>
            </a:r>
            <a:r>
              <a:rPr lang="it-IT" sz="1800" b="1" dirty="0" err="1">
                <a:ea typeface="Verdana"/>
                <a:cs typeface="Verdana" panose="020B0604030504040204" pitchFamily="34" charset="0"/>
              </a:rPr>
              <a:t>contract</a:t>
            </a:r>
            <a:r>
              <a:rPr lang="it-IT" sz="1800" b="1" dirty="0">
                <a:ea typeface="Verdana"/>
                <a:cs typeface="Verdana" panose="020B0604030504040204" pitchFamily="34" charset="0"/>
              </a:rPr>
              <a:t> </a:t>
            </a:r>
            <a:r>
              <a:rPr lang="it-IT" sz="1800" b="1" dirty="0" err="1">
                <a:ea typeface="Verdana"/>
                <a:cs typeface="Verdana" panose="020B0604030504040204" pitchFamily="34" charset="0"/>
              </a:rPr>
              <a:t>expires</a:t>
            </a:r>
            <a:endParaRPr lang="it-IT" sz="1800" b="1" dirty="0">
              <a:ea typeface="Verdana"/>
              <a:cs typeface="Verdana" panose="020B0604030504040204" pitchFamily="34" charset="0"/>
            </a:endParaRPr>
          </a:p>
          <a:p>
            <a:pPr algn="ctr"/>
            <a:endParaRPr lang="it-IT" sz="1600" dirty="0">
              <a:ea typeface="Verdana" panose="020B0604030504040204" pitchFamily="34" charset="0"/>
            </a:endParaRPr>
          </a:p>
        </p:txBody>
      </p:sp>
      <p:sp>
        <p:nvSpPr>
          <p:cNvPr id="31" name="Google Shape;687;p44">
            <a:extLst>
              <a:ext uri="{FF2B5EF4-FFF2-40B4-BE49-F238E27FC236}">
                <a16:creationId xmlns:a16="http://schemas.microsoft.com/office/drawing/2014/main" id="{F331D546-7AC5-30A4-C232-4F7530782323}"/>
              </a:ext>
            </a:extLst>
          </p:cNvPr>
          <p:cNvSpPr txBox="1"/>
          <p:nvPr/>
        </p:nvSpPr>
        <p:spPr>
          <a:xfrm>
            <a:off x="727074" y="3904156"/>
            <a:ext cx="4063351" cy="677108"/>
          </a:xfrm>
          <a:prstGeom prst="rect">
            <a:avLst/>
          </a:prstGeom>
          <a:noFill/>
          <a:ln>
            <a:noFill/>
          </a:ln>
        </p:spPr>
        <p:txBody>
          <a:bodyPr spcFirstLastPara="1" wrap="square" lIns="0" tIns="0" rIns="0" bIns="0" anchor="t" anchorCtr="0">
            <a:spAutoFit/>
          </a:bodyPr>
          <a:lstStyle/>
          <a:p>
            <a:pPr algn="ctr"/>
            <a:r>
              <a:rPr lang="it-IT" sz="2200" b="1" dirty="0">
                <a:solidFill>
                  <a:srgbClr val="131B3F"/>
                </a:solidFill>
                <a:ea typeface="Inter" panose="02000503000000020004" pitchFamily="2" charset="0"/>
                <a:cs typeface="Arial" panose="020B0604020202020204" pitchFamily="34" charset="0"/>
                <a:sym typeface="Red Hat Display SemiBold"/>
              </a:rPr>
              <a:t>SERVICE ACTIVATION</a:t>
            </a:r>
          </a:p>
          <a:p>
            <a:pPr algn="ctr"/>
            <a:r>
              <a:rPr lang="it-IT" sz="2200" b="1" dirty="0">
                <a:solidFill>
                  <a:srgbClr val="131B3F"/>
                </a:solidFill>
                <a:ea typeface="Inter" panose="02000503000000020004" pitchFamily="2" charset="0"/>
                <a:cs typeface="Arial" panose="020B0604020202020204" pitchFamily="34" charset="0"/>
                <a:sym typeface="Red Hat Display SemiBold"/>
              </a:rPr>
              <a:t>LICENSE VALIDITY</a:t>
            </a:r>
          </a:p>
        </p:txBody>
      </p:sp>
      <p:pic>
        <p:nvPicPr>
          <p:cNvPr id="60" name="Elemento grafico 59">
            <a:extLst>
              <a:ext uri="{FF2B5EF4-FFF2-40B4-BE49-F238E27FC236}">
                <a16:creationId xmlns:a16="http://schemas.microsoft.com/office/drawing/2014/main" id="{9ABC7B36-519C-5733-785E-88755C9326F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18749" y="2442161"/>
            <a:ext cx="1080000" cy="1080000"/>
          </a:xfrm>
          <a:prstGeom prst="rect">
            <a:avLst/>
          </a:prstGeom>
        </p:spPr>
      </p:pic>
      <p:sp>
        <p:nvSpPr>
          <p:cNvPr id="52" name="Segnaposto testo 12">
            <a:extLst>
              <a:ext uri="{FF2B5EF4-FFF2-40B4-BE49-F238E27FC236}">
                <a16:creationId xmlns:a16="http://schemas.microsoft.com/office/drawing/2014/main" id="{6133770F-3288-C269-C983-0AD45992CE45}"/>
              </a:ext>
            </a:extLst>
          </p:cNvPr>
          <p:cNvSpPr txBox="1">
            <a:spLocks/>
          </p:cNvSpPr>
          <p:nvPr/>
        </p:nvSpPr>
        <p:spPr>
          <a:xfrm>
            <a:off x="10086975" y="4728803"/>
            <a:ext cx="3700463" cy="1685133"/>
          </a:xfrm>
          <a:prstGeom prst="rect">
            <a:avLst/>
          </a:prstGeom>
        </p:spPr>
        <p:txBody>
          <a:bodyPr>
            <a:noAutofit/>
          </a:bodyPr>
          <a:lstStyle>
            <a:lvl1pPr marL="522488" indent="-522488" algn="l" defTabSz="1306220" rtl="0" eaLnBrk="1" latinLnBrk="0" hangingPunct="1">
              <a:lnSpc>
                <a:spcPct val="90000"/>
              </a:lnSpc>
              <a:spcBef>
                <a:spcPts val="1714"/>
              </a:spcBef>
              <a:buClr>
                <a:srgbClr val="FF9712"/>
              </a:buClr>
              <a:buFont typeface="Courier New" panose="02070309020205020404" pitchFamily="49" charset="0"/>
              <a:buChar char="o"/>
              <a:defRPr sz="2800" kern="1200">
                <a:solidFill>
                  <a:srgbClr val="131B3F"/>
                </a:solidFill>
                <a:latin typeface="+mn-lt"/>
                <a:ea typeface="+mn-ea"/>
                <a:cs typeface="+mn-cs"/>
              </a:defRPr>
            </a:lvl1pPr>
            <a:lvl2pPr marL="979665" indent="-326555" algn="l" defTabSz="1306220" rtl="0" eaLnBrk="1" latinLnBrk="0" hangingPunct="1">
              <a:lnSpc>
                <a:spcPct val="90000"/>
              </a:lnSpc>
              <a:spcBef>
                <a:spcPts val="1143"/>
              </a:spcBef>
              <a:buClr>
                <a:srgbClr val="FF9712"/>
              </a:buClr>
              <a:buFont typeface="Courier New" panose="02070309020205020404" pitchFamily="49" charset="0"/>
              <a:buChar char="o"/>
              <a:defRPr sz="2400" kern="1200">
                <a:solidFill>
                  <a:srgbClr val="131B3F"/>
                </a:solidFill>
                <a:latin typeface="+mn-lt"/>
                <a:ea typeface="+mn-ea"/>
                <a:cs typeface="+mn-cs"/>
              </a:defRPr>
            </a:lvl2pPr>
            <a:lvl3pPr marL="1567464" indent="-326555" algn="l" defTabSz="1306220" rtl="0" eaLnBrk="1" latinLnBrk="0" hangingPunct="1">
              <a:lnSpc>
                <a:spcPct val="90000"/>
              </a:lnSpc>
              <a:spcBef>
                <a:spcPts val="857"/>
              </a:spcBef>
              <a:buClr>
                <a:srgbClr val="FF9712"/>
              </a:buClr>
              <a:buFont typeface="Courier New" panose="02070309020205020404" pitchFamily="49" charset="0"/>
              <a:buChar char="o"/>
              <a:defRPr sz="2000" kern="1200">
                <a:solidFill>
                  <a:srgbClr val="131B3F"/>
                </a:solidFill>
                <a:latin typeface="+mn-lt"/>
                <a:ea typeface="+mn-ea"/>
                <a:cs typeface="+mn-cs"/>
              </a:defRPr>
            </a:lvl3pPr>
            <a:lvl4pPr marL="2089953"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4pPr>
            <a:lvl5pPr marL="2612441" indent="-326555" algn="l" defTabSz="1306220" rtl="0" eaLnBrk="1" latinLnBrk="0" hangingPunct="1">
              <a:lnSpc>
                <a:spcPct val="90000"/>
              </a:lnSpc>
              <a:spcBef>
                <a:spcPts val="857"/>
              </a:spcBef>
              <a:buClr>
                <a:srgbClr val="FF9712"/>
              </a:buClr>
              <a:buFont typeface="Courier New" panose="02070309020205020404" pitchFamily="49" charset="0"/>
              <a:buChar char="o"/>
              <a:defRPr sz="1800" kern="1200">
                <a:solidFill>
                  <a:srgbClr val="131B3F"/>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marL="0" indent="0" algn="ctr">
              <a:lnSpc>
                <a:spcPct val="100000"/>
              </a:lnSpc>
              <a:buFont typeface="Courier New" panose="02070309020205020404" pitchFamily="49" charset="0"/>
              <a:buNone/>
            </a:pPr>
            <a:r>
              <a:rPr lang="it-IT" sz="1800" dirty="0" err="1">
                <a:ea typeface="Verdana" panose="020B0604030504040204" pitchFamily="34" charset="0"/>
              </a:rPr>
              <a:t>It</a:t>
            </a:r>
            <a:r>
              <a:rPr lang="it-IT" sz="1800" dirty="0">
                <a:ea typeface="Verdana" panose="020B0604030504040204" pitchFamily="34" charset="0"/>
              </a:rPr>
              <a:t> </a:t>
            </a:r>
            <a:r>
              <a:rPr lang="it-IT" sz="1800" dirty="0" err="1">
                <a:ea typeface="Verdana" panose="020B0604030504040204" pitchFamily="34" charset="0"/>
              </a:rPr>
              <a:t>will</a:t>
            </a:r>
            <a:r>
              <a:rPr lang="it-IT" sz="1800" dirty="0">
                <a:ea typeface="Verdana" panose="020B0604030504040204" pitchFamily="34" charset="0"/>
              </a:rPr>
              <a:t> be </a:t>
            </a:r>
            <a:r>
              <a:rPr lang="it-IT" sz="1800" dirty="0" err="1">
                <a:ea typeface="Verdana" panose="020B0604030504040204" pitchFamily="34" charset="0"/>
              </a:rPr>
              <a:t>possible</a:t>
            </a:r>
            <a:r>
              <a:rPr lang="it-IT" sz="1800" dirty="0">
                <a:ea typeface="Verdana" panose="020B0604030504040204" pitchFamily="34" charset="0"/>
              </a:rPr>
              <a:t> to access and download </a:t>
            </a:r>
            <a:r>
              <a:rPr lang="it-IT" sz="1800" dirty="0" err="1">
                <a:ea typeface="Verdana" panose="020B0604030504040204" pitchFamily="34" charset="0"/>
              </a:rPr>
              <a:t>process</a:t>
            </a:r>
            <a:r>
              <a:rPr lang="it-IT" sz="1800" dirty="0">
                <a:ea typeface="Verdana" panose="020B0604030504040204" pitchFamily="34" charset="0"/>
              </a:rPr>
              <a:t> and product </a:t>
            </a:r>
            <a:r>
              <a:rPr lang="it-IT" sz="1800" dirty="0" err="1">
                <a:ea typeface="Verdana" panose="020B0604030504040204" pitchFamily="34" charset="0"/>
              </a:rPr>
              <a:t>documentation</a:t>
            </a:r>
            <a:r>
              <a:rPr lang="it-IT" sz="1800" dirty="0">
                <a:ea typeface="Verdana" panose="020B0604030504040204" pitchFamily="34" charset="0"/>
              </a:rPr>
              <a:t>, upload logos and the user list </a:t>
            </a:r>
            <a:r>
              <a:rPr lang="it-IT" sz="1800" dirty="0" err="1">
                <a:ea typeface="Verdana" panose="020B0604030504040204" pitchFamily="34" charset="0"/>
              </a:rPr>
              <a:t>required</a:t>
            </a:r>
            <a:r>
              <a:rPr lang="it-IT" sz="1800" dirty="0">
                <a:ea typeface="Verdana" panose="020B0604030504040204" pitchFamily="34" charset="0"/>
              </a:rPr>
              <a:t> for GO LIVE, </a:t>
            </a:r>
            <a:r>
              <a:rPr lang="it-IT" sz="1800" dirty="0" err="1">
                <a:ea typeface="Verdana" panose="020B0604030504040204" pitchFamily="34" charset="0"/>
              </a:rPr>
              <a:t>within</a:t>
            </a:r>
            <a:r>
              <a:rPr lang="it-IT" sz="1800" dirty="0">
                <a:ea typeface="Verdana" panose="020B0604030504040204" pitchFamily="34" charset="0"/>
              </a:rPr>
              <a:t> the </a:t>
            </a:r>
            <a:r>
              <a:rPr lang="it-IT" sz="1800" dirty="0" err="1">
                <a:ea typeface="Verdana" panose="020B0604030504040204" pitchFamily="34" charset="0"/>
              </a:rPr>
              <a:t>shared</a:t>
            </a:r>
            <a:r>
              <a:rPr lang="it-IT" sz="1800" dirty="0">
                <a:ea typeface="Verdana" panose="020B0604030504040204" pitchFamily="34" charset="0"/>
              </a:rPr>
              <a:t> repository</a:t>
            </a:r>
          </a:p>
          <a:p>
            <a:pPr marL="0" indent="0" algn="ctr">
              <a:buFont typeface="Courier New" panose="02070309020205020404" pitchFamily="49" charset="0"/>
              <a:buNone/>
            </a:pPr>
            <a:endParaRPr lang="it-IT" sz="1600" dirty="0"/>
          </a:p>
        </p:txBody>
      </p:sp>
      <p:pic>
        <p:nvPicPr>
          <p:cNvPr id="62" name="Elemento grafico 61">
            <a:extLst>
              <a:ext uri="{FF2B5EF4-FFF2-40B4-BE49-F238E27FC236}">
                <a16:creationId xmlns:a16="http://schemas.microsoft.com/office/drawing/2014/main" id="{D4023898-AFB8-719C-5DD0-8950B3FDC3A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390493" y="2442161"/>
            <a:ext cx="1057500" cy="1080000"/>
          </a:xfrm>
          <a:prstGeom prst="rect">
            <a:avLst/>
          </a:prstGeom>
        </p:spPr>
      </p:pic>
      <p:sp>
        <p:nvSpPr>
          <p:cNvPr id="67" name="Google Shape;687;p44">
            <a:extLst>
              <a:ext uri="{FF2B5EF4-FFF2-40B4-BE49-F238E27FC236}">
                <a16:creationId xmlns:a16="http://schemas.microsoft.com/office/drawing/2014/main" id="{38C56AE0-AF56-249D-94E0-74C7B6265672}"/>
              </a:ext>
            </a:extLst>
          </p:cNvPr>
          <p:cNvSpPr txBox="1"/>
          <p:nvPr/>
        </p:nvSpPr>
        <p:spPr>
          <a:xfrm>
            <a:off x="9887568" y="3904156"/>
            <a:ext cx="4063351" cy="677108"/>
          </a:xfrm>
          <a:prstGeom prst="rect">
            <a:avLst/>
          </a:prstGeom>
          <a:noFill/>
          <a:ln>
            <a:noFill/>
          </a:ln>
        </p:spPr>
        <p:txBody>
          <a:bodyPr spcFirstLastPara="1" wrap="square" lIns="0" tIns="0" rIns="0" bIns="0" anchor="t" anchorCtr="0">
            <a:spAutoFit/>
          </a:bodyPr>
          <a:lstStyle/>
          <a:p>
            <a:pPr algn="ctr"/>
            <a:r>
              <a:rPr lang="it-IT" sz="2200" b="1" dirty="0">
                <a:solidFill>
                  <a:srgbClr val="131B3F"/>
                </a:solidFill>
                <a:ea typeface="Inter" panose="02000503000000020004" pitchFamily="2" charset="0"/>
                <a:cs typeface="Arial" panose="020B0604020202020204" pitchFamily="34" charset="0"/>
                <a:sym typeface="Red Hat Display SemiBold"/>
              </a:rPr>
              <a:t>KNOWLEDGE BASE DOCUMENTATION</a:t>
            </a:r>
          </a:p>
        </p:txBody>
      </p:sp>
    </p:spTree>
    <p:extLst>
      <p:ext uri="{BB962C8B-B14F-4D97-AF65-F5344CB8AC3E}">
        <p14:creationId xmlns:p14="http://schemas.microsoft.com/office/powerpoint/2010/main" val="2214022889"/>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Blue">
  <a:themeElements>
    <a:clrScheme name="Custom 11">
      <a:dk1>
        <a:srgbClr val="979797"/>
      </a:dk1>
      <a:lt1>
        <a:sysClr val="window" lastClr="FFFFFF"/>
      </a:lt1>
      <a:dk2>
        <a:srgbClr val="555555"/>
      </a:dk2>
      <a:lt2>
        <a:srgbClr val="DDDDDD"/>
      </a:lt2>
      <a:accent1>
        <a:srgbClr val="DA291C"/>
      </a:accent1>
      <a:accent2>
        <a:srgbClr val="A9A9A9"/>
      </a:accent2>
      <a:accent3>
        <a:srgbClr val="7EAEDF"/>
      </a:accent3>
      <a:accent4>
        <a:srgbClr val="FAA145"/>
      </a:accent4>
      <a:accent5>
        <a:srgbClr val="B7E349"/>
      </a:accent5>
      <a:accent6>
        <a:srgbClr val="5AC5D4"/>
      </a:accent6>
      <a:hlink>
        <a:srgbClr val="7EAEDF"/>
      </a:hlink>
      <a:folHlink>
        <a:srgbClr val="FAA14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9050">
          <a:solidFill>
            <a:schemeClr val="accent1"/>
          </a:solidFill>
          <a:miter lim="800000"/>
        </a:ln>
      </a:spPr>
      <a:bodyPr rtlCol="0" anchor="ctr"/>
      <a:lstStyle>
        <a:defPPr algn="ctr">
          <a:lnSpc>
            <a:spcPct val="90000"/>
          </a:lnSpc>
          <a:defRPr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2"/>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nSpc>
            <a:spcPct val="90000"/>
          </a:lnSpc>
          <a:defRPr smtClean="0"/>
        </a:defPPr>
      </a:lstStyle>
    </a:txDef>
  </a:objectDefaults>
  <a:extraClrSchemeLst/>
  <a:custClrLst>
    <a:custClr name="Custom Color 1">
      <a:srgbClr val="98050E"/>
    </a:custClr>
    <a:custClr name="Custom Color 2">
      <a:srgbClr val="610206"/>
    </a:custClr>
    <a:custClr name="Custom Color 3">
      <a:srgbClr val="646464"/>
    </a:custClr>
    <a:custClr name="Custom Color 4">
      <a:srgbClr val="323232"/>
    </a:custClr>
    <a:custClr name="Custom Color 5">
      <a:srgbClr val="4B80B6"/>
    </a:custClr>
    <a:custClr name="Custom Color 6">
      <a:srgbClr val="325887"/>
    </a:custClr>
    <a:custClr name="Custom Color 7">
      <a:srgbClr val="D55D21"/>
    </a:custClr>
    <a:custClr name="Custom Color 8">
      <a:srgbClr val="8F3C0F"/>
    </a:custClr>
    <a:custClr name="Custom Color 9">
      <a:srgbClr val="87A239"/>
    </a:custClr>
    <a:custClr name="Custom Color 10">
      <a:srgbClr val="576820"/>
    </a:custClr>
    <a:custClr name="Custom Color 11">
      <a:srgbClr val="279199"/>
    </a:custClr>
    <a:custClr name="Custom Color 12">
      <a:srgbClr val="15535A"/>
    </a:custClr>
  </a:custClrLst>
</a:theme>
</file>

<file path=ppt/theme/theme2.xml><?xml version="1.0" encoding="utf-8"?>
<a:theme xmlns:a="http://schemas.openxmlformats.org/drawingml/2006/main" name="1_White/Blu/no grid">
  <a:themeElements>
    <a:clrScheme name="Custom 11">
      <a:dk1>
        <a:srgbClr val="979797"/>
      </a:dk1>
      <a:lt1>
        <a:sysClr val="window" lastClr="FFFFFF"/>
      </a:lt1>
      <a:dk2>
        <a:srgbClr val="555555"/>
      </a:dk2>
      <a:lt2>
        <a:srgbClr val="DDDDDD"/>
      </a:lt2>
      <a:accent1>
        <a:srgbClr val="DA291C"/>
      </a:accent1>
      <a:accent2>
        <a:srgbClr val="A9A9A9"/>
      </a:accent2>
      <a:accent3>
        <a:srgbClr val="7EAEDF"/>
      </a:accent3>
      <a:accent4>
        <a:srgbClr val="FAA145"/>
      </a:accent4>
      <a:accent5>
        <a:srgbClr val="B7E349"/>
      </a:accent5>
      <a:accent6>
        <a:srgbClr val="5AC5D4"/>
      </a:accent6>
      <a:hlink>
        <a:srgbClr val="7EAEDF"/>
      </a:hlink>
      <a:folHlink>
        <a:srgbClr val="FAA14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9050">
          <a:solidFill>
            <a:schemeClr val="accent1"/>
          </a:solidFill>
          <a:miter lim="800000"/>
        </a:ln>
      </a:spPr>
      <a:bodyPr rtlCol="0" anchor="ctr"/>
      <a:lstStyle>
        <a:defPPr algn="ctr">
          <a:lnSpc>
            <a:spcPct val="90000"/>
          </a:lnSpc>
          <a:defRPr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2"/>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nSpc>
            <a:spcPct val="90000"/>
          </a:lnSpc>
          <a:defRPr smtClean="0"/>
        </a:defPPr>
      </a:lstStyle>
    </a:txDef>
  </a:objectDefaults>
  <a:extraClrSchemeLst/>
  <a:custClrLst>
    <a:custClr name="Custom Color 1">
      <a:srgbClr val="98050E"/>
    </a:custClr>
    <a:custClr name="Custom Color 2">
      <a:srgbClr val="610206"/>
    </a:custClr>
    <a:custClr name="Custom Color 3">
      <a:srgbClr val="646464"/>
    </a:custClr>
    <a:custClr name="Custom Color 4">
      <a:srgbClr val="323232"/>
    </a:custClr>
    <a:custClr name="Custom Color 5">
      <a:srgbClr val="4B80B6"/>
    </a:custClr>
    <a:custClr name="Custom Color 6">
      <a:srgbClr val="325887"/>
    </a:custClr>
    <a:custClr name="Custom Color 7">
      <a:srgbClr val="D55D21"/>
    </a:custClr>
    <a:custClr name="Custom Color 8">
      <a:srgbClr val="8F3C0F"/>
    </a:custClr>
    <a:custClr name="Custom Color 9">
      <a:srgbClr val="87A239"/>
    </a:custClr>
    <a:custClr name="Custom Color 10">
      <a:srgbClr val="576820"/>
    </a:custClr>
    <a:custClr name="Custom Color 11">
      <a:srgbClr val="279199"/>
    </a:custClr>
    <a:custClr name="Custom Color 12">
      <a:srgbClr val="15535A"/>
    </a:custClr>
  </a:custClrLst>
</a:theme>
</file>

<file path=ppt/theme/theme3.xml><?xml version="1.0" encoding="utf-8"?>
<a:theme xmlns:a="http://schemas.openxmlformats.org/drawingml/2006/main" name="White/Blu/no grid">
  <a:themeElements>
    <a:clrScheme name="Custom 11">
      <a:dk1>
        <a:srgbClr val="979797"/>
      </a:dk1>
      <a:lt1>
        <a:sysClr val="window" lastClr="FFFFFF"/>
      </a:lt1>
      <a:dk2>
        <a:srgbClr val="555555"/>
      </a:dk2>
      <a:lt2>
        <a:srgbClr val="DDDDDD"/>
      </a:lt2>
      <a:accent1>
        <a:srgbClr val="DA291C"/>
      </a:accent1>
      <a:accent2>
        <a:srgbClr val="A9A9A9"/>
      </a:accent2>
      <a:accent3>
        <a:srgbClr val="7EAEDF"/>
      </a:accent3>
      <a:accent4>
        <a:srgbClr val="FAA145"/>
      </a:accent4>
      <a:accent5>
        <a:srgbClr val="B7E349"/>
      </a:accent5>
      <a:accent6>
        <a:srgbClr val="5AC5D4"/>
      </a:accent6>
      <a:hlink>
        <a:srgbClr val="7EAEDF"/>
      </a:hlink>
      <a:folHlink>
        <a:srgbClr val="FAA14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9050">
          <a:solidFill>
            <a:schemeClr val="accent1"/>
          </a:solidFill>
          <a:miter lim="800000"/>
        </a:ln>
      </a:spPr>
      <a:bodyPr rtlCol="0" anchor="ctr"/>
      <a:lstStyle>
        <a:defPPr algn="ctr">
          <a:lnSpc>
            <a:spcPct val="90000"/>
          </a:lnSpc>
          <a:defRPr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2"/>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nSpc>
            <a:spcPct val="90000"/>
          </a:lnSpc>
          <a:defRPr smtClean="0"/>
        </a:defPPr>
      </a:lstStyle>
    </a:txDef>
  </a:objectDefaults>
  <a:extraClrSchemeLst/>
  <a:custClrLst>
    <a:custClr name="Custom Color 1">
      <a:srgbClr val="98050E"/>
    </a:custClr>
    <a:custClr name="Custom Color 2">
      <a:srgbClr val="610206"/>
    </a:custClr>
    <a:custClr name="Custom Color 3">
      <a:srgbClr val="646464"/>
    </a:custClr>
    <a:custClr name="Custom Color 4">
      <a:srgbClr val="323232"/>
    </a:custClr>
    <a:custClr name="Custom Color 5">
      <a:srgbClr val="4B80B6"/>
    </a:custClr>
    <a:custClr name="Custom Color 6">
      <a:srgbClr val="325887"/>
    </a:custClr>
    <a:custClr name="Custom Color 7">
      <a:srgbClr val="D55D21"/>
    </a:custClr>
    <a:custClr name="Custom Color 8">
      <a:srgbClr val="8F3C0F"/>
    </a:custClr>
    <a:custClr name="Custom Color 9">
      <a:srgbClr val="87A239"/>
    </a:custClr>
    <a:custClr name="Custom Color 10">
      <a:srgbClr val="576820"/>
    </a:custClr>
    <a:custClr name="Custom Color 11">
      <a:srgbClr val="279199"/>
    </a:custClr>
    <a:custClr name="Custom Color 12">
      <a:srgbClr val="15535A"/>
    </a:custClr>
  </a:custClrLst>
</a:theme>
</file>

<file path=ppt/theme/theme4.xml><?xml version="1.0" encoding="utf-8"?>
<a:theme xmlns:a="http://schemas.openxmlformats.org/drawingml/2006/main" name="White/Blu/grid">
  <a:themeElements>
    <a:clrScheme name="Custom 11">
      <a:dk1>
        <a:srgbClr val="979797"/>
      </a:dk1>
      <a:lt1>
        <a:sysClr val="window" lastClr="FFFFFF"/>
      </a:lt1>
      <a:dk2>
        <a:srgbClr val="555555"/>
      </a:dk2>
      <a:lt2>
        <a:srgbClr val="DDDDDD"/>
      </a:lt2>
      <a:accent1>
        <a:srgbClr val="DA291C"/>
      </a:accent1>
      <a:accent2>
        <a:srgbClr val="A9A9A9"/>
      </a:accent2>
      <a:accent3>
        <a:srgbClr val="7EAEDF"/>
      </a:accent3>
      <a:accent4>
        <a:srgbClr val="FAA145"/>
      </a:accent4>
      <a:accent5>
        <a:srgbClr val="B7E349"/>
      </a:accent5>
      <a:accent6>
        <a:srgbClr val="5AC5D4"/>
      </a:accent6>
      <a:hlink>
        <a:srgbClr val="7EAEDF"/>
      </a:hlink>
      <a:folHlink>
        <a:srgbClr val="FAA14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9050">
          <a:solidFill>
            <a:schemeClr val="accent1"/>
          </a:solidFill>
          <a:miter lim="800000"/>
        </a:ln>
      </a:spPr>
      <a:bodyPr rtlCol="0" anchor="ctr"/>
      <a:lstStyle>
        <a:defPPr algn="ctr">
          <a:lnSpc>
            <a:spcPct val="90000"/>
          </a:lnSpc>
          <a:defRPr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2"/>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nSpc>
            <a:spcPct val="90000"/>
          </a:lnSpc>
          <a:defRPr smtClean="0"/>
        </a:defPPr>
      </a:lstStyle>
    </a:txDef>
  </a:objectDefaults>
  <a:extraClrSchemeLst/>
  <a:custClrLst>
    <a:custClr name="Custom Color 1">
      <a:srgbClr val="98050E"/>
    </a:custClr>
    <a:custClr name="Custom Color 2">
      <a:srgbClr val="610206"/>
    </a:custClr>
    <a:custClr name="Custom Color 3">
      <a:srgbClr val="646464"/>
    </a:custClr>
    <a:custClr name="Custom Color 4">
      <a:srgbClr val="323232"/>
    </a:custClr>
    <a:custClr name="Custom Color 5">
      <a:srgbClr val="4B80B6"/>
    </a:custClr>
    <a:custClr name="Custom Color 6">
      <a:srgbClr val="325887"/>
    </a:custClr>
    <a:custClr name="Custom Color 7">
      <a:srgbClr val="D55D21"/>
    </a:custClr>
    <a:custClr name="Custom Color 8">
      <a:srgbClr val="8F3C0F"/>
    </a:custClr>
    <a:custClr name="Custom Color 9">
      <a:srgbClr val="87A239"/>
    </a:custClr>
    <a:custClr name="Custom Color 10">
      <a:srgbClr val="576820"/>
    </a:custClr>
    <a:custClr name="Custom Color 11">
      <a:srgbClr val="279199"/>
    </a:custClr>
    <a:custClr name="Custom Color 12">
      <a:srgbClr val="15535A"/>
    </a:custClr>
  </a:custClrLst>
</a:theme>
</file>

<file path=ppt/theme/theme5.xml><?xml version="1.0" encoding="utf-8"?>
<a:theme xmlns:a="http://schemas.openxmlformats.org/drawingml/2006/main" name="Orange">
  <a:themeElements>
    <a:clrScheme name="Custom 11">
      <a:dk1>
        <a:srgbClr val="979797"/>
      </a:dk1>
      <a:lt1>
        <a:sysClr val="window" lastClr="FFFFFF"/>
      </a:lt1>
      <a:dk2>
        <a:srgbClr val="555555"/>
      </a:dk2>
      <a:lt2>
        <a:srgbClr val="DDDDDD"/>
      </a:lt2>
      <a:accent1>
        <a:srgbClr val="DA291C"/>
      </a:accent1>
      <a:accent2>
        <a:srgbClr val="A9A9A9"/>
      </a:accent2>
      <a:accent3>
        <a:srgbClr val="7EAEDF"/>
      </a:accent3>
      <a:accent4>
        <a:srgbClr val="FAA145"/>
      </a:accent4>
      <a:accent5>
        <a:srgbClr val="B7E349"/>
      </a:accent5>
      <a:accent6>
        <a:srgbClr val="5AC5D4"/>
      </a:accent6>
      <a:hlink>
        <a:srgbClr val="7EAEDF"/>
      </a:hlink>
      <a:folHlink>
        <a:srgbClr val="FAA14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9050">
          <a:solidFill>
            <a:schemeClr val="accent1"/>
          </a:solidFill>
          <a:miter lim="800000"/>
        </a:ln>
      </a:spPr>
      <a:bodyPr rtlCol="0" anchor="ctr"/>
      <a:lstStyle>
        <a:defPPr algn="ctr">
          <a:lnSpc>
            <a:spcPct val="90000"/>
          </a:lnSpc>
          <a:defRPr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2"/>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nSpc>
            <a:spcPct val="90000"/>
          </a:lnSpc>
          <a:defRPr smtClean="0"/>
        </a:defPPr>
      </a:lstStyle>
    </a:txDef>
  </a:objectDefaults>
  <a:extraClrSchemeLst/>
  <a:custClrLst>
    <a:custClr name="Custom Color 1">
      <a:srgbClr val="98050E"/>
    </a:custClr>
    <a:custClr name="Custom Color 2">
      <a:srgbClr val="610206"/>
    </a:custClr>
    <a:custClr name="Custom Color 3">
      <a:srgbClr val="646464"/>
    </a:custClr>
    <a:custClr name="Custom Color 4">
      <a:srgbClr val="323232"/>
    </a:custClr>
    <a:custClr name="Custom Color 5">
      <a:srgbClr val="4B80B6"/>
    </a:custClr>
    <a:custClr name="Custom Color 6">
      <a:srgbClr val="325887"/>
    </a:custClr>
    <a:custClr name="Custom Color 7">
      <a:srgbClr val="D55D21"/>
    </a:custClr>
    <a:custClr name="Custom Color 8">
      <a:srgbClr val="8F3C0F"/>
    </a:custClr>
    <a:custClr name="Custom Color 9">
      <a:srgbClr val="87A239"/>
    </a:custClr>
    <a:custClr name="Custom Color 10">
      <a:srgbClr val="576820"/>
    </a:custClr>
    <a:custClr name="Custom Color 11">
      <a:srgbClr val="279199"/>
    </a:custClr>
    <a:custClr name="Custom Color 12">
      <a:srgbClr val="15535A"/>
    </a:custClr>
  </a:custClr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Avaya">
      <a:dk1>
        <a:srgbClr val="323232"/>
      </a:dk1>
      <a:lt1>
        <a:sysClr val="window" lastClr="FFFFFF"/>
      </a:lt1>
      <a:dk2>
        <a:srgbClr val="000000"/>
      </a:dk2>
      <a:lt2>
        <a:srgbClr val="DDDDDD"/>
      </a:lt2>
      <a:accent1>
        <a:srgbClr val="CC0000"/>
      </a:accent1>
      <a:accent2>
        <a:srgbClr val="A9A9A9"/>
      </a:accent2>
      <a:accent3>
        <a:srgbClr val="7EAEDF"/>
      </a:accent3>
      <a:accent4>
        <a:srgbClr val="FAA145"/>
      </a:accent4>
      <a:accent5>
        <a:srgbClr val="B7E349"/>
      </a:accent5>
      <a:accent6>
        <a:srgbClr val="5AC5D4"/>
      </a:accent6>
      <a:hlink>
        <a:srgbClr val="7EAEDF"/>
      </a:hlink>
      <a:folHlink>
        <a:srgbClr val="FAA14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Avaya">
      <a:dk1>
        <a:srgbClr val="323232"/>
      </a:dk1>
      <a:lt1>
        <a:sysClr val="window" lastClr="FFFFFF"/>
      </a:lt1>
      <a:dk2>
        <a:srgbClr val="000000"/>
      </a:dk2>
      <a:lt2>
        <a:srgbClr val="DDDDDD"/>
      </a:lt2>
      <a:accent1>
        <a:srgbClr val="CC0000"/>
      </a:accent1>
      <a:accent2>
        <a:srgbClr val="A9A9A9"/>
      </a:accent2>
      <a:accent3>
        <a:srgbClr val="7EAEDF"/>
      </a:accent3>
      <a:accent4>
        <a:srgbClr val="FAA145"/>
      </a:accent4>
      <a:accent5>
        <a:srgbClr val="B7E349"/>
      </a:accent5>
      <a:accent6>
        <a:srgbClr val="5AC5D4"/>
      </a:accent6>
      <a:hlink>
        <a:srgbClr val="7EAEDF"/>
      </a:hlink>
      <a:folHlink>
        <a:srgbClr val="FAA14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5B0623C-EE1E-934B-A3A7-6782CE41B1D9}">
  <we:reference id="wa104381063" version="1.0.0.1" store="it-IT"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AA8A993B1BEC479290F7BCD7F08F8B" ma:contentTypeVersion="15" ma:contentTypeDescription="Create a new document." ma:contentTypeScope="" ma:versionID="746974da1a2847428e12f7fee73fc7a0">
  <xsd:schema xmlns:xsd="http://www.w3.org/2001/XMLSchema" xmlns:xs="http://www.w3.org/2001/XMLSchema" xmlns:p="http://schemas.microsoft.com/office/2006/metadata/properties" xmlns:ns2="d9557a88-585a-4393-862e-282bf660886b" xmlns:ns3="7dc8ac68-c30f-4d0a-b0f7-184aaeae8c02" targetNamespace="http://schemas.microsoft.com/office/2006/metadata/properties" ma:root="true" ma:fieldsID="64c99a8f6aa6fdf2b972ea1c1c0eb06b" ns2:_="" ns3:_="">
    <xsd:import namespace="d9557a88-585a-4393-862e-282bf660886b"/>
    <xsd:import namespace="7dc8ac68-c30f-4d0a-b0f7-184aaeae8c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557a88-585a-4393-862e-282bf66088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98ca590-1c55-4913-9272-53d5646e318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dc8ac68-c30f-4d0a-b0f7-184aaeae8c0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2cf7e15-70aa-47f0-8b8f-3ff78b03524a}" ma:internalName="TaxCatchAll" ma:showField="CatchAllData" ma:web="7dc8ac68-c30f-4d0a-b0f7-184aaeae8c0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dc8ac68-c30f-4d0a-b0f7-184aaeae8c02" xsi:nil="true"/>
    <lcf76f155ced4ddcb4097134ff3c332f xmlns="d9557a88-585a-4393-862e-282bf660886b">
      <Terms xmlns="http://schemas.microsoft.com/office/infopath/2007/PartnerControls"/>
    </lcf76f155ced4ddcb4097134ff3c332f>
    <SharedWithUsers xmlns="7dc8ac68-c30f-4d0a-b0f7-184aaeae8c02">
      <UserInfo>
        <DisplayName>Alessandra Testa</DisplayName>
        <AccountId>1368</AccountId>
        <AccountType/>
      </UserInfo>
      <UserInfo>
        <DisplayName>EXAurelia</DisplayName>
        <AccountId>16</AccountId>
        <AccountType/>
      </UserInfo>
      <UserInfo>
        <DisplayName>Eleonora Manco</DisplayName>
        <AccountId>15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60E858-72CF-4749-B650-4FEA1C32776A}"/>
</file>

<file path=customXml/itemProps2.xml><?xml version="1.0" encoding="utf-8"?>
<ds:datastoreItem xmlns:ds="http://schemas.openxmlformats.org/officeDocument/2006/customXml" ds:itemID="{8DF97046-B8DE-46C9-9318-BFD5DCFBED40}">
  <ds:schemaRefs>
    <ds:schemaRef ds:uri="http://purl.org/dc/elements/1.1/"/>
    <ds:schemaRef ds:uri="http://schemas.microsoft.com/office/2006/documentManagement/types"/>
    <ds:schemaRef ds:uri="http://www.w3.org/XML/1998/namespace"/>
    <ds:schemaRef ds:uri="http://purl.org/dc/dcmitype/"/>
    <ds:schemaRef ds:uri="7dc8ac68-c30f-4d0a-b0f7-184aaeae8c02"/>
    <ds:schemaRef ds:uri="http://schemas.microsoft.com/office/2006/metadata/properties"/>
    <ds:schemaRef ds:uri="http://schemas.microsoft.com/office/infopath/2007/PartnerControls"/>
    <ds:schemaRef ds:uri="http://schemas.openxmlformats.org/package/2006/metadata/core-properties"/>
    <ds:schemaRef ds:uri="d9557a88-585a-4393-862e-282bf660886b"/>
    <ds:schemaRef ds:uri="http://purl.org/dc/terms/"/>
  </ds:schemaRefs>
</ds:datastoreItem>
</file>

<file path=customXml/itemProps3.xml><?xml version="1.0" encoding="utf-8"?>
<ds:datastoreItem xmlns:ds="http://schemas.openxmlformats.org/officeDocument/2006/customXml" ds:itemID="{5127D7F0-072F-4B13-B5F7-1D7F687EE3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Avaya_Wide_Screen_PowerPoint_Presentation_Template_which_include_NonPublic_Information_for_Office_2007</Template>
  <TotalTime>0</TotalTime>
  <Words>3546</Words>
  <Application>Microsoft Office PowerPoint</Application>
  <PresentationFormat>Custom</PresentationFormat>
  <Paragraphs>790</Paragraphs>
  <Slides>37</Slides>
  <Notes>27</Notes>
  <HiddenSlides>0</HiddenSlides>
  <MMClips>0</MMClips>
  <ScaleCrop>false</ScaleCrop>
  <HeadingPairs>
    <vt:vector size="4" baseType="variant">
      <vt:variant>
        <vt:lpstr>Theme</vt:lpstr>
      </vt:variant>
      <vt:variant>
        <vt:i4>6</vt:i4>
      </vt:variant>
      <vt:variant>
        <vt:lpstr>Slide Titles</vt:lpstr>
      </vt:variant>
      <vt:variant>
        <vt:i4>37</vt:i4>
      </vt:variant>
    </vt:vector>
  </HeadingPairs>
  <TitlesOfParts>
    <vt:vector size="43" baseType="lpstr">
      <vt:lpstr>Blue</vt:lpstr>
      <vt:lpstr>1_White/Blu/no grid</vt:lpstr>
      <vt:lpstr>White/Blu/no grid</vt:lpstr>
      <vt:lpstr>White/Blu/grid</vt:lpstr>
      <vt:lpstr>Orange</vt:lpstr>
      <vt:lpstr>Tema di Office</vt:lpstr>
      <vt:lpstr>Cyber Guru Enterprise</vt:lpstr>
      <vt:lpstr>CG Awareness Overview</vt:lpstr>
      <vt:lpstr>CG Awareness Overview - School</vt:lpstr>
      <vt:lpstr>Campus - Maintenance &amp; Update</vt:lpstr>
      <vt:lpstr>Overview CG Awareness - Campus</vt:lpstr>
      <vt:lpstr>Overview CG Awareness - Campus</vt:lpstr>
      <vt:lpstr>CG Channel Overview</vt:lpstr>
      <vt:lpstr>CG Channel Overview</vt:lpstr>
      <vt:lpstr>Onboarding Process</vt:lpstr>
      <vt:lpstr>Onboarding Process</vt:lpstr>
      <vt:lpstr>Gamification</vt:lpstr>
      <vt:lpstr>Student Caring</vt:lpstr>
      <vt:lpstr>User List Template </vt:lpstr>
      <vt:lpstr>Master Plan</vt:lpstr>
      <vt:lpstr>OnBoarding: checklist</vt:lpstr>
      <vt:lpstr>OnBoarding: checklist</vt:lpstr>
      <vt:lpstr>OnBoarding: GO LIVE</vt:lpstr>
      <vt:lpstr>Training Access</vt:lpstr>
      <vt:lpstr>Cyber Guru Phishing</vt:lpstr>
      <vt:lpstr>CG Phishing Overview </vt:lpstr>
      <vt:lpstr>CG Phishing Overview</vt:lpstr>
      <vt:lpstr>Onboarding Process</vt:lpstr>
      <vt:lpstr>User List Template </vt:lpstr>
      <vt:lpstr>Mapping business risks by Org</vt:lpstr>
      <vt:lpstr>Master Plan</vt:lpstr>
      <vt:lpstr>OnBoarding: checklist</vt:lpstr>
      <vt:lpstr>OnBoarding: settings and testing</vt:lpstr>
      <vt:lpstr>OnBoarding: GO LIVE</vt:lpstr>
      <vt:lpstr>Delivery of phishing campaign</vt:lpstr>
      <vt:lpstr>PhishPro</vt:lpstr>
      <vt:lpstr>USB Attack</vt:lpstr>
      <vt:lpstr>Qrcode Attack</vt:lpstr>
      <vt:lpstr>Adaptive Learning Remediation</vt:lpstr>
      <vt:lpstr>Phishpro OnBoarding</vt:lpstr>
      <vt:lpstr>Customer Success Team</vt:lpstr>
      <vt:lpstr>Customer Success Team</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 Guru Enterprise</dc:title>
  <dc:creator/>
  <cp:lastModifiedBy/>
  <cp:revision>69</cp:revision>
  <dcterms:created xsi:type="dcterms:W3CDTF">2014-11-24T20:08:50Z</dcterms:created>
  <dcterms:modified xsi:type="dcterms:W3CDTF">2024-07-30T15:27:40Z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0x0101006EAA8A993B1BEC479290F7BCD7F08F8B</vt:lpwstr>
  </property>
  <property fmtid="{D5CDD505-2E9C-101B-9397-08002B2CF9AE}" pid="3" name="MediaServiceImageTags">
    <vt:lpwstr/>
  </property>
</Properties>
</file>