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51" r:id="rId5"/>
    <p:sldMasterId id="2147483727" r:id="rId6"/>
    <p:sldMasterId id="2147491038" r:id="rId7"/>
    <p:sldMasterId id="2147491084" r:id="rId8"/>
    <p:sldMasterId id="2147491097" r:id="rId9"/>
    <p:sldMasterId id="2147491110" r:id="rId10"/>
  </p:sldMasterIdLst>
  <p:notesMasterIdLst>
    <p:notesMasterId r:id="rId18"/>
  </p:notesMasterIdLst>
  <p:handoutMasterIdLst>
    <p:handoutMasterId r:id="rId19"/>
  </p:handoutMasterIdLst>
  <p:sldIdLst>
    <p:sldId id="4485" r:id="rId11"/>
    <p:sldId id="4486" r:id="rId12"/>
    <p:sldId id="4488" r:id="rId13"/>
    <p:sldId id="4489" r:id="rId14"/>
    <p:sldId id="4491" r:id="rId15"/>
    <p:sldId id="4493" r:id="rId16"/>
    <p:sldId id="4492" r:id="rId17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912">
          <p15:clr>
            <a:srgbClr val="A4A3A4"/>
          </p15:clr>
        </p15:guide>
        <p15:guide id="3" pos="432">
          <p15:clr>
            <a:srgbClr val="A4A3A4"/>
          </p15:clr>
        </p15:guide>
        <p15:guide id="4" pos="768">
          <p15:clr>
            <a:srgbClr val="A4A3A4"/>
          </p15:clr>
        </p15:guide>
        <p15:guide id="5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pan, Sharon" initials="S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23A"/>
    <a:srgbClr val="CCFFCC"/>
    <a:srgbClr val="0000FF"/>
    <a:srgbClr val="99FF99"/>
    <a:srgbClr val="009900"/>
    <a:srgbClr val="00B624"/>
    <a:srgbClr val="339933"/>
    <a:srgbClr val="FF0000"/>
    <a:srgbClr val="99CC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2517" autoAdjust="0"/>
  </p:normalViewPr>
  <p:slideViewPr>
    <p:cSldViewPr>
      <p:cViewPr varScale="1">
        <p:scale>
          <a:sx n="114" d="100"/>
          <a:sy n="114" d="100"/>
        </p:scale>
        <p:origin x="2024" y="168"/>
      </p:cViewPr>
      <p:guideLst>
        <p:guide orient="horz" pos="720"/>
        <p:guide pos="912"/>
        <p:guide pos="432"/>
        <p:guide pos="768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32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CA"/>
              <a:t>Fluid</a:t>
            </a:r>
            <a:endParaRPr lang="en-CA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buClr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D28E86-41FF-4E44-A22A-40EF499EACE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73552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CA"/>
              <a:t>Fluid</a:t>
            </a:r>
            <a:endParaRPr lang="en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buClrTx/>
              <a:buFontTx/>
              <a:buNone/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buClr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FE9930-AE0A-4417-9E7A-F1B4299B760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5990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FE9930-AE0A-4417-9E7A-F1B4299B760D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51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6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D Title Background B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3"/>
          <p:cNvSpPr>
            <a:spLocks noChangeShapeType="1"/>
          </p:cNvSpPr>
          <p:nvPr userDrawn="1"/>
        </p:nvSpPr>
        <p:spPr bwMode="auto">
          <a:xfrm>
            <a:off x="3484563" y="5486400"/>
            <a:ext cx="2174875" cy="0"/>
          </a:xfrm>
          <a:prstGeom prst="line">
            <a:avLst/>
          </a:prstGeom>
          <a:noFill/>
          <a:ln w="38100">
            <a:solidFill>
              <a:srgbClr val="00B62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TD Logo B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TD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hidden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92113" y="4029075"/>
            <a:ext cx="8359775" cy="1228725"/>
          </a:xfrm>
        </p:spPr>
        <p:txBody>
          <a:bodyPr anchor="b"/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CA"/>
              <a:t>Master Title First Line </a:t>
            </a:r>
            <a:br>
              <a:rPr lang="en-CA"/>
            </a:br>
            <a:r>
              <a:rPr lang="en-CA"/>
              <a:t>Master Title Second Line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8788" y="5270500"/>
            <a:ext cx="8226425" cy="1001713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B489-8A4D-473D-9A97-9C97A2933F8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69850"/>
            <a:ext cx="2149475" cy="6356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69850"/>
            <a:ext cx="6296025" cy="6356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D9F5-0E96-4398-A672-5FA71560337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707C2-7775-4E9B-B3DC-484B6AF1CF5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D Banner BW"/>
          <p:cNvPicPr>
            <a:picLocks noChangeAspect="1" noChangeArrowheads="1"/>
          </p:cNvPicPr>
          <p:nvPr/>
        </p:nvPicPr>
        <p:blipFill>
          <a:blip r:embed="rId2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743EF-43BA-4EC5-A2CB-8B05E05F935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2CE1-A9AC-411D-A139-CB66669552B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B2D4-58E8-4E09-B60A-525D3C1C6958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2971800"/>
            <a:ext cx="422275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71800"/>
            <a:ext cx="422275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D83DF-8A31-4835-B7AD-A83828CF393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66E2-4100-4E94-9FBE-8D69D4A2D09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2B1E-F112-41DE-B540-A7F539C0509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CF448-0262-4C84-A660-F5678117C13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62F76-58FE-41F0-8F10-0B3008F3A1A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1C6EA-1964-416D-8EA4-F0D427EFFAA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9FD8F-687C-479C-AD09-181E591C9A7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E3A14-A7E1-44DA-B477-4F45F1E3A88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2971800"/>
            <a:ext cx="2149475" cy="205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2971800"/>
            <a:ext cx="6296025" cy="205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C1D9C-BA9C-4805-825F-8B8E2729B9C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6DC6-1B89-4F16-AECD-2D7B074A203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D37AC-1550-4A20-A152-305875467B6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0C20-4DC2-4522-8AA5-C9D0109B088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484FD-68AF-4797-9F1D-A2470F5DBAC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52E77-8621-4F28-AA29-B5F507E1862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6690-3AB9-4115-9C00-7D444DB09FB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2459F-28B3-4DCB-AF9A-CA43A800500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2180C-F076-477C-9FF8-BC8F105C550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A7FBD-412E-4545-832B-05A86F252C2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25E2-0FB1-4537-AA46-68D7A0B03BF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9A2B0-578C-4A93-B370-EB63A1538E12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69850"/>
            <a:ext cx="2149475" cy="6356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69850"/>
            <a:ext cx="6296025" cy="6356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A7FB0-766B-4BC9-8853-58F0606A425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581400" y="5867400"/>
            <a:ext cx="2174875" cy="0"/>
          </a:xfrm>
          <a:prstGeom prst="line">
            <a:avLst/>
          </a:prstGeom>
          <a:noFill/>
          <a:ln w="38100">
            <a:solidFill>
              <a:srgbClr val="00B62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TD Logo BW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49225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TD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hidden">
          <a:xfrm>
            <a:off x="6934200" y="149225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92113" y="3429000"/>
            <a:ext cx="8359775" cy="1228725"/>
          </a:xfrm>
        </p:spPr>
        <p:txBody>
          <a:bodyPr anchor="b"/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US"/>
              <a:t>Master Title First Line </a:t>
            </a:r>
            <a:br>
              <a:rPr lang="en-US"/>
            </a:br>
            <a:r>
              <a:rPr lang="en-US"/>
              <a:t>Master Title Second Line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8788" y="5270500"/>
            <a:ext cx="8226425" cy="1001713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77C50-2CCF-439E-B84C-9B6B283A7A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4E38-578E-444A-97B9-35E6BA1D1C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9850"/>
            <a:ext cx="7834312" cy="782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FDFE1-C629-48F1-AC45-1E7DC067F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9850"/>
            <a:ext cx="7834312" cy="782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52525"/>
            <a:ext cx="4222750" cy="2560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65563"/>
            <a:ext cx="4222750" cy="25606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37FCB-6562-41F6-AF50-B5AAE62AE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BD437-C901-43AC-B7B5-4DDEAC09030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9850"/>
            <a:ext cx="7834312" cy="782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3D886-2919-432A-9956-0C4350D95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9850"/>
            <a:ext cx="7834312" cy="782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41248-654C-4243-A2B2-11169E5B14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B668B-9DE3-4BB2-A765-F9727B14FB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D Title Background B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3"/>
          <p:cNvSpPr>
            <a:spLocks noChangeShapeType="1"/>
          </p:cNvSpPr>
          <p:nvPr userDrawn="1"/>
        </p:nvSpPr>
        <p:spPr bwMode="auto">
          <a:xfrm>
            <a:off x="3484563" y="5486400"/>
            <a:ext cx="2174875" cy="0"/>
          </a:xfrm>
          <a:prstGeom prst="line">
            <a:avLst/>
          </a:prstGeom>
          <a:noFill/>
          <a:ln w="38100">
            <a:solidFill>
              <a:srgbClr val="00B62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TD Logo B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TD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hidden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92113" y="4029075"/>
            <a:ext cx="8359775" cy="1228725"/>
          </a:xfrm>
        </p:spPr>
        <p:txBody>
          <a:bodyPr anchor="b"/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CA"/>
              <a:t>Master Title First Line </a:t>
            </a:r>
            <a:br>
              <a:rPr lang="en-CA"/>
            </a:br>
            <a:r>
              <a:rPr lang="en-CA"/>
              <a:t>Master Title Second Line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8788" y="5270500"/>
            <a:ext cx="8226425" cy="1001713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278607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62F76-58FE-41F0-8F10-0B3008F3A1A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8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2459F-28B3-4DCB-AF9A-CA43A8005007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18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BD437-C901-43AC-B7B5-4DDEAC090300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32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6024-04BF-4273-9202-BBC3F70CDB7E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280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CE35-D411-4FB7-888E-884C0D0B38CF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0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2256-AD4A-4C0A-8110-E4929DBDC134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6024-04BF-4273-9202-BBC3F70CDB7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8AA6E-970E-4938-9A7F-D90B5954589F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100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1767E-CC51-4628-BAB2-D7B42EEC518D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135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B489-8A4D-473D-9A97-9C97A2933F81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340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69850"/>
            <a:ext cx="2149475" cy="6356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69850"/>
            <a:ext cx="6296025" cy="6356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D9F5-0E96-4398-A672-5FA71560337C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260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707C2-7775-4E9B-B3DC-484B6AF1CF5E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5879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D Title Background B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3"/>
          <p:cNvSpPr>
            <a:spLocks noChangeShapeType="1"/>
          </p:cNvSpPr>
          <p:nvPr userDrawn="1"/>
        </p:nvSpPr>
        <p:spPr bwMode="auto">
          <a:xfrm>
            <a:off x="3484563" y="5486400"/>
            <a:ext cx="2174875" cy="0"/>
          </a:xfrm>
          <a:prstGeom prst="line">
            <a:avLst/>
          </a:prstGeom>
          <a:noFill/>
          <a:ln w="38100">
            <a:solidFill>
              <a:srgbClr val="00B62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TD Logo B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TD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hidden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92113" y="4029075"/>
            <a:ext cx="8359775" cy="1228725"/>
          </a:xfrm>
        </p:spPr>
        <p:txBody>
          <a:bodyPr anchor="b"/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CA"/>
              <a:t>Master Title First Line </a:t>
            </a:r>
            <a:br>
              <a:rPr lang="en-CA"/>
            </a:br>
            <a:r>
              <a:rPr lang="en-CA"/>
              <a:t>Master Title Second Line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8788" y="5270500"/>
            <a:ext cx="8226425" cy="1001713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762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62F76-58FE-41F0-8F10-0B3008F3A1A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439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2459F-28B3-4DCB-AF9A-CA43A8005007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374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222750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BD437-C901-43AC-B7B5-4DDEAC090300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5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6024-04BF-4273-9202-BBC3F70CDB7E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7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CE35-D411-4FB7-888E-884C0D0B38C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CE35-D411-4FB7-888E-884C0D0B38CF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02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2256-AD4A-4C0A-8110-E4929DBDC134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6700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8AA6E-970E-4938-9A7F-D90B5954589F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89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1767E-CC51-4628-BAB2-D7B42EEC518D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85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B489-8A4D-473D-9A97-9C97A2933F81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1325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69850"/>
            <a:ext cx="2149475" cy="6356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69850"/>
            <a:ext cx="6296025" cy="6356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D9F5-0E96-4398-A672-5FA71560337C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25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707C2-7775-4E9B-B3DC-484B6AF1CF5E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473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0908-F653-49E7-94EE-550AF5C5C0CF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8" descr="TD Title Background B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3"/>
          <p:cNvSpPr>
            <a:spLocks noChangeShapeType="1"/>
          </p:cNvSpPr>
          <p:nvPr userDrawn="1"/>
        </p:nvSpPr>
        <p:spPr bwMode="auto">
          <a:xfrm>
            <a:off x="3484563" y="5486400"/>
            <a:ext cx="2174875" cy="0"/>
          </a:xfrm>
          <a:prstGeom prst="line">
            <a:avLst/>
          </a:prstGeom>
          <a:noFill/>
          <a:ln w="38100">
            <a:solidFill>
              <a:srgbClr val="00B62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9" descr="TD 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hidden">
          <a:xfrm>
            <a:off x="3505200" y="1295400"/>
            <a:ext cx="2133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62F76-58FE-41F0-8F10-0B3008F3A1AA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2459F-28B3-4DCB-AF9A-CA43A8005007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2256-AD4A-4C0A-8110-E4929DBDC13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BD437-C901-43AC-B7B5-4DDEAC090300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F6024-04BF-4273-9202-BBC3F70CDB7E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C2256-AD4A-4C0A-8110-E4929DBDC134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8AA6E-970E-4938-9A7F-D90B5954589F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1767E-CC51-4628-BAB2-D7B42EEC518D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B489-8A4D-473D-9A97-9C97A2933F81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1D9F5-0E96-4398-A672-5FA71560337C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8AA6E-970E-4938-9A7F-D90B5954589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1767E-CC51-4628-BAB2-D7B42EEC518D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TD Banner BW"/>
          <p:cNvPicPr>
            <a:picLocks noChangeAspect="1" noChangeArrowheads="1"/>
          </p:cNvPicPr>
          <p:nvPr/>
        </p:nvPicPr>
        <p:blipFill>
          <a:blip r:embed="rId14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84163" y="69850"/>
            <a:ext cx="78343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Title</a:t>
            </a:r>
            <a:br>
              <a:rPr lang="en-CA"/>
            </a:br>
            <a:r>
              <a:rPr lang="en-CA"/>
              <a:t>Include Two Lines of Text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152525"/>
            <a:ext cx="8597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3250" y="6494463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5F18DF-435F-4246-BD27-20C7668B30C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081" r:id="rId1"/>
    <p:sldLayoutId id="2147491052" r:id="rId2"/>
    <p:sldLayoutId id="2147491051" r:id="rId3"/>
    <p:sldLayoutId id="2147491050" r:id="rId4"/>
    <p:sldLayoutId id="2147491049" r:id="rId5"/>
    <p:sldLayoutId id="2147491048" r:id="rId6"/>
    <p:sldLayoutId id="2147491047" r:id="rId7"/>
    <p:sldLayoutId id="2147491046" r:id="rId8"/>
    <p:sldLayoutId id="2147491045" r:id="rId9"/>
    <p:sldLayoutId id="2147491044" r:id="rId10"/>
    <p:sldLayoutId id="2147491043" r:id="rId11"/>
    <p:sldLayoutId id="2147491042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320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1778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235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26924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149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TD Banner BW"/>
          <p:cNvPicPr>
            <a:picLocks noChangeAspect="1" noChangeArrowheads="1"/>
          </p:cNvPicPr>
          <p:nvPr/>
        </p:nvPicPr>
        <p:blipFill>
          <a:blip r:embed="rId13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3657600"/>
            <a:ext cx="85979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2971800"/>
            <a:ext cx="859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3250" y="6494463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5D4824-7DC5-4FD4-93CB-26E7828E415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082" r:id="rId1"/>
    <p:sldLayoutId id="2147491062" r:id="rId2"/>
    <p:sldLayoutId id="2147491061" r:id="rId3"/>
    <p:sldLayoutId id="2147491060" r:id="rId4"/>
    <p:sldLayoutId id="2147491059" r:id="rId5"/>
    <p:sldLayoutId id="2147491058" r:id="rId6"/>
    <p:sldLayoutId id="2147491057" r:id="rId7"/>
    <p:sldLayoutId id="2147491056" r:id="rId8"/>
    <p:sldLayoutId id="2147491055" r:id="rId9"/>
    <p:sldLayoutId id="2147491054" r:id="rId10"/>
    <p:sldLayoutId id="2147491053" r:id="rId11"/>
  </p:sldLayoutIdLst>
  <p:hf hdr="0" ftr="0" dt="0"/>
  <p:txStyles>
    <p:title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342900" indent="-342900" algn="l" rtl="0" eaLnBrk="0" fontAlgn="base" hangingPunct="0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800100" indent="-342900" algn="l" rtl="0" fontAlgn="base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1257300" indent="-342900" algn="l" rtl="0" fontAlgn="base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714500" indent="-342900" algn="l" rtl="0" fontAlgn="base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2171700" indent="-342900" algn="l" rtl="0" fontAlgn="base">
        <a:spcBef>
          <a:spcPct val="2000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3175" indent="911225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3pPr>
      <a:lvl4pPr marL="4763" indent="1366838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4pPr>
      <a:lvl5pPr marL="6350" indent="182245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5pPr>
      <a:lvl6pPr marL="463550" algn="l" rtl="0" fontAlgn="base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920750" algn="l" rtl="0" fontAlgn="base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1377950" algn="l" rtl="0" fontAlgn="base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1835150" algn="l" rtl="0" fontAlgn="base">
        <a:lnSpc>
          <a:spcPct val="90000"/>
        </a:lnSpc>
        <a:spcBef>
          <a:spcPct val="55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D Banner BW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4163" y="69850"/>
            <a:ext cx="78343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Title</a:t>
            </a:r>
            <a:br>
              <a:rPr lang="en-CA"/>
            </a:br>
            <a:r>
              <a:rPr lang="en-CA"/>
              <a:t>Include Two Lines of Text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152525"/>
            <a:ext cx="8597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3250" y="6494463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169B02-C20D-486D-86FC-2DBE0236F4F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073" r:id="rId1"/>
    <p:sldLayoutId id="2147491072" r:id="rId2"/>
    <p:sldLayoutId id="2147491071" r:id="rId3"/>
    <p:sldLayoutId id="2147491070" r:id="rId4"/>
    <p:sldLayoutId id="2147491069" r:id="rId5"/>
    <p:sldLayoutId id="2147491068" r:id="rId6"/>
    <p:sldLayoutId id="2147491067" r:id="rId7"/>
    <p:sldLayoutId id="2147491066" r:id="rId8"/>
    <p:sldLayoutId id="2147491065" r:id="rId9"/>
    <p:sldLayoutId id="2147491064" r:id="rId10"/>
    <p:sldLayoutId id="2147491063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200">
          <a:solidFill>
            <a:schemeClr val="tx1"/>
          </a:solidFill>
          <a:latin typeface="+mn-lt"/>
          <a:cs typeface="+mn-cs"/>
        </a:defRPr>
      </a:lvl2pPr>
      <a:lvl3pPr marL="860425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3pPr>
      <a:lvl4pPr marL="1090613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200">
          <a:solidFill>
            <a:schemeClr val="tx1"/>
          </a:solidFill>
          <a:latin typeface="+mn-lt"/>
          <a:cs typeface="+mn-cs"/>
        </a:defRPr>
      </a:lvl4pPr>
      <a:lvl5pPr marL="1320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5pPr>
      <a:lvl6pPr marL="1778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6pPr>
      <a:lvl7pPr marL="2235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7pPr>
      <a:lvl8pPr marL="2692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8pPr>
      <a:lvl9pPr marL="3149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8" descr="TD Banner BW"/>
          <p:cNvPicPr>
            <a:picLocks noChangeAspect="1" noChangeArrowheads="1"/>
          </p:cNvPicPr>
          <p:nvPr/>
        </p:nvPicPr>
        <p:blipFill>
          <a:blip r:embed="rId10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84163" y="69850"/>
            <a:ext cx="78343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</a:t>
            </a:r>
            <a:br>
              <a:rPr lang="en-US"/>
            </a:br>
            <a:r>
              <a:rPr lang="en-US"/>
              <a:t>Include Two Lines of Text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152525"/>
            <a:ext cx="8597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8650" y="6524625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000" b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4D8BAEF-04A7-4180-AC19-F06B7D23F4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8918" name="Picture 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1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083" r:id="rId1"/>
    <p:sldLayoutId id="2147491080" r:id="rId2"/>
    <p:sldLayoutId id="2147491079" r:id="rId3"/>
    <p:sldLayoutId id="2147491078" r:id="rId4"/>
    <p:sldLayoutId id="2147491077" r:id="rId5"/>
    <p:sldLayoutId id="2147491076" r:id="rId6"/>
    <p:sldLayoutId id="2147491075" r:id="rId7"/>
    <p:sldLayoutId id="2147491074" r:id="rId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320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1778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235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26924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149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TD Banner BW"/>
          <p:cNvPicPr>
            <a:picLocks noChangeAspect="1" noChangeArrowheads="1"/>
          </p:cNvPicPr>
          <p:nvPr/>
        </p:nvPicPr>
        <p:blipFill>
          <a:blip r:embed="rId14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84163" y="69850"/>
            <a:ext cx="78343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Title</a:t>
            </a:r>
            <a:br>
              <a:rPr lang="en-CA"/>
            </a:br>
            <a:r>
              <a:rPr lang="en-CA"/>
              <a:t>Include Two Lines of Text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152525"/>
            <a:ext cx="8597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3250" y="6494463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5F18DF-435F-4246-BD27-20C7668B30C4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l" descr="Internal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1348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085" r:id="rId1"/>
    <p:sldLayoutId id="2147491086" r:id="rId2"/>
    <p:sldLayoutId id="2147491087" r:id="rId3"/>
    <p:sldLayoutId id="2147491088" r:id="rId4"/>
    <p:sldLayoutId id="2147491089" r:id="rId5"/>
    <p:sldLayoutId id="2147491090" r:id="rId6"/>
    <p:sldLayoutId id="2147491091" r:id="rId7"/>
    <p:sldLayoutId id="2147491092" r:id="rId8"/>
    <p:sldLayoutId id="2147491093" r:id="rId9"/>
    <p:sldLayoutId id="2147491094" r:id="rId10"/>
    <p:sldLayoutId id="2147491095" r:id="rId11"/>
    <p:sldLayoutId id="2147491096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320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1778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235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26924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149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TD Banner BW"/>
          <p:cNvPicPr>
            <a:picLocks noChangeAspect="1" noChangeArrowheads="1"/>
          </p:cNvPicPr>
          <p:nvPr/>
        </p:nvPicPr>
        <p:blipFill>
          <a:blip r:embed="rId14"/>
          <a:srcRect t="1027"/>
          <a:stretch>
            <a:fillRect/>
          </a:stretch>
        </p:blipFill>
        <p:spPr bwMode="auto">
          <a:xfrm>
            <a:off x="0" y="0"/>
            <a:ext cx="9144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84163" y="69850"/>
            <a:ext cx="78343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Title</a:t>
            </a:r>
            <a:br>
              <a:rPr lang="en-CA"/>
            </a:br>
            <a:r>
              <a:rPr lang="en-CA"/>
              <a:t>Include Two Lines of Text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152525"/>
            <a:ext cx="8597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3250" y="6494463"/>
            <a:ext cx="6477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5F18DF-435F-4246-BD27-20C7668B30C4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0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hidden">
          <a:xfrm>
            <a:off x="8374063" y="234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l" descr="Internal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36912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098" r:id="rId1"/>
    <p:sldLayoutId id="2147491099" r:id="rId2"/>
    <p:sldLayoutId id="2147491100" r:id="rId3"/>
    <p:sldLayoutId id="2147491101" r:id="rId4"/>
    <p:sldLayoutId id="2147491102" r:id="rId5"/>
    <p:sldLayoutId id="2147491103" r:id="rId6"/>
    <p:sldLayoutId id="2147491104" r:id="rId7"/>
    <p:sldLayoutId id="2147491105" r:id="rId8"/>
    <p:sldLayoutId id="2147491106" r:id="rId9"/>
    <p:sldLayoutId id="2147491107" r:id="rId10"/>
    <p:sldLayoutId id="2147491108" r:id="rId11"/>
    <p:sldLayoutId id="2147491109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5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320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1778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235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26924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149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F7190-D7C4-4C36-A8C1-8FAAC6BD6012}" type="datetimeFigureOut">
              <a:rPr lang="en-US" smtClean="0"/>
              <a:t>5/19/20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5F18DF-435F-4246-BD27-20C7668B30C4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111" r:id="rId1"/>
    <p:sldLayoutId id="2147491112" r:id="rId2"/>
    <p:sldLayoutId id="2147491113" r:id="rId3"/>
    <p:sldLayoutId id="2147491114" r:id="rId4"/>
    <p:sldLayoutId id="2147491115" r:id="rId5"/>
    <p:sldLayoutId id="2147491116" r:id="rId6"/>
    <p:sldLayoutId id="2147491117" r:id="rId7"/>
    <p:sldLayoutId id="2147491118" r:id="rId8"/>
    <p:sldLayoutId id="2147491119" r:id="rId9"/>
    <p:sldLayoutId id="2147491120" r:id="rId10"/>
    <p:sldLayoutId id="214749112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1</a:t>
            </a:fld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938674"/>
            <a:ext cx="3890645" cy="12661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4170567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{</a:t>
            </a:r>
            <a:r>
              <a:rPr lang="en-US" sz="2400" dirty="0" err="1"/>
              <a:t>Project.Name</a:t>
            </a:r>
            <a:r>
              <a:rPr lang="en-US" sz="2400" dirty="0"/>
              <a:t>}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323528" y="5034662"/>
            <a:ext cx="3096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Project Dashboard</a:t>
            </a:r>
            <a:endParaRPr lang="en-IN" sz="1600" dirty="0"/>
          </a:p>
        </p:txBody>
      </p:sp>
      <p:sp>
        <p:nvSpPr>
          <p:cNvPr id="7" name="Rectangle 6"/>
          <p:cNvSpPr/>
          <p:nvPr/>
        </p:nvSpPr>
        <p:spPr>
          <a:xfrm>
            <a:off x="323528" y="5610726"/>
            <a:ext cx="41553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Status as of {</a:t>
            </a:r>
            <a:r>
              <a:rPr lang="en-US" sz="1600" dirty="0" err="1"/>
              <a:t>StatusReportThis.ReportDate</a:t>
            </a:r>
            <a:r>
              <a:rPr lang="en-US" sz="1600" dirty="0"/>
              <a:t>}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74344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37067"/>
              </p:ext>
            </p:extLst>
          </p:nvPr>
        </p:nvGraphicFramePr>
        <p:xfrm>
          <a:off x="251520" y="1136183"/>
          <a:ext cx="8568952" cy="301284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4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 gridSpan="4"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600" b="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Project.Name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 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SUMMARY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NZ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Business Owner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Project.Owners.Name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 Manager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Project.PrimaryPMs.Name</a:t>
                      </a: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NZ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Business Driver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Project.Driver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Start Date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ea typeface="Times New Roman"/>
                          <a:cs typeface="Mangal"/>
                        </a:rPr>
                        <a:t>{Project.StartDate}</a:t>
                      </a:r>
                      <a:endParaRPr lang="en-IN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Portfolio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Project.Portfolio.parentName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Sub Portfolio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ea typeface="Times New Roman"/>
                          <a:cs typeface="Mangal"/>
                        </a:rPr>
                        <a:t>{Project.SubPortfolio}</a:t>
                      </a:r>
                      <a:endParaRPr lang="en-IN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 Category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Project.Category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Cost Centre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Mangal"/>
                        </a:rPr>
                        <a:t>{Project.CostCentre}</a:t>
                      </a:r>
                      <a:endParaRPr lang="en-IN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Implementation Date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ea typeface="Times New Roman"/>
                          <a:cs typeface="Mangal"/>
                        </a:rPr>
                        <a:t>{Project.ImplementationDate}</a:t>
                      </a:r>
                      <a:endParaRPr lang="en-IN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End Date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Project.EndDate</a:t>
                      </a: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en-IN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NZ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Project.DescriptionPlain</a:t>
                      </a:r>
                      <a:r>
                        <a:rPr lang="en-NZ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1100" b="1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Proposed Solution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100" dirty="0" err="1">
                          <a:effectLst/>
                          <a:latin typeface="Arial"/>
                          <a:ea typeface="Times New Roman"/>
                          <a:cs typeface="Mangal"/>
                        </a:rPr>
                        <a:t>Project.ProposedSolutionPlain</a:t>
                      </a: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}</a:t>
                      </a:r>
                      <a:endParaRPr lang="en-IN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B88CABB-1EF6-5140-AD53-78F5B6CBFED2}"/>
              </a:ext>
            </a:extLst>
          </p:cNvPr>
          <p:cNvSpPr txBox="1"/>
          <p:nvPr/>
        </p:nvSpPr>
        <p:spPr>
          <a:xfrm>
            <a:off x="251520" y="404664"/>
            <a:ext cx="26164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GROUP_REPEAT_FOR_SUBPROJECTS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3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938911"/>
              </p:ext>
            </p:extLst>
          </p:nvPr>
        </p:nvGraphicFramePr>
        <p:xfrm>
          <a:off x="323528" y="692697"/>
          <a:ext cx="8372414" cy="2053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39"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600" b="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Project.Name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 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PROJECT STATUS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472" marR="57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Report Date: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StatusReportThis.ReportDate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Current RAG:</a:t>
                      </a:r>
                      <a:endParaRPr lang="en-IN" dirty="0"/>
                    </a:p>
                  </a:txBody>
                  <a:tcPr marL="57472" marR="57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StatusReportThis.RAGStatus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}[BK_COLOR]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368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Status: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888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StatusReportThis.Strapline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Accomplishments:  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Upcoming Key Activities: 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27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StatusReportThis.AchievementsPlain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StatusreportThis.NextStepsPlain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472" marR="574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11378"/>
              </p:ext>
            </p:extLst>
          </p:nvPr>
        </p:nvGraphicFramePr>
        <p:xfrm>
          <a:off x="323528" y="2942358"/>
          <a:ext cx="8352928" cy="1996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9856">
                <a:tc gridSpan="6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COMPONENT RAGS &amp; PATH TO GREEN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22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{@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StatusReportThis.ComponentRags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[^Value=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Red,Amber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RAG</a:t>
                      </a:r>
                      <a:endParaRPr lang="en-IN" sz="11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MITIGATING ACTIONS</a:t>
                      </a:r>
                      <a:endParaRPr lang="en-IN" sz="11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</a:t>
                      </a:r>
                      <a:endParaRPr lang="en-IN" sz="11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</a:t>
                      </a:r>
                      <a:endParaRPr lang="en-IN" sz="11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 Risk/Issue</a:t>
                      </a:r>
                      <a:endParaRPr lang="en-IN" sz="11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{Key}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{Value}[BK_COLOR]</a:t>
                      </a:r>
                      <a:endParaRPr lang="en-IN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{Commentary}</a:t>
                      </a:r>
                      <a:endParaRPr lang="en-IN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GreenDate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 marL="57639" marR="576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OwnerPerson.Name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CRAIDName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639" marR="576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F181EE-81BE-3246-A683-1A6ECB90191A}"/>
              </a:ext>
            </a:extLst>
          </p:cNvPr>
          <p:cNvSpPr txBox="1"/>
          <p:nvPr/>
        </p:nvSpPr>
        <p:spPr>
          <a:xfrm>
            <a:off x="323528" y="332656"/>
            <a:ext cx="26164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GROUP_REPEAT_FOR_SUBPROJECTS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5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21089"/>
              </p:ext>
            </p:extLst>
          </p:nvPr>
        </p:nvGraphicFramePr>
        <p:xfrm>
          <a:off x="179512" y="695307"/>
          <a:ext cx="8815682" cy="3027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47">
                  <a:extLst>
                    <a:ext uri="{9D8B030D-6E8A-4147-A177-3AD203B41FA5}">
                      <a16:colId xmlns:a16="http://schemas.microsoft.com/office/drawing/2014/main" val="1110348990"/>
                    </a:ext>
                  </a:extLst>
                </a:gridCol>
                <a:gridCol w="131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2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7323">
                  <a:extLst>
                    <a:ext uri="{9D8B030D-6E8A-4147-A177-3AD203B41FA5}">
                      <a16:colId xmlns:a16="http://schemas.microsoft.com/office/drawing/2014/main" val="3209826393"/>
                    </a:ext>
                  </a:extLst>
                </a:gridCol>
                <a:gridCol w="3488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26850">
                  <a:extLst>
                    <a:ext uri="{9D8B030D-6E8A-4147-A177-3AD203B41FA5}">
                      <a16:colId xmlns:a16="http://schemas.microsoft.com/office/drawing/2014/main" val="2326497071"/>
                    </a:ext>
                  </a:extLst>
                </a:gridCol>
              </a:tblGrid>
              <a:tr h="429223">
                <a:tc gridSpan="10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 FINANCIALS ({</a:t>
                      </a:r>
                      <a:r>
                        <a:rPr lang="en-US" sz="1400" b="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ProjectFinancials.CurrencyCode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})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03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cap="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Release Funding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ProjectFinancials.FundingAmountReleasedValue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ProjectFinancials.FundingAmountReleasedValue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46845" algn="l"/>
                        </a:tabLst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346,800,000.00</a:t>
                      </a: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ACTUALS SPEND TO DATE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ProjectFinancials.LifeToDateActualsValue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PROJECT COST AT COMPLETION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46845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PROJECT COST AT COMPLETION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ProjectFinancials.TotalProjectEACValue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6,800,000.00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ProjectFinancials.TotalProjectEACValue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36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ProjectFinancials.CurrentFinancialYearValue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FINANCIAL YEAR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8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RELEASED FUNDING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FORECAST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ACTUALS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FORECAST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YEAR FORECAST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90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ProjectFinancials.CYFundingAmountValue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ProjectFinancials.CYApprovedForecastValue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ProjectFinancials.YTDCashActualValue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ProjectFinancials.ROYCashForecastValue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ProjectFinancials.CYCashEACValue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5599" marR="355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08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5</a:t>
            </a:fld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596301"/>
              </p:ext>
            </p:extLst>
          </p:nvPr>
        </p:nvGraphicFramePr>
        <p:xfrm>
          <a:off x="179512" y="692696"/>
          <a:ext cx="8712968" cy="1977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8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3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2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2000">
                <a:tc gridSpan="8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600" b="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Project.Name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 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RISKS AND ISSUES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{@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Craid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}[^Type=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Issue,Risk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]ID and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Name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RAG</a:t>
                      </a:r>
                      <a:endParaRPr lang="en-IN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ShortCode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{Type}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Activity.Name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{Title}</a:t>
                      </a:r>
                      <a:endParaRPr lang="en-IN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DescriptionPlain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DueDate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{Impact}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{RAG}[BK_COLOR]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{Strapline} 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Owner.Name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2E3F47-BA38-A047-BEAF-2A720E25C1A0}"/>
              </a:ext>
            </a:extLst>
          </p:cNvPr>
          <p:cNvSpPr txBox="1"/>
          <p:nvPr/>
        </p:nvSpPr>
        <p:spPr>
          <a:xfrm>
            <a:off x="251520" y="404664"/>
            <a:ext cx="20762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REPEAT_FOR_SUBPROJECTS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5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16301"/>
              </p:ext>
            </p:extLst>
          </p:nvPr>
        </p:nvGraphicFramePr>
        <p:xfrm>
          <a:off x="187284" y="692696"/>
          <a:ext cx="8777204" cy="174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3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8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200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600" b="0" kern="1200" noProof="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Project.Name</a:t>
                      </a:r>
                      <a:r>
                        <a:rPr lang="en-US" sz="1600" b="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 </a:t>
                      </a:r>
                      <a:r>
                        <a:rPr lang="en-US" sz="1400" b="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SCHEDULE</a:t>
                      </a:r>
                      <a:endParaRPr lang="en-IN" sz="1400" b="0" kern="12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9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7583" marR="5758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{@Schedule}ID and Type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Name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 Date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 Date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RAG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ShortCode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 {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TaskType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Activity.Name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{Title}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StartDate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DueDate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{RAG}[BK_COLOR]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{Strapline}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Owner.Name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}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195280-8B08-F44B-9FC9-D05DD4145E71}"/>
              </a:ext>
            </a:extLst>
          </p:cNvPr>
          <p:cNvSpPr txBox="1"/>
          <p:nvPr/>
        </p:nvSpPr>
        <p:spPr>
          <a:xfrm>
            <a:off x="148807" y="224056"/>
            <a:ext cx="26164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GROUP_REPEAT_FOR_SUBPROJECTS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73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DCE35-D411-4FB7-888E-884C0D0B38CF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66" y="142852"/>
            <a:ext cx="351227" cy="35122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15444"/>
              </p:ext>
            </p:extLst>
          </p:nvPr>
        </p:nvGraphicFramePr>
        <p:xfrm>
          <a:off x="107504" y="620688"/>
          <a:ext cx="8928992" cy="792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{</a:t>
                      </a:r>
                      <a:r>
                        <a:rPr lang="en-US" sz="1600" b="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ProjectName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} 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SCHEDULE</a:t>
                      </a:r>
                      <a:endParaRPr lang="en-IN" sz="14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IMAGE_SCHEDULE</a:t>
                      </a:r>
                    </a:p>
                  </a:txBody>
                  <a:tcPr marL="57583" marR="57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8AC032-AE30-4548-8E75-6EFA1F431743}"/>
              </a:ext>
            </a:extLst>
          </p:cNvPr>
          <p:cNvSpPr txBox="1"/>
          <p:nvPr/>
        </p:nvSpPr>
        <p:spPr>
          <a:xfrm>
            <a:off x="107504" y="197323"/>
            <a:ext cx="26164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GROUP_REPEAT_FOR_SUBPROJECTS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07284"/>
      </p:ext>
    </p:extLst>
  </p:cSld>
  <p:clrMapOvr>
    <a:masterClrMapping/>
  </p:clrMapOvr>
</p:sld>
</file>

<file path=ppt/theme/theme1.xml><?xml version="1.0" encoding="utf-8"?>
<a:theme xmlns:a="http://schemas.openxmlformats.org/drawingml/2006/main" name="DRB-G20DoddFrank August 30 2012">
  <a:themeElements>
    <a:clrScheme name="TD Green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TD G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D Green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ection Layout">
  <a:themeElements>
    <a:clrScheme name="Section Layout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Section 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ction Layout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D Green">
  <a:themeElements>
    <a:clrScheme name="TD Green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TD G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D Green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D_GreenOneColour">
  <a:themeElements>
    <a:clrScheme name="TD_GreenOneColour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TD_GreenOneColou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_GreenOneColour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RB-G20DoddFrank August 30 2012">
  <a:themeElements>
    <a:clrScheme name="TD Green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TD G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D Green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RB-G20DoddFrank August 30 2012">
  <a:themeElements>
    <a:clrScheme name="TD Green 1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B2B2B2"/>
      </a:hlink>
      <a:folHlink>
        <a:srgbClr val="5F5F5F"/>
      </a:folHlink>
    </a:clrScheme>
    <a:fontScheme name="TD G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D Green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EB3560FFD61F4CBAA5BF0F3FF78B2F" ma:contentTypeVersion="0" ma:contentTypeDescription="Create a new document." ma:contentTypeScope="" ma:versionID="53ce990cf24385001260fc64ca08c52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5DF0B-A410-45F2-AC88-34E6E5C7CE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435F67-AB16-40B0-8936-B0A9DD457AB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D4FC37-DE4A-4F93-BF76-D95839C7D8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DRB-G20DoddFrank August 30 2012</Template>
  <TotalTime>480440</TotalTime>
  <Words>471</Words>
  <Application>Microsoft Macintosh PowerPoint</Application>
  <PresentationFormat>On-screen Show (4:3)</PresentationFormat>
  <Paragraphs>122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Wingdings</vt:lpstr>
      <vt:lpstr>DRB-G20DoddFrank August 30 2012</vt:lpstr>
      <vt:lpstr>Section Layout</vt:lpstr>
      <vt:lpstr>TD Green</vt:lpstr>
      <vt:lpstr>TD_GreenOneColour</vt:lpstr>
      <vt:lpstr>1_DRB-G20DoddFrank August 30 2012</vt:lpstr>
      <vt:lpstr>2_DRB-G20DoddFrank August 30 2012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TDBFG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G20 / Dodd-Frank DRB</dc:title>
  <dc:creator>grewam4</dc:creator>
  <cp:lastModifiedBy>Martine Magnan</cp:lastModifiedBy>
  <cp:revision>8477</cp:revision>
  <cp:lastPrinted>2016-06-07T19:44:48Z</cp:lastPrinted>
  <dcterms:created xsi:type="dcterms:W3CDTF">2012-08-29T18:25:57Z</dcterms:created>
  <dcterms:modified xsi:type="dcterms:W3CDTF">2020-05-19T16:13:11Z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0x0101005CEB3560FFD61F4CBAA5BF0F3FF78B2F</vt:lpwstr>
  </property>
</Properties>
</file>