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197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E985D-F081-D145-9B6C-C7F11081C2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3BAFF5-7721-FE4E-42B0-619336916B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9B81D-78FF-DEF5-806D-76E54D980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FD433-E744-5299-5A8F-C3DF5671D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82CFC-720A-3E3C-58F3-63E106F4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9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5F0F3-0C6E-F231-0017-60024A206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701BAF-D434-F5C5-B2A8-E4DAE563E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CF103-F49D-B520-3749-7A76D2F0F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DD697-8E99-77A4-B531-A384B61C9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88054-3821-54DD-566A-F4A87FB63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7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01114-5AAF-FD0E-6CA7-D67147482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E7C66-DCFE-5B03-1478-ABD8D90A43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8F1D0-EB27-8CE3-DB97-0BCC8C534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C7018-83D8-7F3C-C6AB-330B13397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685E3-B01C-C0BD-E484-4E6621E4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B8AB8-4FAD-C74E-B389-3B319C81A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EC4F8-AA1B-A043-9045-FE25EB5FC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64CA6-1755-6241-A701-33CC2EFBF9AA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970CB-111F-9B4A-B940-FE7D428CD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228B2-D01C-DF4C-8B9E-730A1638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652-B56A-BD4B-96D7-2DEDEA2E06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A69FC8F-15AA-C347-91F8-0B54CD7A9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7947"/>
            <a:ext cx="10515600" cy="387798"/>
          </a:xfrm>
          <a:prstGeom prst="rect">
            <a:avLst/>
          </a:prstGeom>
        </p:spPr>
        <p:txBody>
          <a:bodyPr/>
          <a:lstStyle>
            <a:lvl1pPr marL="95250" indent="0">
              <a:tabLst/>
              <a:defRPr lang="en-US" sz="2800" b="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6A3666EF-6BBC-DC4F-A979-3A0445424A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538743"/>
            <a:ext cx="9792000" cy="276999"/>
          </a:xfrm>
        </p:spPr>
        <p:txBody>
          <a:bodyPr>
            <a:noAutofit/>
          </a:bodyPr>
          <a:lstStyle>
            <a:lvl1pPr marL="0" indent="0">
              <a:buNone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28600" lvl="0" indent="-228600" algn="l" defTabSz="914400" rtl="0" eaLnBrk="1" latinLnBrk="0" hangingPunct="1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7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19AE9-0BBB-ABC5-E104-D1B112330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A92B0-B2D7-CBF6-2174-F6FEEF4CB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70FAC-E288-E65D-DE9F-1096989E6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43FD3-88E9-CF01-1A98-08D83BCD3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8C824-2C14-A3CA-53E0-9014FBFA5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97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45A4F-7616-EA04-9358-962378E9E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7F85D-DACB-0D33-327F-138F7FC60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B0711-FFAA-C23F-19D9-93D8B39CB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13D9D-79BE-615B-B88C-AD21DF1F1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7CFF3-B9D8-2948-1CCC-17CFC6C2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7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5D6C0-C7E2-8E20-0EC7-0C1E4B4F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20952-F401-8283-0CD3-BB8E769474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95A94F-CE35-FD52-8E0A-E3EB4CFBC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5A8204-90BA-8B69-B85B-AABA54CC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25AFF2-5C07-491C-E348-F0877837B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3B4445-BD92-1EA0-A1BF-92B31C749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67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E415A-8736-FB59-A864-7DF0EEF8F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799AC-1053-5236-7AEE-2EF5E51AA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F1E1B5-C6C3-7FD8-CCF2-6A801B7803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9D1F60-58F0-2A31-6427-782AB7ECD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7EB912-F389-BFEB-14A1-2C7357C4CF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6EFBA7-EF5E-0E9C-B68D-FD9EE7BF5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4FC124-CF37-EE66-01BD-7E8EA4D47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B26D8D-D146-9060-B787-9061DF1B4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0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8ADDE-1BB4-BCEE-E2F2-F45C212B7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679E6-9672-0EC6-311F-E273E2229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D2D2F-05CF-C11E-5677-061BAA4F1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35ED05-43D8-A1F2-84D9-99F794365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4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4EF4ED-551D-C3DE-1123-31A42A9FF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6EF2F8-C010-F8CF-E7FD-B9816AE2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F93D0A-9142-28ED-6993-03A85D4B6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4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5306-B6BA-F3B5-DF46-2B70B1048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282E0-4374-F9D2-F5D1-C9AEBA22B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4A9CC-E8AA-0C91-2252-171AD309E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0CE10-4CD6-77D8-1860-C4075FDC7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13722-4BB0-4D06-4F83-FBA5C4252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7DD8C-4212-EFDB-9EC8-DC7C2BF22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1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92C2C-48F3-04D9-DFAD-7A0279A93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8374B7-BFA3-0C86-EC06-441F8DC3C4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89550-BC04-D924-0B30-75705C7B2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6AB663-FD67-EE3B-E221-37AF09A9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0B4D9-97E9-5386-E410-27FDB054C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A8DCB-9570-4A28-56DA-048C1F2F6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69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DB25F5-7BD8-3124-EC1A-246A833AB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0A47C9-7B95-2DFF-5DDA-B1D0D739A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BA0E0-1C27-FBCC-F2C9-6B304C9538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7C322-2DD9-ED46-ABEB-7A39617B7A4D}" type="datetimeFigureOut">
              <a:rPr lang="en-US" smtClean="0"/>
              <a:t>6/29/23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1126B-B446-97B5-3A83-C9B4CA9F9F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D2E62-6194-B3DC-E33D-FB3CB049D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DBAF1-42F9-2344-A9E8-800635487D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6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104DF-4EEF-674A-BE7C-DC174FD3D2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78966"/>
            <a:ext cx="9144000" cy="830997"/>
          </a:xfrm>
        </p:spPr>
        <p:txBody>
          <a:bodyPr>
            <a:normAutofit fontScale="90000"/>
          </a:bodyPr>
          <a:lstStyle/>
          <a:p>
            <a:r>
              <a:rPr lang="en-US" dirty="0"/>
              <a:t>{</a:t>
            </a:r>
            <a:r>
              <a:rPr lang="en-US" dirty="0" err="1"/>
              <a:t>Project.Name</a:t>
            </a:r>
            <a:r>
              <a:rPr lang="en-US" dirty="0"/>
              <a:t>}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3A152F-F09E-1B48-8148-0244CB2EB6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Progress Report</a:t>
            </a:r>
            <a:endParaRPr lang="en-US" dirty="0"/>
          </a:p>
          <a:p>
            <a:endParaRPr lang="en-US" dirty="0"/>
          </a:p>
          <a:p>
            <a:r>
              <a:rPr lang="en-US" dirty="0"/>
              <a:t>Status as of {</a:t>
            </a:r>
            <a:r>
              <a:rPr lang="en-US" dirty="0" err="1"/>
              <a:t>StatusReportThis.ReportDate</a:t>
            </a:r>
            <a:r>
              <a:rPr lang="en-US" dirty="0"/>
              <a:t>}</a:t>
            </a:r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74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B9CC3AF-DA49-624F-AB6E-A775107A03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604027"/>
              </p:ext>
            </p:extLst>
          </p:nvPr>
        </p:nvGraphicFramePr>
        <p:xfrm>
          <a:off x="838200" y="1603429"/>
          <a:ext cx="10733692" cy="1354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422">
                  <a:extLst>
                    <a:ext uri="{9D8B030D-6E8A-4147-A177-3AD203B41FA5}">
                      <a16:colId xmlns:a16="http://schemas.microsoft.com/office/drawing/2014/main" val="2126766010"/>
                    </a:ext>
                  </a:extLst>
                </a:gridCol>
                <a:gridCol w="2437983">
                  <a:extLst>
                    <a:ext uri="{9D8B030D-6E8A-4147-A177-3AD203B41FA5}">
                      <a16:colId xmlns:a16="http://schemas.microsoft.com/office/drawing/2014/main" val="3917957727"/>
                    </a:ext>
                  </a:extLst>
                </a:gridCol>
                <a:gridCol w="2437983">
                  <a:extLst>
                    <a:ext uri="{9D8B030D-6E8A-4147-A177-3AD203B41FA5}">
                      <a16:colId xmlns:a16="http://schemas.microsoft.com/office/drawing/2014/main" val="1706859679"/>
                    </a:ext>
                  </a:extLst>
                </a:gridCol>
                <a:gridCol w="997393">
                  <a:extLst>
                    <a:ext uri="{9D8B030D-6E8A-4147-A177-3AD203B41FA5}">
                      <a16:colId xmlns:a16="http://schemas.microsoft.com/office/drawing/2014/main" val="2513432460"/>
                    </a:ext>
                  </a:extLst>
                </a:gridCol>
                <a:gridCol w="997393">
                  <a:extLst>
                    <a:ext uri="{9D8B030D-6E8A-4147-A177-3AD203B41FA5}">
                      <a16:colId xmlns:a16="http://schemas.microsoft.com/office/drawing/2014/main" val="662376358"/>
                    </a:ext>
                  </a:extLst>
                </a:gridCol>
                <a:gridCol w="660499">
                  <a:extLst>
                    <a:ext uri="{9D8B030D-6E8A-4147-A177-3AD203B41FA5}">
                      <a16:colId xmlns:a16="http://schemas.microsoft.com/office/drawing/2014/main" val="535710201"/>
                    </a:ext>
                  </a:extLst>
                </a:gridCol>
                <a:gridCol w="2087019">
                  <a:extLst>
                    <a:ext uri="{9D8B030D-6E8A-4147-A177-3AD203B41FA5}">
                      <a16:colId xmlns:a16="http://schemas.microsoft.com/office/drawing/2014/main" val="2084963320"/>
                    </a:ext>
                  </a:extLst>
                </a:gridCol>
              </a:tblGrid>
              <a:tr h="468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+mn-lt"/>
                          <a:cs typeface="Segoe UI"/>
                        </a:rPr>
                        <a:t>{@subproject} [^</a:t>
                      </a:r>
                      <a:r>
                        <a:rPr lang="en-GB" sz="1100" dirty="0" err="1">
                          <a:effectLst/>
                          <a:latin typeface="+mn-lt"/>
                          <a:cs typeface="Segoe UI"/>
                        </a:rPr>
                        <a:t>ShowRAG.RAGStatus</a:t>
                      </a:r>
                      <a:r>
                        <a:rPr lang="en-GB" sz="1100" dirty="0">
                          <a:effectLst/>
                          <a:latin typeface="+mn-lt"/>
                          <a:cs typeface="Segoe UI"/>
                        </a:rPr>
                        <a:t>=Green]Project 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CA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Mangal" panose="02040503050203030202" pitchFamily="18" charset="0"/>
                        </a:rPr>
                        <a:t>Project Manager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Owner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Start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Due Date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RAG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>
                          <a:effectLst/>
                        </a:rPr>
                        <a:t>Status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132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{</a:t>
                      </a:r>
                      <a:r>
                        <a:rPr lang="en-GB" sz="1100" b="0" dirty="0" err="1">
                          <a:solidFill>
                            <a:schemeClr val="tx1"/>
                          </a:solidFill>
                          <a:effectLst/>
                        </a:rPr>
                        <a:t>ProjectName</a:t>
                      </a:r>
                      <a:r>
                        <a:rPr lang="en-GB" sz="1100" b="0" dirty="0">
                          <a:solidFill>
                            <a:schemeClr val="tx1"/>
                          </a:solidFill>
                          <a:effectLst/>
                        </a:rPr>
                        <a:t>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"/>
                        </a:rPr>
                        <a:t>{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"/>
                        </a:rPr>
                        <a:t>ProjectManager.Name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Segoe UI"/>
                        </a:rPr>
                        <a:t>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</a:t>
                      </a:r>
                      <a:r>
                        <a:rPr lang="en-US" sz="1100" dirty="0" err="1">
                          <a:effectLst/>
                        </a:rPr>
                        <a:t>Owner.Name</a:t>
                      </a:r>
                      <a:r>
                        <a:rPr lang="en-US" sz="1100" dirty="0">
                          <a:effectLst/>
                        </a:rPr>
                        <a:t>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</a:rPr>
                        <a:t>{StartDate}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Segoe UI"/>
                        </a:rPr>
                        <a:t>{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Segoe UI"/>
                        </a:rPr>
                        <a:t>EndDate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Segoe UI"/>
                        </a:rPr>
                        <a:t>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Segoe UI"/>
                        </a:rPr>
                        <a:t>{</a:t>
                      </a:r>
                      <a:r>
                        <a:rPr lang="en-GB" sz="1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Segoe UI"/>
                        </a:rPr>
                        <a:t>ShowRAG.RAGStatus</a:t>
                      </a:r>
                      <a:r>
                        <a:rPr lang="en-GB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Segoe UI"/>
                        </a:rPr>
                        <a:t>}[BK_COLOR]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Segoe UI"/>
                        </a:rPr>
                        <a:t>{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cs typeface="Segoe UI"/>
                        </a:rPr>
                        <a:t>ShowRAG.Strapline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Segoe UI"/>
                        </a:rPr>
                        <a:t>}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9679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9899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69</Words>
  <Application>Microsoft Macintosh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{Project.Name}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{Project.Name}</dc:title>
  <dc:creator>Tshegofatso Maselesele</dc:creator>
  <cp:lastModifiedBy>Tshegofatso Maselesele</cp:lastModifiedBy>
  <cp:revision>1</cp:revision>
  <dcterms:created xsi:type="dcterms:W3CDTF">2023-06-29T10:33:33Z</dcterms:created>
  <dcterms:modified xsi:type="dcterms:W3CDTF">2023-06-29T10:58:26Z</dcterms:modified>
</cp:coreProperties>
</file>