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61" r:id="rId3"/>
    <p:sldId id="263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6197"/>
  </p:normalViewPr>
  <p:slideViewPr>
    <p:cSldViewPr snapToGrid="0">
      <p:cViewPr varScale="1">
        <p:scale>
          <a:sx n="121" d="100"/>
          <a:sy n="121" d="100"/>
        </p:scale>
        <p:origin x="200" y="2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9E985D-F081-D145-9B6C-C7F11081C2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33BAFF5-7721-FE4E-42B0-619336916B0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B9B81D-78FF-DEF5-806D-76E54D980D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7C322-2DD9-ED46-ABEB-7A39617B7A4D}" type="datetimeFigureOut">
              <a:rPr lang="en-US" smtClean="0"/>
              <a:t>10/18/23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8FD433-E744-5299-5A8F-C3DF5671DD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082CFC-720A-3E3C-58F3-63E106F4BB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DBAF1-42F9-2344-A9E8-800635487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5998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45F0F3-0C6E-F231-0017-60024A2068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2701BAF-D434-F5C5-B2A8-E4DAE563E27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9CF103-F49D-B520-3749-7A76D2F0F1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7C322-2DD9-ED46-ABEB-7A39617B7A4D}" type="datetimeFigureOut">
              <a:rPr lang="en-US" smtClean="0"/>
              <a:t>10/18/23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FDD697-8E99-77A4-B531-A384B61C9F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988054-3821-54DD-566A-F4A87FB637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DBAF1-42F9-2344-A9E8-800635487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4710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FE01114-5AAF-FD0E-6CA7-D67147482EB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41E7C66-DCFE-5B03-1478-ABD8D90A43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F8F1D0-EB27-8CE3-DB97-0BCC8C5349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7C322-2DD9-ED46-ABEB-7A39617B7A4D}" type="datetimeFigureOut">
              <a:rPr lang="en-US" smtClean="0"/>
              <a:t>10/18/23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0C7018-83D8-7F3C-C6AB-330B133978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3685E3-B01C-C0BD-E484-4E6621E406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DBAF1-42F9-2344-A9E8-800635487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35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BB8AB8-4FAD-C74E-B389-3B319C81AE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EEC4F8-AA1B-A043-9045-FE25EB5FCB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64CA6-1755-6241-A701-33CC2EFBF9AA}" type="datetimeFigureOut">
              <a:rPr lang="en-US" smtClean="0"/>
              <a:t>10/18/23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B970CB-111F-9B4A-B940-FE7D428CD2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B228B2-D01C-DF4C-8B9E-730A1638CA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D6652-B56A-BD4B-96D7-2DEDEA2E06A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CA69FC8F-15AA-C347-91F8-0B54CD7A99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87947"/>
            <a:ext cx="10515600" cy="387798"/>
          </a:xfrm>
          <a:prstGeom prst="rect">
            <a:avLst/>
          </a:prstGeom>
        </p:spPr>
        <p:txBody>
          <a:bodyPr/>
          <a:lstStyle>
            <a:lvl1pPr marL="95250" indent="0">
              <a:tabLst/>
              <a:defRPr lang="en-US" sz="2800" b="0" kern="120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8" name="Text Placeholder 5">
            <a:extLst>
              <a:ext uri="{FF2B5EF4-FFF2-40B4-BE49-F238E27FC236}">
                <a16:creationId xmlns:a16="http://schemas.microsoft.com/office/drawing/2014/main" id="{6A3666EF-6BBC-DC4F-A979-3A0445424A4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38200" y="538743"/>
            <a:ext cx="9792000" cy="276999"/>
          </a:xfrm>
        </p:spPr>
        <p:txBody>
          <a:bodyPr>
            <a:noAutofit/>
          </a:bodyPr>
          <a:lstStyle>
            <a:lvl1pPr marL="0" indent="0">
              <a:buNone/>
              <a:defRPr lang="en-US" sz="18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228600" lvl="0" indent="-228600" algn="l" defTabSz="914400" rtl="0" eaLnBrk="1" latinLnBrk="0" hangingPunct="1"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87791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E19AE9-0BBB-ABC5-E104-D1B1123300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7A92B0-B2D7-CBF6-2174-F6FEEF4CBA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270FAC-E288-E65D-DE9F-1096989E6E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7C322-2DD9-ED46-ABEB-7A39617B7A4D}" type="datetimeFigureOut">
              <a:rPr lang="en-US" smtClean="0"/>
              <a:t>10/18/23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343FD3-88E9-CF01-1A98-08D83BCD37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D8C824-2C14-A3CA-53E0-9014FBFA5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DBAF1-42F9-2344-A9E8-800635487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4972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F45A4F-7616-EA04-9358-962378E9E6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47F85D-DACB-0D33-327F-138F7FC60A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1B0711-FFAA-C23F-19D9-93D8B39CB3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7C322-2DD9-ED46-ABEB-7A39617B7A4D}" type="datetimeFigureOut">
              <a:rPr lang="en-US" smtClean="0"/>
              <a:t>10/18/23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D13D9D-79BE-615B-B88C-AD21DF1F13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D7CFF3-B9D8-2948-1CCC-17CFC6C200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DBAF1-42F9-2344-A9E8-800635487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0711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85D6C0-C7E2-8E20-0EC7-0C1E4B4F46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F20952-F401-8283-0CD3-BB8E7694741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295A94F-CE35-FD52-8E0A-E3EB4CFBC9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E5A8204-90BA-8B69-B85B-AABA54CC67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7C322-2DD9-ED46-ABEB-7A39617B7A4D}" type="datetimeFigureOut">
              <a:rPr lang="en-US" smtClean="0"/>
              <a:t>10/18/23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D25AFF2-5C07-491C-E348-F0877837BB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03B4445-BD92-1EA0-A1BF-92B31C7495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DBAF1-42F9-2344-A9E8-800635487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6761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FE415A-8736-FB59-A864-7DF0EEF8F8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2799AC-1053-5236-7AEE-2EF5E51AA5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3F1E1B5-C6C3-7FD8-CCF2-6A801B7803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B9D1F60-58F0-2A31-6427-782AB7ECD8A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87EB912-F389-BFEB-14A1-2C7357C4CFD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66EFBA7-EF5E-0E9C-B68D-FD9EE7BF5F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7C322-2DD9-ED46-ABEB-7A39617B7A4D}" type="datetimeFigureOut">
              <a:rPr lang="en-US" smtClean="0"/>
              <a:t>10/18/23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64FC124-CF37-EE66-01BD-7E8EA4D470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FB26D8D-D146-9060-B787-9061DF1B46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DBAF1-42F9-2344-A9E8-800635487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9085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68ADDE-1BB4-BCEE-E2F2-F45C212B75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5E679E6-9672-0EC6-311F-E273E22291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7C322-2DD9-ED46-ABEB-7A39617B7A4D}" type="datetimeFigureOut">
              <a:rPr lang="en-US" smtClean="0"/>
              <a:t>10/18/23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7CD2D2F-05CF-C11E-5677-061BAA4F18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235ED05-43D8-A1F2-84D9-99F794365B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DBAF1-42F9-2344-A9E8-800635487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7462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B4EF4ED-551D-C3DE-1123-31A42A9FF6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7C322-2DD9-ED46-ABEB-7A39617B7A4D}" type="datetimeFigureOut">
              <a:rPr lang="en-US" smtClean="0"/>
              <a:t>10/18/23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86EF2F8-C010-F8CF-E7FD-B9816AE219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FF93D0A-9142-28ED-6993-03A85D4B6F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DBAF1-42F9-2344-A9E8-800635487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7453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C95306-B6BA-F3B5-DF46-2B70B10488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7282E0-4374-F9D2-F5D1-C9AEBA22BC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514A9CC-E8AA-0C91-2252-171AD309EB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090CE10-4CD6-77D8-1860-C4075FDC78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7C322-2DD9-ED46-ABEB-7A39617B7A4D}" type="datetimeFigureOut">
              <a:rPr lang="en-US" smtClean="0"/>
              <a:t>10/18/23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BF13722-4BB0-4D06-4F83-FBA5C42525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217DD8C-4212-EFDB-9EC8-DC7C2BF22D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DBAF1-42F9-2344-A9E8-800635487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0101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492C2C-48F3-04D9-DFAD-7A0279A933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18374B7-BFA3-0C86-EC06-441F8DC3C45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F889550-BC04-D924-0B30-75705C7B28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D6AB663-FD67-EE3B-E221-37AF09A951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7C322-2DD9-ED46-ABEB-7A39617B7A4D}" type="datetimeFigureOut">
              <a:rPr lang="en-US" smtClean="0"/>
              <a:t>10/18/23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E0B4D9-97E9-5386-E410-27FDB054C6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A0A8DCB-9570-4A28-56DA-048C1F2F63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DBAF1-42F9-2344-A9E8-800635487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3693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6DB25F5-7BD8-3124-EC1A-246A833ABE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20A47C9-7B95-2DFF-5DDA-B1D0D739A2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1BA0E0-1C27-FBCC-F2C9-6B304C9538E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77C322-2DD9-ED46-ABEB-7A39617B7A4D}" type="datetimeFigureOut">
              <a:rPr lang="en-US" smtClean="0"/>
              <a:t>10/18/23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D1126B-B446-97B5-3A83-C9B4CA9F9F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AD2E62-6194-B3DC-E33D-FB3CB049D0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DDBAF1-42F9-2344-A9E8-800635487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165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2104DF-4EEF-674A-BE7C-DC174FD3D2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678966"/>
            <a:ext cx="9144000" cy="830997"/>
          </a:xfrm>
        </p:spPr>
        <p:txBody>
          <a:bodyPr>
            <a:normAutofit fontScale="90000"/>
          </a:bodyPr>
          <a:lstStyle/>
          <a:p>
            <a:r>
              <a:rPr lang="en-US" dirty="0"/>
              <a:t>{</a:t>
            </a:r>
            <a:r>
              <a:rPr lang="en-US" dirty="0" err="1"/>
              <a:t>Project.Name</a:t>
            </a:r>
            <a:r>
              <a:rPr lang="en-US" dirty="0"/>
              <a:t>}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83A152F-F09E-1B48-8148-0244CB2EB64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Progress Report</a:t>
            </a:r>
            <a:endParaRPr lang="en-US" dirty="0"/>
          </a:p>
          <a:p>
            <a:endParaRPr lang="en-US" dirty="0"/>
          </a:p>
          <a:p>
            <a:r>
              <a:rPr lang="en-US" dirty="0"/>
              <a:t>Status as of {</a:t>
            </a:r>
            <a:r>
              <a:rPr lang="en-US" dirty="0" err="1"/>
              <a:t>StatusReportThis.ReportDate</a:t>
            </a:r>
            <a:r>
              <a:rPr lang="en-US" dirty="0"/>
              <a:t>}</a:t>
            </a:r>
            <a:endParaRPr lang="en-IN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57485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AB9CC3AF-DA49-624F-AB6E-A775107A030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0644300"/>
              </p:ext>
            </p:extLst>
          </p:nvPr>
        </p:nvGraphicFramePr>
        <p:xfrm>
          <a:off x="788276" y="1529856"/>
          <a:ext cx="10878206" cy="10767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815255">
                  <a:extLst>
                    <a:ext uri="{9D8B030D-6E8A-4147-A177-3AD203B41FA5}">
                      <a16:colId xmlns:a16="http://schemas.microsoft.com/office/drawing/2014/main" val="2126766010"/>
                    </a:ext>
                  </a:extLst>
                </a:gridCol>
                <a:gridCol w="3247697">
                  <a:extLst>
                    <a:ext uri="{9D8B030D-6E8A-4147-A177-3AD203B41FA5}">
                      <a16:colId xmlns:a16="http://schemas.microsoft.com/office/drawing/2014/main" val="3917957727"/>
                    </a:ext>
                  </a:extLst>
                </a:gridCol>
                <a:gridCol w="1418896">
                  <a:extLst>
                    <a:ext uri="{9D8B030D-6E8A-4147-A177-3AD203B41FA5}">
                      <a16:colId xmlns:a16="http://schemas.microsoft.com/office/drawing/2014/main" val="1706859679"/>
                    </a:ext>
                  </a:extLst>
                </a:gridCol>
                <a:gridCol w="1271752">
                  <a:extLst>
                    <a:ext uri="{9D8B030D-6E8A-4147-A177-3AD203B41FA5}">
                      <a16:colId xmlns:a16="http://schemas.microsoft.com/office/drawing/2014/main" val="2513432460"/>
                    </a:ext>
                  </a:extLst>
                </a:gridCol>
                <a:gridCol w="1124606">
                  <a:extLst>
                    <a:ext uri="{9D8B030D-6E8A-4147-A177-3AD203B41FA5}">
                      <a16:colId xmlns:a16="http://schemas.microsoft.com/office/drawing/2014/main" val="662376358"/>
                    </a:ext>
                  </a:extLst>
                </a:gridCol>
              </a:tblGrid>
              <a:tr h="7761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+mn-lt"/>
                          <a:cs typeface="Segoe UI"/>
                        </a:rPr>
                        <a:t>{@subproject} [^Start</a:t>
                      </a:r>
                      <a:r>
                        <a:rPr lang="en-ZA" sz="1100" dirty="0">
                          <a:effectLst/>
                          <a:latin typeface="+mn-lt"/>
                          <a:cs typeface="Segoe UI"/>
                        </a:rPr>
                        <a:t>Date&lt;</a:t>
                      </a:r>
                      <a:r>
                        <a:rPr lang="en-ZA" sz="1100" dirty="0"/>
                        <a:t>-1F]</a:t>
                      </a:r>
                      <a:endParaRPr lang="en-GB" sz="1100" dirty="0">
                        <a:effectLst/>
                        <a:latin typeface="+mn-lt"/>
                        <a:cs typeface="Segoe U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1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Project Manager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dirty="0">
                          <a:effectLst/>
                        </a:rPr>
                        <a:t>Owner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>
                          <a:effectLst/>
                        </a:rPr>
                        <a:t>Start Date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>
                          <a:effectLst/>
                        </a:rPr>
                        <a:t>Due Date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88132908"/>
                  </a:ext>
                </a:extLst>
              </a:tr>
              <a:tr h="30057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dirty="0">
                          <a:solidFill>
                            <a:schemeClr val="tx1"/>
                          </a:solidFill>
                          <a:effectLst/>
                        </a:rPr>
                        <a:t>{ProjectName}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en-GB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Segoe UI"/>
                        </a:rPr>
                        <a:t>{ProjectManager.Name}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dirty="0">
                          <a:effectLst/>
                        </a:rPr>
                        <a:t>{Owner.Name}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dirty="0">
                          <a:effectLst/>
                        </a:rPr>
                        <a:t>{StartDate}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GB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Segoe UI"/>
                        </a:rPr>
                        <a:t>{EndDate}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296793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921437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AB9CC3AF-DA49-624F-AB6E-A775107A030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8854394"/>
              </p:ext>
            </p:extLst>
          </p:nvPr>
        </p:nvGraphicFramePr>
        <p:xfrm>
          <a:off x="788276" y="1529856"/>
          <a:ext cx="10878206" cy="10767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815255">
                  <a:extLst>
                    <a:ext uri="{9D8B030D-6E8A-4147-A177-3AD203B41FA5}">
                      <a16:colId xmlns:a16="http://schemas.microsoft.com/office/drawing/2014/main" val="2126766010"/>
                    </a:ext>
                  </a:extLst>
                </a:gridCol>
                <a:gridCol w="3247697">
                  <a:extLst>
                    <a:ext uri="{9D8B030D-6E8A-4147-A177-3AD203B41FA5}">
                      <a16:colId xmlns:a16="http://schemas.microsoft.com/office/drawing/2014/main" val="3917957727"/>
                    </a:ext>
                  </a:extLst>
                </a:gridCol>
                <a:gridCol w="1418896">
                  <a:extLst>
                    <a:ext uri="{9D8B030D-6E8A-4147-A177-3AD203B41FA5}">
                      <a16:colId xmlns:a16="http://schemas.microsoft.com/office/drawing/2014/main" val="1706859679"/>
                    </a:ext>
                  </a:extLst>
                </a:gridCol>
                <a:gridCol w="1271752">
                  <a:extLst>
                    <a:ext uri="{9D8B030D-6E8A-4147-A177-3AD203B41FA5}">
                      <a16:colId xmlns:a16="http://schemas.microsoft.com/office/drawing/2014/main" val="2513432460"/>
                    </a:ext>
                  </a:extLst>
                </a:gridCol>
                <a:gridCol w="1124606">
                  <a:extLst>
                    <a:ext uri="{9D8B030D-6E8A-4147-A177-3AD203B41FA5}">
                      <a16:colId xmlns:a16="http://schemas.microsoft.com/office/drawing/2014/main" val="662376358"/>
                    </a:ext>
                  </a:extLst>
                </a:gridCol>
              </a:tblGrid>
              <a:tr h="7761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+mn-lt"/>
                          <a:cs typeface="Segoe UI"/>
                        </a:rPr>
                        <a:t>{@subproject} [^Start</a:t>
                      </a:r>
                      <a:r>
                        <a:rPr lang="en-ZA" sz="1100" dirty="0">
                          <a:effectLst/>
                          <a:latin typeface="+mn-lt"/>
                          <a:cs typeface="Segoe UI"/>
                        </a:rPr>
                        <a:t>Date&lt;</a:t>
                      </a:r>
                      <a:r>
                        <a:rPr lang="en-ZA" sz="1100" dirty="0"/>
                        <a:t>-1E]</a:t>
                      </a:r>
                      <a:endParaRPr lang="en-GB" sz="1100" dirty="0">
                        <a:effectLst/>
                        <a:latin typeface="+mn-lt"/>
                        <a:cs typeface="Segoe U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1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Project Manager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dirty="0">
                          <a:effectLst/>
                        </a:rPr>
                        <a:t>Owner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>
                          <a:effectLst/>
                        </a:rPr>
                        <a:t>Start Date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>
                          <a:effectLst/>
                        </a:rPr>
                        <a:t>Due Date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88132908"/>
                  </a:ext>
                </a:extLst>
              </a:tr>
              <a:tr h="30057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dirty="0">
                          <a:solidFill>
                            <a:schemeClr val="tx1"/>
                          </a:solidFill>
                          <a:effectLst/>
                        </a:rPr>
                        <a:t>{ProjectName}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en-GB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Segoe UI"/>
                        </a:rPr>
                        <a:t>{ProjectManager.Name}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dirty="0">
                          <a:effectLst/>
                        </a:rPr>
                        <a:t>{Owner.Name}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dirty="0">
                          <a:effectLst/>
                        </a:rPr>
                        <a:t>{StartDate}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GB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Segoe UI"/>
                        </a:rPr>
                        <a:t>{EndDate}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296793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74597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8491</TotalTime>
  <Words>85</Words>
  <Application>Microsoft Macintosh PowerPoint</Application>
  <PresentationFormat>Widescreen</PresentationFormat>
  <Paragraphs>24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{Project.Name}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{Project.Name}</dc:title>
  <dc:creator>Tshegofatso Maselesele</dc:creator>
  <cp:lastModifiedBy>Tshegofatso Maselesele</cp:lastModifiedBy>
  <cp:revision>10</cp:revision>
  <dcterms:created xsi:type="dcterms:W3CDTF">2023-06-29T10:33:33Z</dcterms:created>
  <dcterms:modified xsi:type="dcterms:W3CDTF">2023-10-24T08:09:09Z</dcterms:modified>
</cp:coreProperties>
</file>