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985D-F081-D145-9B6C-C7F11081C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3BAFF5-7721-FE4E-42B0-619336916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9B81D-78FF-DEF5-806D-76E54D9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FD433-E744-5299-5A8F-C3DF5671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82CFC-720A-3E3C-58F3-63E106F4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F0F3-0C6E-F231-0017-60024A20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01BAF-D434-F5C5-B2A8-E4DAE563E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CF103-F49D-B520-3749-7A76D2F0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DD697-8E99-77A4-B531-A384B61C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8054-3821-54DD-566A-F4A87FB63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7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01114-5AAF-FD0E-6CA7-D67147482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7C66-DCFE-5B03-1478-ABD8D90A4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8F1D0-EB27-8CE3-DB97-0BCC8C53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C7018-83D8-7F3C-C6AB-330B13397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85E3-B01C-C0BD-E484-4E6621E4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B8AB8-4FAD-C74E-B389-3B319C81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C4F8-AA1B-A043-9045-FE25EB5F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970CB-111F-9B4A-B940-FE7D428C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228B2-D01C-DF4C-8B9E-730A1638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9FC8F-15AA-C347-91F8-0B54CD7A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947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A3666EF-6BBC-DC4F-A979-3A0445424A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38743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7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9AE9-0BBB-ABC5-E104-D1B11233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A92B0-B2D7-CBF6-2174-F6FEEF4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70FAC-E288-E65D-DE9F-1096989E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3FD3-88E9-CF01-1A98-08D83BCD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C824-2C14-A3CA-53E0-9014FBFA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9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5A4F-7616-EA04-9358-962378E9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7F85D-DACB-0D33-327F-138F7FC60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B0711-FFAA-C23F-19D9-93D8B39C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3D9D-79BE-615B-B88C-AD21DF1F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7CFF3-B9D8-2948-1CCC-17CFC6C2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7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5D6C0-C7E2-8E20-0EC7-0C1E4B4F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0952-F401-8283-0CD3-BB8E76947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5A94F-CE35-FD52-8E0A-E3EB4CFBC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A8204-90BA-8B69-B85B-AABA54CC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5AFF2-5C07-491C-E348-F0877837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B4445-BD92-1EA0-A1BF-92B31C74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7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E415A-8736-FB59-A864-7DF0EEF8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99AC-1053-5236-7AEE-2EF5E51AA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1E1B5-C6C3-7FD8-CCF2-6A801B780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D1F60-58F0-2A31-6427-782AB7ECD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7EB912-F389-BFEB-14A1-2C7357C4CF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EFBA7-EF5E-0E9C-B68D-FD9EE7BF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4FC124-CF37-EE66-01BD-7E8EA4D4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26D8D-D146-9060-B787-9061DF1B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ADDE-1BB4-BCEE-E2F2-F45C212B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679E6-9672-0EC6-311F-E273E222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D2D2F-05CF-C11E-5677-061BAA4F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5ED05-43D8-A1F2-84D9-99F79436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4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4EF4ED-551D-C3DE-1123-31A42A9F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EF2F8-C010-F8CF-E7FD-B9816AE2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93D0A-9142-28ED-6993-03A85D4B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5306-B6BA-F3B5-DF46-2B70B1048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82E0-4374-F9D2-F5D1-C9AEBA22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4A9CC-E8AA-0C91-2252-171AD309E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0CE10-4CD6-77D8-1860-C4075FDC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13722-4BB0-4D06-4F83-FBA5C42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7DD8C-4212-EFDB-9EC8-DC7C2BF2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1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2C2C-48F3-04D9-DFAD-7A0279A93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8374B7-BFA3-0C86-EC06-441F8DC3C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89550-BC04-D924-0B30-75705C7B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AB663-FD67-EE3B-E221-37AF09A9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0B4D9-97E9-5386-E410-27FDB054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A8DCB-9570-4A28-56DA-048C1F2F6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6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B25F5-7BD8-3124-EC1A-246A833A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A47C9-7B95-2DFF-5DDA-B1D0D739A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BA0E0-1C27-FBCC-F2C9-6B304C953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C322-2DD9-ED46-ABEB-7A39617B7A4D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126B-B446-97B5-3A83-C9B4CA9F9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D2E62-6194-B3DC-E33D-FB3CB049D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04DF-4EEF-674A-BE7C-DC174FD3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966"/>
            <a:ext cx="9144000" cy="830997"/>
          </a:xfrm>
        </p:spPr>
        <p:txBody>
          <a:bodyPr>
            <a:normAutofit fontScale="90000"/>
          </a:bodyPr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A152F-F09E-1B48-8148-0244CB2EB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Progress Report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Status as of {</a:t>
            </a:r>
            <a:r>
              <a:rPr lang="en-US" dirty="0" err="1"/>
              <a:t>StatusReportThis.ReportDate</a:t>
            </a:r>
            <a:r>
              <a:rPr lang="en-US" dirty="0"/>
              <a:t>}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9CC3AF-DA49-624F-AB6E-A775107A0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644300"/>
              </p:ext>
            </p:extLst>
          </p:nvPr>
        </p:nvGraphicFramePr>
        <p:xfrm>
          <a:off x="788276" y="1529856"/>
          <a:ext cx="10878206" cy="1076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5255">
                  <a:extLst>
                    <a:ext uri="{9D8B030D-6E8A-4147-A177-3AD203B41FA5}">
                      <a16:colId xmlns:a16="http://schemas.microsoft.com/office/drawing/2014/main" val="2126766010"/>
                    </a:ext>
                  </a:extLst>
                </a:gridCol>
                <a:gridCol w="3247697">
                  <a:extLst>
                    <a:ext uri="{9D8B030D-6E8A-4147-A177-3AD203B41FA5}">
                      <a16:colId xmlns:a16="http://schemas.microsoft.com/office/drawing/2014/main" val="3917957727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val="1706859679"/>
                    </a:ext>
                  </a:extLst>
                </a:gridCol>
                <a:gridCol w="1271752">
                  <a:extLst>
                    <a:ext uri="{9D8B030D-6E8A-4147-A177-3AD203B41FA5}">
                      <a16:colId xmlns:a16="http://schemas.microsoft.com/office/drawing/2014/main" val="2513432460"/>
                    </a:ext>
                  </a:extLst>
                </a:gridCol>
                <a:gridCol w="1124606">
                  <a:extLst>
                    <a:ext uri="{9D8B030D-6E8A-4147-A177-3AD203B41FA5}">
                      <a16:colId xmlns:a16="http://schemas.microsoft.com/office/drawing/2014/main" val="662376358"/>
                    </a:ext>
                  </a:extLst>
                </a:gridCol>
              </a:tblGrid>
              <a:tr h="776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cs typeface="Segoe UI"/>
                        </a:rPr>
                        <a:t>{@subproject} [^Start</a:t>
                      </a:r>
                      <a:r>
                        <a:rPr lang="en-ZA" sz="1100" dirty="0">
                          <a:effectLst/>
                          <a:latin typeface="+mn-lt"/>
                          <a:cs typeface="Segoe UI"/>
                        </a:rPr>
                        <a:t>Date&lt;</a:t>
                      </a:r>
                      <a:r>
                        <a:rPr lang="en-ZA" sz="1100" dirty="0"/>
                        <a:t>-1F]</a:t>
                      </a:r>
                      <a:endParaRPr lang="en-GB" sz="1100" dirty="0">
                        <a:effectLst/>
                        <a:latin typeface="+mn-lt"/>
                        <a:cs typeface="Segoe U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Project Manager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Start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32908"/>
                  </a:ext>
                </a:extLst>
              </a:tr>
              <a:tr h="300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{ProjectName}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"/>
                        </a:rPr>
                        <a:t>{ProjectManager.Name}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{Owner.Name}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{StartDate}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{EndDate}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14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9CC3AF-DA49-624F-AB6E-A775107A0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854394"/>
              </p:ext>
            </p:extLst>
          </p:nvPr>
        </p:nvGraphicFramePr>
        <p:xfrm>
          <a:off x="788276" y="1529856"/>
          <a:ext cx="10878206" cy="1076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5255">
                  <a:extLst>
                    <a:ext uri="{9D8B030D-6E8A-4147-A177-3AD203B41FA5}">
                      <a16:colId xmlns:a16="http://schemas.microsoft.com/office/drawing/2014/main" val="2126766010"/>
                    </a:ext>
                  </a:extLst>
                </a:gridCol>
                <a:gridCol w="3247697">
                  <a:extLst>
                    <a:ext uri="{9D8B030D-6E8A-4147-A177-3AD203B41FA5}">
                      <a16:colId xmlns:a16="http://schemas.microsoft.com/office/drawing/2014/main" val="3917957727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val="1706859679"/>
                    </a:ext>
                  </a:extLst>
                </a:gridCol>
                <a:gridCol w="1271752">
                  <a:extLst>
                    <a:ext uri="{9D8B030D-6E8A-4147-A177-3AD203B41FA5}">
                      <a16:colId xmlns:a16="http://schemas.microsoft.com/office/drawing/2014/main" val="2513432460"/>
                    </a:ext>
                  </a:extLst>
                </a:gridCol>
                <a:gridCol w="1124606">
                  <a:extLst>
                    <a:ext uri="{9D8B030D-6E8A-4147-A177-3AD203B41FA5}">
                      <a16:colId xmlns:a16="http://schemas.microsoft.com/office/drawing/2014/main" val="662376358"/>
                    </a:ext>
                  </a:extLst>
                </a:gridCol>
              </a:tblGrid>
              <a:tr h="776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cs typeface="Segoe UI"/>
                        </a:rPr>
                        <a:t>{@subproject} [^Start</a:t>
                      </a:r>
                      <a:r>
                        <a:rPr lang="en-ZA" sz="1100" dirty="0">
                          <a:effectLst/>
                          <a:latin typeface="+mn-lt"/>
                          <a:cs typeface="Segoe UI"/>
                        </a:rPr>
                        <a:t>Date&lt;</a:t>
                      </a:r>
                      <a:r>
                        <a:rPr lang="en-ZA" sz="1100" dirty="0"/>
                        <a:t>-1E]</a:t>
                      </a:r>
                      <a:endParaRPr lang="en-GB" sz="1100" dirty="0">
                        <a:effectLst/>
                        <a:latin typeface="+mn-lt"/>
                        <a:cs typeface="Segoe U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Project Manager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Start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32908"/>
                  </a:ext>
                </a:extLst>
              </a:tr>
              <a:tr h="300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{ProjectName}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"/>
                        </a:rPr>
                        <a:t>{ProjectManager.Name}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{Owner.Name}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{StartDate}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{EndDate}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459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8491</TotalTime>
  <Words>85</Words>
  <Application>Microsoft Macintosh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{Project.Name}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{Project.Name}</dc:title>
  <dc:creator>Tshegofatso Maselesele</dc:creator>
  <cp:lastModifiedBy>Tshegofatso Maselesele</cp:lastModifiedBy>
  <cp:revision>10</cp:revision>
  <dcterms:created xsi:type="dcterms:W3CDTF">2023-06-29T10:33:33Z</dcterms:created>
  <dcterms:modified xsi:type="dcterms:W3CDTF">2023-10-24T08:09:09Z</dcterms:modified>
</cp:coreProperties>
</file>